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578" y="12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43F6C-BC79-47D3-B919-B60DBB01F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1422C-5500-493F-ABCB-FB8D248117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B8899-433A-42F5-AF7B-867D7F327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0766-663C-4AFF-9AD7-928D1EB4D881}" type="datetimeFigureOut">
              <a:rPr lang="en-AU" smtClean="0"/>
              <a:t>19/05/2019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E309F-FFE1-4AE1-A168-1CA8DE03F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515F6-3C5E-4C8D-944B-B322309DA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B48C-B5AC-41FE-AEAE-CD3183AF93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8092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A98E6-DCF2-4BB1-B54B-1C5D8E0F3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75C45-7275-456C-B688-C4D21B7D9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B402C-4A86-41EB-8DDC-42AA07292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0766-663C-4AFF-9AD7-928D1EB4D881}" type="datetimeFigureOut">
              <a:rPr lang="en-AU" smtClean="0"/>
              <a:t>19/05/2019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0483D-38BA-4E0A-93C3-2A49AAD1A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4AE8E-9C4B-4E6E-A65E-162B636D2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B48C-B5AC-41FE-AEAE-CD3183AF93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3325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1B2415-1E8A-4335-861E-CC664ABDF6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F970AA-1BD2-48D4-9C96-86B2B1DFD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09FD1-6AD9-4793-9006-7D934115D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0766-663C-4AFF-9AD7-928D1EB4D881}" type="datetimeFigureOut">
              <a:rPr lang="en-AU" smtClean="0"/>
              <a:t>19/05/2019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201E4-28F4-4ECE-8A76-EC82DF652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DBF97-6355-4649-8FD7-C05C38E1E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B48C-B5AC-41FE-AEAE-CD3183AF93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525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BAE8B-E1EF-4F45-9232-E3D03A70E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5F8DC-7751-4013-968F-C623B837F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A23DE-F2C7-4E03-82D4-FB3853CAD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0766-663C-4AFF-9AD7-928D1EB4D881}" type="datetimeFigureOut">
              <a:rPr lang="en-AU" smtClean="0"/>
              <a:t>19/05/2019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289F2-11DA-4AEC-9251-35DEDEE0B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A3968-B96F-4EEA-B5EB-3E73D587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B48C-B5AC-41FE-AEAE-CD3183AF93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6095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498E2-36C8-4C6B-955F-21FDD7896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CAE88-E7E5-47A5-8919-CCB88AA60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E62B9-0307-47EB-9E8E-05218AB17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0766-663C-4AFF-9AD7-928D1EB4D881}" type="datetimeFigureOut">
              <a:rPr lang="en-AU" smtClean="0"/>
              <a:t>19/05/2019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5C02B-A146-444D-BC99-B03C2FEEA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FD366-6D4D-46A1-BB75-7A655C8AC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B48C-B5AC-41FE-AEAE-CD3183AF93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739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28321-B2AE-4066-814D-B51A24B0F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DAF04-1A1D-4DB6-A2FC-864CCD36C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9A3491-2041-4A0A-870B-F3B8AEE4D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AE46C-8D19-4AD0-9C7A-4D439D76C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0766-663C-4AFF-9AD7-928D1EB4D881}" type="datetimeFigureOut">
              <a:rPr lang="en-AU" smtClean="0"/>
              <a:t>19/05/2019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B8462-1AAA-4208-9B7E-F40A910A0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711F5-7A4C-4CD1-8761-CD2DA643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B48C-B5AC-41FE-AEAE-CD3183AF93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320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DB5F1-176E-4DEE-905C-24B6085A4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8430C-7617-4C3A-9685-B220E1885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031DF0-E183-4E8B-B48E-C0F388984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4AB0FB-F306-49D6-9F06-FE424AC2E7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6504CF-AEF9-4612-A230-DCE1A59C3E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6EC194-4014-4E2E-AD69-2CFDBBC71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0766-663C-4AFF-9AD7-928D1EB4D881}" type="datetimeFigureOut">
              <a:rPr lang="en-AU" smtClean="0"/>
              <a:t>19/05/2019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4F534B-65C7-4715-91ED-82117B877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083F43-0D27-49E1-B85B-756A555BF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B48C-B5AC-41FE-AEAE-CD3183AF93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407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B38AB-E39B-4D37-BC07-2579B84E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784700-A024-43A0-A0F4-48E97E0F9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0766-663C-4AFF-9AD7-928D1EB4D881}" type="datetimeFigureOut">
              <a:rPr lang="en-AU" smtClean="0"/>
              <a:t>19/05/2019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060844-4985-486B-9C51-DC765C279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DED4C5-0B5E-4A85-87D2-0A59CC48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B48C-B5AC-41FE-AEAE-CD3183AF93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6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D543DE-C3AB-4E67-8558-7BFFA8BAF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0766-663C-4AFF-9AD7-928D1EB4D881}" type="datetimeFigureOut">
              <a:rPr lang="en-AU" smtClean="0"/>
              <a:t>19/05/2019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73924C-FA91-4939-86F4-6566566A1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0D147-F73A-4D23-AB64-9DC091356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B48C-B5AC-41FE-AEAE-CD3183AF93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259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E58D0-0624-416D-B0BA-1570A0B3E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E1CA9-C9F4-4692-B649-AF8B96B74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089057-D0F9-4E8C-8660-87348B315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FC27A-F814-4966-9E20-F65308975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0766-663C-4AFF-9AD7-928D1EB4D881}" type="datetimeFigureOut">
              <a:rPr lang="en-AU" smtClean="0"/>
              <a:t>19/05/2019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61DDC7-D9DF-4482-9C94-3A6B90BBE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E9E96-BA9D-4173-B929-F22F4BBC9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B48C-B5AC-41FE-AEAE-CD3183AF93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405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602B9-168F-48A0-AB02-4E24819D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1C90AB-9B77-4BE8-A84A-2F4599949D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F209B0-EE50-402D-BB9F-B165EA3BE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3C19AB-BDE3-4732-BD5B-EE91C50EF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0766-663C-4AFF-9AD7-928D1EB4D881}" type="datetimeFigureOut">
              <a:rPr lang="en-AU" smtClean="0"/>
              <a:t>19/05/2019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3D929-1915-4058-AE40-C79F301F0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0CFDB-DB05-4CE3-A952-C449BC6A6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B48C-B5AC-41FE-AEAE-CD3183AF93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509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2D0F8C-7A97-4CEA-821B-422C9149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8C2AB-C5FD-4DB3-9D5B-942038B50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D011A-DB35-451E-A15E-6D4EE64B6A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C0766-663C-4AFF-9AD7-928D1EB4D881}" type="datetimeFigureOut">
              <a:rPr lang="en-AU" smtClean="0"/>
              <a:t>19/05/2019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58F0E-BB23-4FF7-957D-F9CA7E893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B5D37-BD66-49D6-ADDA-1B1F0304C5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2B48C-B5AC-41FE-AEAE-CD3183AF93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58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CBC1D0-441C-495C-834F-B2B81271B161}"/>
              </a:ext>
            </a:extLst>
          </p:cNvPr>
          <p:cNvGrpSpPr/>
          <p:nvPr/>
        </p:nvGrpSpPr>
        <p:grpSpPr>
          <a:xfrm>
            <a:off x="1866081" y="0"/>
            <a:ext cx="8064500" cy="6438900"/>
            <a:chOff x="2603500" y="368300"/>
            <a:chExt cx="8064500" cy="6438900"/>
          </a:xfrm>
        </p:grpSpPr>
        <p:pic>
          <p:nvPicPr>
            <p:cNvPr id="3" name="Picture 2" descr="page-08">
              <a:extLst>
                <a:ext uri="{FF2B5EF4-FFF2-40B4-BE49-F238E27FC236}">
                  <a16:creationId xmlns:a16="http://schemas.microsoft.com/office/drawing/2014/main" id="{451078C5-C9CD-4B14-A8E9-CF8858B71E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50" t="51825" r="13291" b="2731"/>
            <a:stretch/>
          </p:blipFill>
          <p:spPr bwMode="auto">
            <a:xfrm flipH="1">
              <a:off x="2955235" y="556591"/>
              <a:ext cx="7593495" cy="6187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5477566A-D594-4DDA-B025-24113F1394A9}"/>
                </a:ext>
              </a:extLst>
            </p:cNvPr>
            <p:cNvSpPr/>
            <p:nvPr/>
          </p:nvSpPr>
          <p:spPr>
            <a:xfrm>
              <a:off x="2654300" y="1930400"/>
              <a:ext cx="7975600" cy="4876800"/>
            </a:xfrm>
            <a:custGeom>
              <a:avLst/>
              <a:gdLst>
                <a:gd name="connsiteX0" fmla="*/ 190500 w 7975600"/>
                <a:gd name="connsiteY0" fmla="*/ 4648200 h 4876800"/>
                <a:gd name="connsiteX1" fmla="*/ 1054100 w 7975600"/>
                <a:gd name="connsiteY1" fmla="*/ 4724400 h 4876800"/>
                <a:gd name="connsiteX2" fmla="*/ 1498600 w 7975600"/>
                <a:gd name="connsiteY2" fmla="*/ 3898900 h 4876800"/>
                <a:gd name="connsiteX3" fmla="*/ 1574800 w 7975600"/>
                <a:gd name="connsiteY3" fmla="*/ 3213100 h 4876800"/>
                <a:gd name="connsiteX4" fmla="*/ 1854200 w 7975600"/>
                <a:gd name="connsiteY4" fmla="*/ 2032000 h 4876800"/>
                <a:gd name="connsiteX5" fmla="*/ 2209800 w 7975600"/>
                <a:gd name="connsiteY5" fmla="*/ 1308100 h 4876800"/>
                <a:gd name="connsiteX6" fmla="*/ 2667000 w 7975600"/>
                <a:gd name="connsiteY6" fmla="*/ 609600 h 4876800"/>
                <a:gd name="connsiteX7" fmla="*/ 2857500 w 7975600"/>
                <a:gd name="connsiteY7" fmla="*/ 482600 h 4876800"/>
                <a:gd name="connsiteX8" fmla="*/ 3911600 w 7975600"/>
                <a:gd name="connsiteY8" fmla="*/ 76200 h 4876800"/>
                <a:gd name="connsiteX9" fmla="*/ 4102100 w 7975600"/>
                <a:gd name="connsiteY9" fmla="*/ 0 h 4876800"/>
                <a:gd name="connsiteX10" fmla="*/ 5092700 w 7975600"/>
                <a:gd name="connsiteY10" fmla="*/ 330200 h 4876800"/>
                <a:gd name="connsiteX11" fmla="*/ 5511800 w 7975600"/>
                <a:gd name="connsiteY11" fmla="*/ 647700 h 4876800"/>
                <a:gd name="connsiteX12" fmla="*/ 5892800 w 7975600"/>
                <a:gd name="connsiteY12" fmla="*/ 1104900 h 4876800"/>
                <a:gd name="connsiteX13" fmla="*/ 6261100 w 7975600"/>
                <a:gd name="connsiteY13" fmla="*/ 1917700 h 4876800"/>
                <a:gd name="connsiteX14" fmla="*/ 6451600 w 7975600"/>
                <a:gd name="connsiteY14" fmla="*/ 2501900 h 4876800"/>
                <a:gd name="connsiteX15" fmla="*/ 6489700 w 7975600"/>
                <a:gd name="connsiteY15" fmla="*/ 3238500 h 4876800"/>
                <a:gd name="connsiteX16" fmla="*/ 6464300 w 7975600"/>
                <a:gd name="connsiteY16" fmla="*/ 3505200 h 4876800"/>
                <a:gd name="connsiteX17" fmla="*/ 7061200 w 7975600"/>
                <a:gd name="connsiteY17" fmla="*/ 4584700 h 4876800"/>
                <a:gd name="connsiteX18" fmla="*/ 7124700 w 7975600"/>
                <a:gd name="connsiteY18" fmla="*/ 4749800 h 4876800"/>
                <a:gd name="connsiteX19" fmla="*/ 7835900 w 7975600"/>
                <a:gd name="connsiteY19" fmla="*/ 4673600 h 4876800"/>
                <a:gd name="connsiteX20" fmla="*/ 7975600 w 7975600"/>
                <a:gd name="connsiteY20" fmla="*/ 4876800 h 4876800"/>
                <a:gd name="connsiteX21" fmla="*/ 0 w 7975600"/>
                <a:gd name="connsiteY21" fmla="*/ 4851400 h 4876800"/>
                <a:gd name="connsiteX22" fmla="*/ 190500 w 7975600"/>
                <a:gd name="connsiteY22" fmla="*/ 4648200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975600" h="4876800">
                  <a:moveTo>
                    <a:pt x="190500" y="4648200"/>
                  </a:moveTo>
                  <a:lnTo>
                    <a:pt x="1054100" y="4724400"/>
                  </a:lnTo>
                  <a:lnTo>
                    <a:pt x="1498600" y="3898900"/>
                  </a:lnTo>
                  <a:lnTo>
                    <a:pt x="1574800" y="3213100"/>
                  </a:lnTo>
                  <a:lnTo>
                    <a:pt x="1854200" y="2032000"/>
                  </a:lnTo>
                  <a:lnTo>
                    <a:pt x="2209800" y="1308100"/>
                  </a:lnTo>
                  <a:lnTo>
                    <a:pt x="2667000" y="609600"/>
                  </a:lnTo>
                  <a:lnTo>
                    <a:pt x="2857500" y="482600"/>
                  </a:lnTo>
                  <a:lnTo>
                    <a:pt x="3911600" y="76200"/>
                  </a:lnTo>
                  <a:lnTo>
                    <a:pt x="4102100" y="0"/>
                  </a:lnTo>
                  <a:lnTo>
                    <a:pt x="5092700" y="330200"/>
                  </a:lnTo>
                  <a:lnTo>
                    <a:pt x="5511800" y="647700"/>
                  </a:lnTo>
                  <a:lnTo>
                    <a:pt x="5892800" y="1104900"/>
                  </a:lnTo>
                  <a:lnTo>
                    <a:pt x="6261100" y="1917700"/>
                  </a:lnTo>
                  <a:lnTo>
                    <a:pt x="6451600" y="2501900"/>
                  </a:lnTo>
                  <a:lnTo>
                    <a:pt x="6489700" y="3238500"/>
                  </a:lnTo>
                  <a:lnTo>
                    <a:pt x="6464300" y="3505200"/>
                  </a:lnTo>
                  <a:lnTo>
                    <a:pt x="7061200" y="4584700"/>
                  </a:lnTo>
                  <a:lnTo>
                    <a:pt x="7124700" y="4749800"/>
                  </a:lnTo>
                  <a:lnTo>
                    <a:pt x="7835900" y="4673600"/>
                  </a:lnTo>
                  <a:lnTo>
                    <a:pt x="7975600" y="4876800"/>
                  </a:lnTo>
                  <a:lnTo>
                    <a:pt x="0" y="4851400"/>
                  </a:lnTo>
                  <a:lnTo>
                    <a:pt x="190500" y="46482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769DFA28-B060-4C4B-87E3-5817A446849F}"/>
                </a:ext>
              </a:extLst>
            </p:cNvPr>
            <p:cNvSpPr/>
            <p:nvPr/>
          </p:nvSpPr>
          <p:spPr>
            <a:xfrm>
              <a:off x="2603500" y="368300"/>
              <a:ext cx="8064500" cy="6159500"/>
            </a:xfrm>
            <a:custGeom>
              <a:avLst/>
              <a:gdLst>
                <a:gd name="connsiteX0" fmla="*/ 355600 w 8064500"/>
                <a:gd name="connsiteY0" fmla="*/ 6159500 h 6159500"/>
                <a:gd name="connsiteX1" fmla="*/ 406400 w 8064500"/>
                <a:gd name="connsiteY1" fmla="*/ 5067300 h 6159500"/>
                <a:gd name="connsiteX2" fmla="*/ 711200 w 8064500"/>
                <a:gd name="connsiteY2" fmla="*/ 3492500 h 6159500"/>
                <a:gd name="connsiteX3" fmla="*/ 1143000 w 8064500"/>
                <a:gd name="connsiteY3" fmla="*/ 2438400 h 6159500"/>
                <a:gd name="connsiteX4" fmla="*/ 2044700 w 8064500"/>
                <a:gd name="connsiteY4" fmla="*/ 1117600 h 6159500"/>
                <a:gd name="connsiteX5" fmla="*/ 2768600 w 8064500"/>
                <a:gd name="connsiteY5" fmla="*/ 609600 h 6159500"/>
                <a:gd name="connsiteX6" fmla="*/ 4025900 w 8064500"/>
                <a:gd name="connsiteY6" fmla="*/ 317500 h 6159500"/>
                <a:gd name="connsiteX7" fmla="*/ 4203700 w 8064500"/>
                <a:gd name="connsiteY7" fmla="*/ 355600 h 6159500"/>
                <a:gd name="connsiteX8" fmla="*/ 5791200 w 8064500"/>
                <a:gd name="connsiteY8" fmla="*/ 876300 h 6159500"/>
                <a:gd name="connsiteX9" fmla="*/ 7073900 w 8064500"/>
                <a:gd name="connsiteY9" fmla="*/ 2197100 h 6159500"/>
                <a:gd name="connsiteX10" fmla="*/ 7531100 w 8064500"/>
                <a:gd name="connsiteY10" fmla="*/ 3187700 h 6159500"/>
                <a:gd name="connsiteX11" fmla="*/ 7899400 w 8064500"/>
                <a:gd name="connsiteY11" fmla="*/ 4419600 h 6159500"/>
                <a:gd name="connsiteX12" fmla="*/ 7937500 w 8064500"/>
                <a:gd name="connsiteY12" fmla="*/ 5156200 h 6159500"/>
                <a:gd name="connsiteX13" fmla="*/ 8064500 w 8064500"/>
                <a:gd name="connsiteY13" fmla="*/ 0 h 6159500"/>
                <a:gd name="connsiteX14" fmla="*/ 0 w 8064500"/>
                <a:gd name="connsiteY14" fmla="*/ 76200 h 6159500"/>
                <a:gd name="connsiteX15" fmla="*/ 355600 w 8064500"/>
                <a:gd name="connsiteY15" fmla="*/ 6159500 h 61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64500" h="6159500">
                  <a:moveTo>
                    <a:pt x="355600" y="6159500"/>
                  </a:moveTo>
                  <a:lnTo>
                    <a:pt x="406400" y="5067300"/>
                  </a:lnTo>
                  <a:lnTo>
                    <a:pt x="711200" y="3492500"/>
                  </a:lnTo>
                  <a:lnTo>
                    <a:pt x="1143000" y="2438400"/>
                  </a:lnTo>
                  <a:lnTo>
                    <a:pt x="2044700" y="1117600"/>
                  </a:lnTo>
                  <a:lnTo>
                    <a:pt x="2768600" y="609600"/>
                  </a:lnTo>
                  <a:lnTo>
                    <a:pt x="4025900" y="317500"/>
                  </a:lnTo>
                  <a:lnTo>
                    <a:pt x="4203700" y="355600"/>
                  </a:lnTo>
                  <a:lnTo>
                    <a:pt x="5791200" y="876300"/>
                  </a:lnTo>
                  <a:lnTo>
                    <a:pt x="7073900" y="2197100"/>
                  </a:lnTo>
                  <a:lnTo>
                    <a:pt x="7531100" y="3187700"/>
                  </a:lnTo>
                  <a:lnTo>
                    <a:pt x="7899400" y="4419600"/>
                  </a:lnTo>
                  <a:lnTo>
                    <a:pt x="7937500" y="5156200"/>
                  </a:lnTo>
                  <a:lnTo>
                    <a:pt x="8064500" y="0"/>
                  </a:lnTo>
                  <a:lnTo>
                    <a:pt x="0" y="76200"/>
                  </a:lnTo>
                  <a:lnTo>
                    <a:pt x="355600" y="6159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1A9C543C-E96F-4B55-BC2A-55AB858A693E}"/>
              </a:ext>
            </a:extLst>
          </p:cNvPr>
          <p:cNvSpPr/>
          <p:nvPr/>
        </p:nvSpPr>
        <p:spPr>
          <a:xfrm>
            <a:off x="4597101" y="5317581"/>
            <a:ext cx="3067050" cy="1221388"/>
          </a:xfrm>
          <a:prstGeom prst="ellipse">
            <a:avLst/>
          </a:pr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619F2FA-1364-4C06-9FE7-F4740B859145}"/>
              </a:ext>
            </a:extLst>
          </p:cNvPr>
          <p:cNvGrpSpPr/>
          <p:nvPr/>
        </p:nvGrpSpPr>
        <p:grpSpPr>
          <a:xfrm>
            <a:off x="4955631" y="1997175"/>
            <a:ext cx="2117864" cy="4194075"/>
            <a:chOff x="4575395" y="86493"/>
            <a:chExt cx="3419379" cy="677150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B9D5502-74F8-4045-818C-B455DE28A60A}"/>
                </a:ext>
              </a:extLst>
            </p:cNvPr>
            <p:cNvGrpSpPr/>
            <p:nvPr/>
          </p:nvGrpSpPr>
          <p:grpSpPr>
            <a:xfrm>
              <a:off x="4575395" y="86493"/>
              <a:ext cx="3419379" cy="6771507"/>
              <a:chOff x="4575395" y="86493"/>
              <a:chExt cx="3419379" cy="6771507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0E0C55E7-5EA4-4C41-9F4A-C6A01A23F1AA}"/>
                  </a:ext>
                </a:extLst>
              </p:cNvPr>
              <p:cNvGrpSpPr/>
              <p:nvPr/>
            </p:nvGrpSpPr>
            <p:grpSpPr>
              <a:xfrm>
                <a:off x="4575395" y="86493"/>
                <a:ext cx="3419379" cy="6771507"/>
                <a:chOff x="4575395" y="86493"/>
                <a:chExt cx="3419379" cy="6771507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87F4347A-2395-441E-944F-3B4E9999CA63}"/>
                    </a:ext>
                  </a:extLst>
                </p:cNvPr>
                <p:cNvGrpSpPr/>
                <p:nvPr/>
              </p:nvGrpSpPr>
              <p:grpSpPr>
                <a:xfrm>
                  <a:off x="4575395" y="86493"/>
                  <a:ext cx="3419379" cy="6771507"/>
                  <a:chOff x="4575395" y="86493"/>
                  <a:chExt cx="3419379" cy="6771507"/>
                </a:xfrm>
              </p:grpSpPr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ADE53EB0-649D-4E6A-B11F-3C0EE7162907}"/>
                      </a:ext>
                    </a:extLst>
                  </p:cNvPr>
                  <p:cNvGrpSpPr/>
                  <p:nvPr/>
                </p:nvGrpSpPr>
                <p:grpSpPr>
                  <a:xfrm>
                    <a:off x="4575395" y="86493"/>
                    <a:ext cx="3419379" cy="6771507"/>
                    <a:chOff x="3318095" y="51517"/>
                    <a:chExt cx="3419379" cy="6771507"/>
                  </a:xfrm>
                </p:grpSpPr>
                <p:grpSp>
                  <p:nvGrpSpPr>
                    <p:cNvPr id="20" name="Group 19">
                      <a:extLst>
                        <a:ext uri="{FF2B5EF4-FFF2-40B4-BE49-F238E27FC236}">
                          <a16:creationId xmlns:a16="http://schemas.microsoft.com/office/drawing/2014/main" id="{46B53E7F-67BF-4B40-B1C4-5B75A7572B4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18095" y="51517"/>
                      <a:ext cx="3419379" cy="6771507"/>
                      <a:chOff x="3318095" y="51517"/>
                      <a:chExt cx="3419379" cy="6771507"/>
                    </a:xfrm>
                  </p:grpSpPr>
                  <p:grpSp>
                    <p:nvGrpSpPr>
                      <p:cNvPr id="23" name="Group 22">
                        <a:extLst>
                          <a:ext uri="{FF2B5EF4-FFF2-40B4-BE49-F238E27FC236}">
                            <a16:creationId xmlns:a16="http://schemas.microsoft.com/office/drawing/2014/main" id="{A206CF02-E046-49DB-8FFB-C3322629447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318095" y="51517"/>
                        <a:ext cx="3419379" cy="6771507"/>
                        <a:chOff x="3318095" y="51517"/>
                        <a:chExt cx="3419379" cy="6771507"/>
                      </a:xfrm>
                    </p:grpSpPr>
                    <p:grpSp>
                      <p:nvGrpSpPr>
                        <p:cNvPr id="25" name="Group 24">
                          <a:extLst>
                            <a:ext uri="{FF2B5EF4-FFF2-40B4-BE49-F238E27FC236}">
                              <a16:creationId xmlns:a16="http://schemas.microsoft.com/office/drawing/2014/main" id="{D6A7D6C8-29F4-4505-94A9-1EC2993A03B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318095" y="51517"/>
                          <a:ext cx="3419379" cy="6758894"/>
                          <a:chOff x="3318095" y="51517"/>
                          <a:chExt cx="3419379" cy="6758894"/>
                        </a:xfrm>
                      </p:grpSpPr>
                      <p:grpSp>
                        <p:nvGrpSpPr>
                          <p:cNvPr id="28" name="Group 27">
                            <a:extLst>
                              <a:ext uri="{FF2B5EF4-FFF2-40B4-BE49-F238E27FC236}">
                                <a16:creationId xmlns:a16="http://schemas.microsoft.com/office/drawing/2014/main" id="{C25F933B-9A24-43E3-A102-859C5F8189A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318095" y="51517"/>
                            <a:ext cx="3419379" cy="6758894"/>
                            <a:chOff x="3318095" y="51517"/>
                            <a:chExt cx="3419379" cy="6758894"/>
                          </a:xfrm>
                        </p:grpSpPr>
                        <p:grpSp>
                          <p:nvGrpSpPr>
                            <p:cNvPr id="30" name="Group 29">
                              <a:extLst>
                                <a:ext uri="{FF2B5EF4-FFF2-40B4-BE49-F238E27FC236}">
                                  <a16:creationId xmlns:a16="http://schemas.microsoft.com/office/drawing/2014/main" id="{BA9ED175-5728-4292-AA74-1201C99AC4C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447461" y="2810146"/>
                              <a:ext cx="3290013" cy="4000265"/>
                              <a:chOff x="3447461" y="2810146"/>
                              <a:chExt cx="3290013" cy="4000265"/>
                            </a:xfrm>
                          </p:grpSpPr>
                          <p:grpSp>
                            <p:nvGrpSpPr>
                              <p:cNvPr id="164" name="Group 163">
                                <a:extLst>
                                  <a:ext uri="{FF2B5EF4-FFF2-40B4-BE49-F238E27FC236}">
                                    <a16:creationId xmlns:a16="http://schemas.microsoft.com/office/drawing/2014/main" id="{E7DC72D2-A5C4-406B-BDD8-29CDBA0DEBC5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447461" y="2810146"/>
                                <a:ext cx="3290013" cy="3987341"/>
                                <a:chOff x="3447461" y="2810146"/>
                                <a:chExt cx="3290013" cy="3987341"/>
                              </a:xfrm>
                            </p:grpSpPr>
                            <p:grpSp>
                              <p:nvGrpSpPr>
                                <p:cNvPr id="167" name="Group 166">
                                  <a:extLst>
                                    <a:ext uri="{FF2B5EF4-FFF2-40B4-BE49-F238E27FC236}">
                                      <a16:creationId xmlns:a16="http://schemas.microsoft.com/office/drawing/2014/main" id="{62DA2D05-317B-4974-A333-4C26CD0F623A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3447461" y="2810146"/>
                                  <a:ext cx="3290013" cy="3987341"/>
                                  <a:chOff x="3447461" y="2810146"/>
                                  <a:chExt cx="3290013" cy="3987341"/>
                                </a:xfrm>
                              </p:grpSpPr>
                              <p:sp>
                                <p:nvSpPr>
                                  <p:cNvPr id="169" name="Oval 168">
                                    <a:extLst>
                                      <a:ext uri="{FF2B5EF4-FFF2-40B4-BE49-F238E27FC236}">
                                        <a16:creationId xmlns:a16="http://schemas.microsoft.com/office/drawing/2014/main" id="{3EE39515-179B-4079-A0EE-F134078F41D9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5846001" y="2810146"/>
                                    <a:ext cx="55528" cy="55528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FFFFFF">
                                      <a:alpha val="69804"/>
                                    </a:srgb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grpSp>
                                <p:nvGrpSpPr>
                                  <p:cNvPr id="170" name="Group 169">
                                    <a:extLst>
                                      <a:ext uri="{FF2B5EF4-FFF2-40B4-BE49-F238E27FC236}">
                                        <a16:creationId xmlns:a16="http://schemas.microsoft.com/office/drawing/2014/main" id="{E3C4735B-D7E1-4E22-8ABE-934FF0BD857F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3447461" y="2849334"/>
                                    <a:ext cx="3290013" cy="3948153"/>
                                    <a:chOff x="3447461" y="2849334"/>
                                    <a:chExt cx="3290013" cy="3948153"/>
                                  </a:xfrm>
                                </p:grpSpPr>
                                <p:sp>
                                  <p:nvSpPr>
                                    <p:cNvPr id="172" name="Oval 171">
                                      <a:extLst>
                                        <a:ext uri="{FF2B5EF4-FFF2-40B4-BE49-F238E27FC236}">
                                          <a16:creationId xmlns:a16="http://schemas.microsoft.com/office/drawing/2014/main" id="{3449584E-D79A-40EF-8D6E-AA84F842D31F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5086911" y="2849334"/>
                                      <a:ext cx="55528" cy="55528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rgbClr val="FFFFFF">
                                        <a:alpha val="69804"/>
                                      </a:srgb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  <p:grpSp>
                                  <p:nvGrpSpPr>
                                    <p:cNvPr id="173" name="Group 172">
                                      <a:extLst>
                                        <a:ext uri="{FF2B5EF4-FFF2-40B4-BE49-F238E27FC236}">
                                          <a16:creationId xmlns:a16="http://schemas.microsoft.com/office/drawing/2014/main" id="{49D00B69-A3F1-4DFF-AF3E-44B50D48A1F5}"/>
                                        </a:ext>
                                      </a:extLst>
                                    </p:cNvPr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447461" y="3416459"/>
                                      <a:ext cx="3290013" cy="3381028"/>
                                      <a:chOff x="3447461" y="3416459"/>
                                      <a:chExt cx="3290013" cy="3381028"/>
                                    </a:xfrm>
                                  </p:grpSpPr>
                                  <p:grpSp>
                                    <p:nvGrpSpPr>
                                      <p:cNvPr id="177" name="Group 176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ABD89EB0-1A62-40C4-89FB-74B22E1469AA}"/>
                                          </a:ext>
                                        </a:extLst>
                                      </p:cNvPr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447461" y="3416459"/>
                                        <a:ext cx="3290013" cy="3381028"/>
                                        <a:chOff x="3447461" y="3416459"/>
                                        <a:chExt cx="3290013" cy="3381028"/>
                                      </a:xfrm>
                                    </p:grpSpPr>
                                    <p:grpSp>
                                      <p:nvGrpSpPr>
                                        <p:cNvPr id="179" name="Group 178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56A0662D-F22B-4F54-913C-01DED618C49D}"/>
                                            </a:ext>
                                          </a:extLst>
                                        </p:cNvPr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3447461" y="3416459"/>
                                          <a:ext cx="3290013" cy="3381028"/>
                                          <a:chOff x="3447461" y="3416459"/>
                                          <a:chExt cx="3290013" cy="3381028"/>
                                        </a:xfrm>
                                      </p:grpSpPr>
                                      <p:grpSp>
                                        <p:nvGrpSpPr>
                                          <p:cNvPr id="186" name="Group 185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3F5C281B-4259-4719-BED5-0D5B72D44BD4}"/>
                                              </a:ext>
                                            </a:extLst>
                                          </p:cNvPr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3447461" y="3416459"/>
                                            <a:ext cx="3290013" cy="3381028"/>
                                            <a:chOff x="3447461" y="3416459"/>
                                            <a:chExt cx="3290013" cy="3381028"/>
                                          </a:xfrm>
                                        </p:grpSpPr>
                                        <p:sp>
                                          <p:nvSpPr>
                                            <p:cNvPr id="189" name="Freeform 187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53604328-77F2-4F43-9C0F-BFB63599D83D}"/>
                                                </a:ext>
                                              </a:extLst>
                                            </p:cNvPr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4682798" y="4122057"/>
                                              <a:ext cx="1562999" cy="1886857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1326116 w 1562999"/>
                                                <a:gd name="connsiteY0" fmla="*/ 0 h 1886857"/>
                                                <a:gd name="connsiteX1" fmla="*/ 1485773 w 1562999"/>
                                                <a:gd name="connsiteY1" fmla="*/ 783772 h 1886857"/>
                                                <a:gd name="connsiteX2" fmla="*/ 455259 w 1562999"/>
                                                <a:gd name="connsiteY2" fmla="*/ 1886857 h 1886857"/>
                                                <a:gd name="connsiteX3" fmla="*/ 34345 w 1562999"/>
                                                <a:gd name="connsiteY3" fmla="*/ 783772 h 1886857"/>
                                                <a:gd name="connsiteX4" fmla="*/ 1326116 w 1562999"/>
                                                <a:gd name="connsiteY4" fmla="*/ 0 h 1886857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1562999" h="1886857">
                                                  <a:moveTo>
                                                    <a:pt x="1326116" y="0"/>
                                                  </a:moveTo>
                                                  <a:cubicBezTo>
                                                    <a:pt x="1568021" y="0"/>
                                                    <a:pt x="1630916" y="469296"/>
                                                    <a:pt x="1485773" y="783772"/>
                                                  </a:cubicBezTo>
                                                  <a:cubicBezTo>
                                                    <a:pt x="1340630" y="1098248"/>
                                                    <a:pt x="697164" y="1886857"/>
                                                    <a:pt x="455259" y="1886857"/>
                                                  </a:cubicBezTo>
                                                  <a:cubicBezTo>
                                                    <a:pt x="213354" y="1886857"/>
                                                    <a:pt x="-105960" y="1098248"/>
                                                    <a:pt x="34345" y="783772"/>
                                                  </a:cubicBezTo>
                                                  <a:cubicBezTo>
                                                    <a:pt x="174650" y="469296"/>
                                                    <a:pt x="1084211" y="0"/>
                                                    <a:pt x="1326116" y="0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chemeClr val="accent1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190" name="Group 189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A5D90E04-F55E-4B18-97DF-A3291FBCC9DC}"/>
                                                </a:ext>
                                              </a:extLst>
                                            </p:cNvPr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3447461" y="3416459"/>
                                              <a:ext cx="3290013" cy="3381028"/>
                                              <a:chOff x="3447461" y="3416459"/>
                                              <a:chExt cx="3290013" cy="3381028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191" name="Group 190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7925FDC3-F646-4FFB-B08B-B4BE82101A68}"/>
                                                  </a:ext>
                                                </a:extLst>
                                              </p:cNvPr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3447461" y="3416459"/>
                                                <a:ext cx="3290013" cy="3381028"/>
                                                <a:chOff x="3447461" y="3416459"/>
                                                <a:chExt cx="3290013" cy="3381028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193" name="Group 192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013ABE55-3C65-4AF4-9EA5-352EDD9FD07D}"/>
                                                    </a:ext>
                                                  </a:extLst>
                                                </p:cNvPr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3447461" y="3416459"/>
                                                  <a:ext cx="3290013" cy="3381028"/>
                                                  <a:chOff x="3447461" y="3416459"/>
                                                  <a:chExt cx="3290013" cy="3381028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196" name="Group 195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C9DB1021-E78C-4FFF-B350-0508B1B96AC8}"/>
                                                      </a:ext>
                                                    </a:extLst>
                                                  </p:cNvPr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3447461" y="3416459"/>
                                                    <a:ext cx="3290013" cy="3381028"/>
                                                    <a:chOff x="3447461" y="3416459"/>
                                                    <a:chExt cx="3290013" cy="3381028"/>
                                                  </a:xfrm>
                                                </p:grpSpPr>
                                                <p:sp>
                                                  <p:nvSpPr>
                                                    <p:cNvPr id="198" name="Freeform 196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B5F4D3F6-769E-4471-A387-72C6BE5FCFB4}"/>
                                                        </a:ext>
                                                      </a:extLst>
                                                    </p:cNvPr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5672239" y="4004224"/>
                                                      <a:ext cx="555520" cy="704517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462488 w 555520"/>
                                                        <a:gd name="connsiteY0" fmla="*/ 861 h 704517"/>
                                                        <a:gd name="connsiteX1" fmla="*/ 553928 w 555520"/>
                                                        <a:gd name="connsiteY1" fmla="*/ 267561 h 704517"/>
                                                        <a:gd name="connsiteX2" fmla="*/ 515828 w 555520"/>
                                                        <a:gd name="connsiteY2" fmla="*/ 442821 h 704517"/>
                                                        <a:gd name="connsiteX3" fmla="*/ 454868 w 555520"/>
                                                        <a:gd name="connsiteY3" fmla="*/ 679041 h 704517"/>
                                                        <a:gd name="connsiteX4" fmla="*/ 111968 w 555520"/>
                                                        <a:gd name="connsiteY4" fmla="*/ 671421 h 704517"/>
                                                        <a:gd name="connsiteX5" fmla="*/ 12908 w 555520"/>
                                                        <a:gd name="connsiteY5" fmla="*/ 442821 h 704517"/>
                                                        <a:gd name="connsiteX6" fmla="*/ 363428 w 555520"/>
                                                        <a:gd name="connsiteY6" fmla="*/ 191361 h 704517"/>
                                                        <a:gd name="connsiteX7" fmla="*/ 462488 w 555520"/>
                                                        <a:gd name="connsiteY7" fmla="*/ 861 h 704517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  <a:cxn ang="0">
                                                          <a:pos x="connsiteX4" y="connsiteY4"/>
                                                        </a:cxn>
                                                        <a:cxn ang="0">
                                                          <a:pos x="connsiteX5" y="connsiteY5"/>
                                                        </a:cxn>
                                                        <a:cxn ang="0">
                                                          <a:pos x="connsiteX6" y="connsiteY6"/>
                                                        </a:cxn>
                                                        <a:cxn ang="0">
                                                          <a:pos x="connsiteX7" y="connsiteY7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555520" h="704517">
                                                          <a:moveTo>
                                                            <a:pt x="462488" y="861"/>
                                                          </a:moveTo>
                                                          <a:cubicBezTo>
                                                            <a:pt x="494238" y="13561"/>
                                                            <a:pt x="545038" y="193901"/>
                                                            <a:pt x="553928" y="267561"/>
                                                          </a:cubicBezTo>
                                                          <a:cubicBezTo>
                                                            <a:pt x="562818" y="341221"/>
                                                            <a:pt x="532338" y="374241"/>
                                                            <a:pt x="515828" y="442821"/>
                                                          </a:cubicBezTo>
                                                          <a:cubicBezTo>
                                                            <a:pt x="499318" y="511401"/>
                                                            <a:pt x="522178" y="640941"/>
                                                            <a:pt x="454868" y="679041"/>
                                                          </a:cubicBezTo>
                                                          <a:cubicBezTo>
                                                            <a:pt x="387558" y="717141"/>
                                                            <a:pt x="185628" y="710791"/>
                                                            <a:pt x="111968" y="671421"/>
                                                          </a:cubicBezTo>
                                                          <a:cubicBezTo>
                                                            <a:pt x="38308" y="632051"/>
                                                            <a:pt x="-29002" y="522831"/>
                                                            <a:pt x="12908" y="442821"/>
                                                          </a:cubicBezTo>
                                                          <a:cubicBezTo>
                                                            <a:pt x="54818" y="362811"/>
                                                            <a:pt x="291038" y="263751"/>
                                                            <a:pt x="363428" y="191361"/>
                                                          </a:cubicBezTo>
                                                          <a:cubicBezTo>
                                                            <a:pt x="435818" y="118971"/>
                                                            <a:pt x="430738" y="-11839"/>
                                                            <a:pt x="462488" y="861"/>
                                                          </a:cubicBezTo>
                                                          <a:close/>
                                                        </a:path>
                                                      </a:pathLst>
                                                    </a:custGeom>
                                                    <a:solidFill>
                                                      <a:schemeClr val="accent1">
                                                        <a:lumMod val="20000"/>
                                                        <a:lumOff val="80000"/>
                                                      </a:schemeClr>
                                                    </a:solidFill>
                                                    <a:ln>
                                                      <a:noFill/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AU"/>
                                                    </a:p>
                                                  </p:txBody>
                                                </p:sp>
                                                <p:grpSp>
                                                  <p:nvGrpSpPr>
                                                    <p:cNvPr id="199" name="Group 198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6EF498D4-33E0-4DEE-B1B9-1D175D51B69B}"/>
                                                        </a:ext>
                                                      </a:extLst>
                                                    </p:cNvPr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3447461" y="3416459"/>
                                                      <a:ext cx="3290013" cy="3381028"/>
                                                      <a:chOff x="3447461" y="3416459"/>
                                                      <a:chExt cx="3290013" cy="3381028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200" name="Group 199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0494A171-4FF2-4921-84A9-DB8B0C61585C}"/>
                                                          </a:ext>
                                                        </a:extLst>
                                                      </p:cNvPr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3447461" y="3416459"/>
                                                        <a:ext cx="3290013" cy="3381028"/>
                                                        <a:chOff x="3447461" y="3416459"/>
                                                        <a:chExt cx="3290013" cy="3381028"/>
                                                      </a:xfrm>
                                                    </p:grpSpPr>
                                                    <p:grpSp>
                                                      <p:nvGrpSpPr>
                                                        <p:cNvPr id="202" name="Group 201">
                                                          <a:extLst>
                                                            <a:ext uri="{FF2B5EF4-FFF2-40B4-BE49-F238E27FC236}">
                                                              <a16:creationId xmlns:a16="http://schemas.microsoft.com/office/drawing/2014/main" id="{83399BCF-5B75-4331-80B3-0320EF6BD5BD}"/>
                                                            </a:ext>
                                                          </a:extLst>
                                                        </p:cNvPr>
                                                        <p:cNvGrpSpPr/>
                                                        <p:nvPr/>
                                                      </p:nvGrpSpPr>
                                                      <p:grpSpPr>
                                                        <a:xfrm>
                                                          <a:off x="3447461" y="3416459"/>
                                                          <a:ext cx="3290013" cy="3381028"/>
                                                          <a:chOff x="3447461" y="3416459"/>
                                                          <a:chExt cx="3290013" cy="3381028"/>
                                                        </a:xfrm>
                                                      </p:grpSpPr>
                                                      <p:grpSp>
                                                        <p:nvGrpSpPr>
                                                          <p:cNvPr id="204" name="Group 203">
                                                            <a:extLst>
                                                              <a:ext uri="{FF2B5EF4-FFF2-40B4-BE49-F238E27FC236}">
                                                                <a16:creationId xmlns:a16="http://schemas.microsoft.com/office/drawing/2014/main" id="{8B27B88F-AFD6-46E7-9C83-D36AC92F0C75}"/>
                                                              </a:ext>
                                                            </a:extLst>
                                                          </p:cNvPr>
                                                          <p:cNvGrpSpPr/>
                                                          <p:nvPr/>
                                                        </p:nvGrpSpPr>
                                                        <p:grpSpPr>
                                                          <a:xfrm>
                                                            <a:off x="3447461" y="3416459"/>
                                                            <a:ext cx="3034346" cy="3379045"/>
                                                            <a:chOff x="3441819" y="3412151"/>
                                                            <a:chExt cx="3034346" cy="3379045"/>
                                                          </a:xfrm>
                                                        </p:grpSpPr>
                                                        <p:sp>
                                                          <p:nvSpPr>
                                                            <p:cNvPr id="288" name="Freeform 286">
                                                              <a:extLst>
                                                                <a:ext uri="{FF2B5EF4-FFF2-40B4-BE49-F238E27FC236}">
                                                                  <a16:creationId xmlns:a16="http://schemas.microsoft.com/office/drawing/2014/main" id="{762E6167-C79B-4E27-950D-9C9652403CD3}"/>
                                                                </a:ext>
                                                              </a:extLst>
                                                            </p:cNvPr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4595769" y="3879639"/>
                                                              <a:ext cx="1206195" cy="987270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14331 w 1206195"/>
                                                                <a:gd name="connsiteY0" fmla="*/ 49424 h 987270"/>
                                                                <a:gd name="connsiteX1" fmla="*/ 452481 w 1206195"/>
                                                                <a:gd name="connsiteY1" fmla="*/ 749511 h 987270"/>
                                                                <a:gd name="connsiteX2" fmla="*/ 695369 w 1206195"/>
                                                                <a:gd name="connsiteY2" fmla="*/ 959061 h 987270"/>
                                                                <a:gd name="connsiteX3" fmla="*/ 1176381 w 1206195"/>
                                                                <a:gd name="connsiteY3" fmla="*/ 197061 h 987270"/>
                                                                <a:gd name="connsiteX4" fmla="*/ 1033506 w 1206195"/>
                                                                <a:gd name="connsiteY4" fmla="*/ 73236 h 987270"/>
                                                                <a:gd name="connsiteX5" fmla="*/ 14331 w 1206195"/>
                                                                <a:gd name="connsiteY5" fmla="*/ 49424 h 987270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1206195" h="987270">
                                                                  <a:moveTo>
                                                                    <a:pt x="14331" y="49424"/>
                                                                  </a:moveTo>
                                                                  <a:cubicBezTo>
                                                                    <a:pt x="-82507" y="162137"/>
                                                                    <a:pt x="338975" y="597905"/>
                                                                    <a:pt x="452481" y="749511"/>
                                                                  </a:cubicBezTo>
                                                                  <a:cubicBezTo>
                                                                    <a:pt x="565987" y="901117"/>
                                                                    <a:pt x="574719" y="1051136"/>
                                                                    <a:pt x="695369" y="959061"/>
                                                                  </a:cubicBezTo>
                                                                  <a:cubicBezTo>
                                                                    <a:pt x="816019" y="866986"/>
                                                                    <a:pt x="1120025" y="344698"/>
                                                                    <a:pt x="1176381" y="197061"/>
                                                                  </a:cubicBezTo>
                                                                  <a:cubicBezTo>
                                                                    <a:pt x="1232737" y="49424"/>
                                                                    <a:pt x="1221625" y="97842"/>
                                                                    <a:pt x="1033506" y="73236"/>
                                                                  </a:cubicBezTo>
                                                                  <a:cubicBezTo>
                                                                    <a:pt x="845387" y="48630"/>
                                                                    <a:pt x="111169" y="-63289"/>
                                                                    <a:pt x="14331" y="49424"/>
                                                                  </a:cubicBez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chemeClr val="accent2">
                                                                <a:lumMod val="60000"/>
                                                                <a:lumOff val="40000"/>
                                                              </a:schemeClr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AU"/>
                                                            </a:p>
                                                          </p:txBody>
                                                        </p:sp>
                                                        <p:grpSp>
                                                          <p:nvGrpSpPr>
                                                            <p:cNvPr id="289" name="Group 288">
                                                              <a:extLst>
                                                                <a:ext uri="{FF2B5EF4-FFF2-40B4-BE49-F238E27FC236}">
                                                                  <a16:creationId xmlns:a16="http://schemas.microsoft.com/office/drawing/2014/main" id="{C2935537-9F3D-41EA-9C65-2638975B7602}"/>
                                                                </a:ext>
                                                              </a:extLst>
                                                            </p:cNvPr>
                                                            <p:cNvGrpSpPr/>
                                                            <p:nvPr/>
                                                          </p:nvGrpSpPr>
                                                          <p:grpSpPr>
                                                            <a:xfrm>
                                                              <a:off x="3441819" y="3412151"/>
                                                              <a:ext cx="3034346" cy="3379045"/>
                                                              <a:chOff x="3441819" y="3412151"/>
                                                              <a:chExt cx="3034346" cy="3379045"/>
                                                            </a:xfrm>
                                                          </p:grpSpPr>
                                                          <p:sp>
                                                            <p:nvSpPr>
                                                              <p:cNvPr id="290" name="Freeform 288">
                                                                <a:extLst>
                                                                  <a:ext uri="{FF2B5EF4-FFF2-40B4-BE49-F238E27FC236}">
                                                                    <a16:creationId xmlns:a16="http://schemas.microsoft.com/office/drawing/2014/main" id="{1B73482C-CADE-4955-9830-3A1D1DD1D434}"/>
                                                                  </a:ext>
                                                                </a:extLst>
                                                              </p:cNvPr>
                                                              <p:cNvSpPr/>
                                                              <p:nvPr/>
                                                            </p:nvSpPr>
                                                            <p:spPr>
                                                              <a:xfrm>
                                                                <a:off x="3441819" y="3412151"/>
                                                                <a:ext cx="2707995" cy="2743771"/>
                                                              </a:xfrm>
                                                              <a:custGeom>
                                                                <a:avLst/>
                                                                <a:gdLst>
                                                                  <a:gd name="connsiteX0" fmla="*/ 1371825 w 3041739"/>
                                                                  <a:gd name="connsiteY0" fmla="*/ 594931 h 2743771"/>
                                                                  <a:gd name="connsiteX1" fmla="*/ 1752825 w 3041739"/>
                                                                  <a:gd name="connsiteY1" fmla="*/ 1059751 h 2743771"/>
                                                                  <a:gd name="connsiteX2" fmla="*/ 1813785 w 3041739"/>
                                                                  <a:gd name="connsiteY2" fmla="*/ 1280731 h 2743771"/>
                                                                  <a:gd name="connsiteX3" fmla="*/ 1859505 w 3041739"/>
                                                                  <a:gd name="connsiteY3" fmla="*/ 1029271 h 2743771"/>
                                                                  <a:gd name="connsiteX4" fmla="*/ 2141445 w 3041739"/>
                                                                  <a:gd name="connsiteY4" fmla="*/ 716851 h 2743771"/>
                                                                  <a:gd name="connsiteX5" fmla="*/ 2377665 w 3041739"/>
                                                                  <a:gd name="connsiteY5" fmla="*/ 404431 h 2743771"/>
                                                                  <a:gd name="connsiteX6" fmla="*/ 2644365 w 3041739"/>
                                                                  <a:gd name="connsiteY6" fmla="*/ 213931 h 2743771"/>
                                                                  <a:gd name="connsiteX7" fmla="*/ 2865345 w 3041739"/>
                                                                  <a:gd name="connsiteY7" fmla="*/ 419671 h 2743771"/>
                                                                  <a:gd name="connsiteX8" fmla="*/ 3040605 w 3041739"/>
                                                                  <a:gd name="connsiteY8" fmla="*/ 602551 h 2743771"/>
                                                                  <a:gd name="connsiteX9" fmla="*/ 2941545 w 3041739"/>
                                                                  <a:gd name="connsiteY9" fmla="*/ 785431 h 2743771"/>
                                                                  <a:gd name="connsiteX10" fmla="*/ 2956785 w 3041739"/>
                                                                  <a:gd name="connsiteY10" fmla="*/ 869251 h 2743771"/>
                                                                  <a:gd name="connsiteX11" fmla="*/ 2918685 w 3041739"/>
                                                                  <a:gd name="connsiteY11" fmla="*/ 899731 h 2743771"/>
                                                                  <a:gd name="connsiteX12" fmla="*/ 2865345 w 3041739"/>
                                                                  <a:gd name="connsiteY12" fmla="*/ 953071 h 2743771"/>
                                                                  <a:gd name="connsiteX13" fmla="*/ 2751045 w 3041739"/>
                                                                  <a:gd name="connsiteY13" fmla="*/ 968311 h 2743771"/>
                                                                  <a:gd name="connsiteX14" fmla="*/ 2705325 w 3041739"/>
                                                                  <a:gd name="connsiteY14" fmla="*/ 1227391 h 2743771"/>
                                                                  <a:gd name="connsiteX15" fmla="*/ 2278605 w 3041739"/>
                                                                  <a:gd name="connsiteY15" fmla="*/ 1692211 h 2743771"/>
                                                                  <a:gd name="connsiteX16" fmla="*/ 1844265 w 3041739"/>
                                                                  <a:gd name="connsiteY16" fmla="*/ 2210371 h 2743771"/>
                                                                  <a:gd name="connsiteX17" fmla="*/ 1600425 w 3041739"/>
                                                                  <a:gd name="connsiteY17" fmla="*/ 2141791 h 2743771"/>
                                                                  <a:gd name="connsiteX18" fmla="*/ 754605 w 3041739"/>
                                                                  <a:gd name="connsiteY18" fmla="*/ 2187511 h 2743771"/>
                                                                  <a:gd name="connsiteX19" fmla="*/ 289785 w 3041739"/>
                                                                  <a:gd name="connsiteY19" fmla="*/ 2743771 h 2743771"/>
                                                                  <a:gd name="connsiteX20" fmla="*/ 274545 w 3041739"/>
                                                                  <a:gd name="connsiteY20" fmla="*/ 2187511 h 2743771"/>
                                                                  <a:gd name="connsiteX21" fmla="*/ 236445 w 3041739"/>
                                                                  <a:gd name="connsiteY21" fmla="*/ 1730311 h 2743771"/>
                                                                  <a:gd name="connsiteX22" fmla="*/ 7845 w 3041739"/>
                                                                  <a:gd name="connsiteY22" fmla="*/ 1364551 h 2743771"/>
                                                                  <a:gd name="connsiteX23" fmla="*/ 68805 w 3041739"/>
                                                                  <a:gd name="connsiteY23" fmla="*/ 1273111 h 2743771"/>
                                                                  <a:gd name="connsiteX24" fmla="*/ 225 w 3041739"/>
                                                                  <a:gd name="connsiteY24" fmla="*/ 1166431 h 2743771"/>
                                                                  <a:gd name="connsiteX25" fmla="*/ 45945 w 3041739"/>
                                                                  <a:gd name="connsiteY25" fmla="*/ 1120711 h 2743771"/>
                                                                  <a:gd name="connsiteX26" fmla="*/ 23085 w 3041739"/>
                                                                  <a:gd name="connsiteY26" fmla="*/ 1036891 h 2743771"/>
                                                                  <a:gd name="connsiteX27" fmla="*/ 122145 w 3041739"/>
                                                                  <a:gd name="connsiteY27" fmla="*/ 937831 h 2743771"/>
                                                                  <a:gd name="connsiteX28" fmla="*/ 213585 w 3041739"/>
                                                                  <a:gd name="connsiteY28" fmla="*/ 625411 h 2743771"/>
                                                                  <a:gd name="connsiteX29" fmla="*/ 404085 w 3041739"/>
                                                                  <a:gd name="connsiteY29" fmla="*/ 290131 h 2743771"/>
                                                                  <a:gd name="connsiteX30" fmla="*/ 708885 w 3041739"/>
                                                                  <a:gd name="connsiteY30" fmla="*/ 61531 h 2743771"/>
                                                                  <a:gd name="connsiteX31" fmla="*/ 952725 w 3041739"/>
                                                                  <a:gd name="connsiteY31" fmla="*/ 31051 h 2743771"/>
                                                                  <a:gd name="connsiteX32" fmla="*/ 1265145 w 3041739"/>
                                                                  <a:gd name="connsiteY32" fmla="*/ 457771 h 2743771"/>
                                                                  <a:gd name="connsiteX33" fmla="*/ 1371825 w 3041739"/>
                                                                  <a:gd name="connsiteY33" fmla="*/ 594931 h 2743771"/>
                                                                </a:gdLst>
                                                                <a:ahLst/>
                                                                <a:cxnLst>
                                                                  <a:cxn ang="0">
                                                                    <a:pos x="connsiteX0" y="connsiteY0"/>
                                                                  </a:cxn>
                                                                  <a:cxn ang="0">
                                                                    <a:pos x="connsiteX1" y="connsiteY1"/>
                                                                  </a:cxn>
                                                                  <a:cxn ang="0">
                                                                    <a:pos x="connsiteX2" y="connsiteY2"/>
                                                                  </a:cxn>
                                                                  <a:cxn ang="0">
                                                                    <a:pos x="connsiteX3" y="connsiteY3"/>
                                                                  </a:cxn>
                                                                  <a:cxn ang="0">
                                                                    <a:pos x="connsiteX4" y="connsiteY4"/>
                                                                  </a:cxn>
                                                                  <a:cxn ang="0">
                                                                    <a:pos x="connsiteX5" y="connsiteY5"/>
                                                                  </a:cxn>
                                                                  <a:cxn ang="0">
                                                                    <a:pos x="connsiteX6" y="connsiteY6"/>
                                                                  </a:cxn>
                                                                  <a:cxn ang="0">
                                                                    <a:pos x="connsiteX7" y="connsiteY7"/>
                                                                  </a:cxn>
                                                                  <a:cxn ang="0">
                                                                    <a:pos x="connsiteX8" y="connsiteY8"/>
                                                                  </a:cxn>
                                                                  <a:cxn ang="0">
                                                                    <a:pos x="connsiteX9" y="connsiteY9"/>
                                                                  </a:cxn>
                                                                  <a:cxn ang="0">
                                                                    <a:pos x="connsiteX10" y="connsiteY10"/>
                                                                  </a:cxn>
                                                                  <a:cxn ang="0">
                                                                    <a:pos x="connsiteX11" y="connsiteY11"/>
                                                                  </a:cxn>
                                                                  <a:cxn ang="0">
                                                                    <a:pos x="connsiteX12" y="connsiteY12"/>
                                                                  </a:cxn>
                                                                  <a:cxn ang="0">
                                                                    <a:pos x="connsiteX13" y="connsiteY13"/>
                                                                  </a:cxn>
                                                                  <a:cxn ang="0">
                                                                    <a:pos x="connsiteX14" y="connsiteY14"/>
                                                                  </a:cxn>
                                                                  <a:cxn ang="0">
                                                                    <a:pos x="connsiteX15" y="connsiteY15"/>
                                                                  </a:cxn>
                                                                  <a:cxn ang="0">
                                                                    <a:pos x="connsiteX16" y="connsiteY16"/>
                                                                  </a:cxn>
                                                                  <a:cxn ang="0">
                                                                    <a:pos x="connsiteX17" y="connsiteY17"/>
                                                                  </a:cxn>
                                                                  <a:cxn ang="0">
                                                                    <a:pos x="connsiteX18" y="connsiteY18"/>
                                                                  </a:cxn>
                                                                  <a:cxn ang="0">
                                                                    <a:pos x="connsiteX19" y="connsiteY19"/>
                                                                  </a:cxn>
                                                                  <a:cxn ang="0">
                                                                    <a:pos x="connsiteX20" y="connsiteY20"/>
                                                                  </a:cxn>
                                                                  <a:cxn ang="0">
                                                                    <a:pos x="connsiteX21" y="connsiteY21"/>
                                                                  </a:cxn>
                                                                  <a:cxn ang="0">
                                                                    <a:pos x="connsiteX22" y="connsiteY22"/>
                                                                  </a:cxn>
                                                                  <a:cxn ang="0">
                                                                    <a:pos x="connsiteX23" y="connsiteY23"/>
                                                                  </a:cxn>
                                                                  <a:cxn ang="0">
                                                                    <a:pos x="connsiteX24" y="connsiteY24"/>
                                                                  </a:cxn>
                                                                  <a:cxn ang="0">
                                                                    <a:pos x="connsiteX25" y="connsiteY25"/>
                                                                  </a:cxn>
                                                                  <a:cxn ang="0">
                                                                    <a:pos x="connsiteX26" y="connsiteY26"/>
                                                                  </a:cxn>
                                                                  <a:cxn ang="0">
                                                                    <a:pos x="connsiteX27" y="connsiteY27"/>
                                                                  </a:cxn>
                                                                  <a:cxn ang="0">
                                                                    <a:pos x="connsiteX28" y="connsiteY28"/>
                                                                  </a:cxn>
                                                                  <a:cxn ang="0">
                                                                    <a:pos x="connsiteX29" y="connsiteY29"/>
                                                                  </a:cxn>
                                                                  <a:cxn ang="0">
                                                                    <a:pos x="connsiteX30" y="connsiteY30"/>
                                                                  </a:cxn>
                                                                  <a:cxn ang="0">
                                                                    <a:pos x="connsiteX31" y="connsiteY31"/>
                                                                  </a:cxn>
                                                                  <a:cxn ang="0">
                                                                    <a:pos x="connsiteX32" y="connsiteY32"/>
                                                                  </a:cxn>
                                                                  <a:cxn ang="0">
                                                                    <a:pos x="connsiteX33" y="connsiteY33"/>
                                                                  </a:cxn>
                                                                </a:cxnLst>
                                                                <a:rect l="l" t="t" r="r" b="b"/>
                                                                <a:pathLst>
                                                                  <a:path w="3041739" h="2743771">
                                                                    <a:moveTo>
                                                                      <a:pt x="1371825" y="594931"/>
                                                                    </a:moveTo>
                                                                    <a:cubicBezTo>
                                                                      <a:pt x="1453105" y="695261"/>
                                                                      <a:pt x="1679165" y="945451"/>
                                                                      <a:pt x="1752825" y="1059751"/>
                                                                    </a:cubicBezTo>
                                                                    <a:cubicBezTo>
                                                                      <a:pt x="1826485" y="1174051"/>
                                                                      <a:pt x="1796005" y="1285811"/>
                                                                      <a:pt x="1813785" y="1280731"/>
                                                                    </a:cubicBezTo>
                                                                    <a:cubicBezTo>
                                                                      <a:pt x="1831565" y="1275651"/>
                                                                      <a:pt x="1804895" y="1123251"/>
                                                                      <a:pt x="1859505" y="1029271"/>
                                                                    </a:cubicBezTo>
                                                                    <a:cubicBezTo>
                                                                      <a:pt x="1914115" y="935291"/>
                                                                      <a:pt x="2055085" y="820991"/>
                                                                      <a:pt x="2141445" y="716851"/>
                                                                    </a:cubicBezTo>
                                                                    <a:cubicBezTo>
                                                                      <a:pt x="2227805" y="612711"/>
                                                                      <a:pt x="2293845" y="488251"/>
                                                                      <a:pt x="2377665" y="404431"/>
                                                                    </a:cubicBezTo>
                                                                    <a:cubicBezTo>
                                                                      <a:pt x="2461485" y="320611"/>
                                                                      <a:pt x="2563085" y="211391"/>
                                                                      <a:pt x="2644365" y="213931"/>
                                                                    </a:cubicBezTo>
                                                                    <a:cubicBezTo>
                                                                      <a:pt x="2725645" y="216471"/>
                                                                      <a:pt x="2799305" y="354901"/>
                                                                      <a:pt x="2865345" y="419671"/>
                                                                    </a:cubicBezTo>
                                                                    <a:cubicBezTo>
                                                                      <a:pt x="2931385" y="484441"/>
                                                                      <a:pt x="3027905" y="541591"/>
                                                                      <a:pt x="3040605" y="602551"/>
                                                                    </a:cubicBezTo>
                                                                    <a:cubicBezTo>
                                                                      <a:pt x="3053305" y="663511"/>
                                                                      <a:pt x="2955515" y="740981"/>
                                                                      <a:pt x="2941545" y="785431"/>
                                                                    </a:cubicBezTo>
                                                                    <a:cubicBezTo>
                                                                      <a:pt x="2927575" y="829881"/>
                                                                      <a:pt x="2960595" y="850201"/>
                                                                      <a:pt x="2956785" y="869251"/>
                                                                    </a:cubicBezTo>
                                                                    <a:cubicBezTo>
                                                                      <a:pt x="2952975" y="888301"/>
                                                                      <a:pt x="2933925" y="885761"/>
                                                                      <a:pt x="2918685" y="899731"/>
                                                                    </a:cubicBezTo>
                                                                    <a:cubicBezTo>
                                                                      <a:pt x="2903445" y="913701"/>
                                                                      <a:pt x="2893285" y="941641"/>
                                                                      <a:pt x="2865345" y="953071"/>
                                                                    </a:cubicBezTo>
                                                                    <a:cubicBezTo>
                                                                      <a:pt x="2837405" y="964501"/>
                                                                      <a:pt x="2777715" y="922591"/>
                                                                      <a:pt x="2751045" y="968311"/>
                                                                    </a:cubicBezTo>
                                                                    <a:cubicBezTo>
                                                                      <a:pt x="2724375" y="1014031"/>
                                                                      <a:pt x="2784065" y="1106741"/>
                                                                      <a:pt x="2705325" y="1227391"/>
                                                                    </a:cubicBezTo>
                                                                    <a:cubicBezTo>
                                                                      <a:pt x="2626585" y="1348041"/>
                                                                      <a:pt x="2422115" y="1528381"/>
                                                                      <a:pt x="2278605" y="1692211"/>
                                                                    </a:cubicBezTo>
                                                                    <a:cubicBezTo>
                                                                      <a:pt x="2135095" y="1856041"/>
                                                                      <a:pt x="1957295" y="2135441"/>
                                                                      <a:pt x="1844265" y="2210371"/>
                                                                    </a:cubicBezTo>
                                                                    <a:cubicBezTo>
                                                                      <a:pt x="1731235" y="2285301"/>
                                                                      <a:pt x="1782035" y="2145601"/>
                                                                      <a:pt x="1600425" y="2141791"/>
                                                                    </a:cubicBezTo>
                                                                    <a:cubicBezTo>
                                                                      <a:pt x="1418815" y="2137981"/>
                                                                      <a:pt x="973045" y="2087181"/>
                                                                      <a:pt x="754605" y="2187511"/>
                                                                    </a:cubicBezTo>
                                                                    <a:cubicBezTo>
                                                                      <a:pt x="536165" y="2287841"/>
                                                                      <a:pt x="369795" y="2743771"/>
                                                                      <a:pt x="289785" y="2743771"/>
                                                                    </a:cubicBezTo>
                                                                    <a:cubicBezTo>
                                                                      <a:pt x="209775" y="2743771"/>
                                                                      <a:pt x="283435" y="2356421"/>
                                                                      <a:pt x="274545" y="2187511"/>
                                                                    </a:cubicBezTo>
                                                                    <a:cubicBezTo>
                                                                      <a:pt x="265655" y="2018601"/>
                                                                      <a:pt x="280895" y="1867471"/>
                                                                      <a:pt x="236445" y="1730311"/>
                                                                    </a:cubicBezTo>
                                                                    <a:cubicBezTo>
                                                                      <a:pt x="191995" y="1593151"/>
                                                                      <a:pt x="35785" y="1440751"/>
                                                                      <a:pt x="7845" y="1364551"/>
                                                                    </a:cubicBezTo>
                                                                    <a:cubicBezTo>
                                                                      <a:pt x="-20095" y="1288351"/>
                                                                      <a:pt x="70075" y="1306131"/>
                                                                      <a:pt x="68805" y="1273111"/>
                                                                    </a:cubicBezTo>
                                                                    <a:cubicBezTo>
                                                                      <a:pt x="67535" y="1240091"/>
                                                                      <a:pt x="4035" y="1191831"/>
                                                                      <a:pt x="225" y="1166431"/>
                                                                    </a:cubicBezTo>
                                                                    <a:cubicBezTo>
                                                                      <a:pt x="-3585" y="1141031"/>
                                                                      <a:pt x="42135" y="1142301"/>
                                                                      <a:pt x="45945" y="1120711"/>
                                                                    </a:cubicBezTo>
                                                                    <a:cubicBezTo>
                                                                      <a:pt x="49755" y="1099121"/>
                                                                      <a:pt x="10385" y="1067371"/>
                                                                      <a:pt x="23085" y="1036891"/>
                                                                    </a:cubicBezTo>
                                                                    <a:cubicBezTo>
                                                                      <a:pt x="35785" y="1006411"/>
                                                                      <a:pt x="90395" y="1006411"/>
                                                                      <a:pt x="122145" y="937831"/>
                                                                    </a:cubicBezTo>
                                                                    <a:cubicBezTo>
                                                                      <a:pt x="153895" y="869251"/>
                                                                      <a:pt x="166595" y="733361"/>
                                                                      <a:pt x="213585" y="625411"/>
                                                                    </a:cubicBezTo>
                                                                    <a:cubicBezTo>
                                                                      <a:pt x="260575" y="517461"/>
                                                                      <a:pt x="321535" y="384111"/>
                                                                      <a:pt x="404085" y="290131"/>
                                                                    </a:cubicBezTo>
                                                                    <a:cubicBezTo>
                                                                      <a:pt x="486635" y="196151"/>
                                                                      <a:pt x="617445" y="104711"/>
                                                                      <a:pt x="708885" y="61531"/>
                                                                    </a:cubicBezTo>
                                                                    <a:cubicBezTo>
                                                                      <a:pt x="800325" y="18351"/>
                                                                      <a:pt x="860015" y="-34989"/>
                                                                      <a:pt x="952725" y="31051"/>
                                                                    </a:cubicBezTo>
                                                                    <a:cubicBezTo>
                                                                      <a:pt x="1045435" y="97091"/>
                                                                      <a:pt x="1195295" y="367601"/>
                                                                      <a:pt x="1265145" y="457771"/>
                                                                    </a:cubicBezTo>
                                                                    <a:cubicBezTo>
                                                                      <a:pt x="1334995" y="547941"/>
                                                                      <a:pt x="1290545" y="494601"/>
                                                                      <a:pt x="1371825" y="594931"/>
                                                                    </a:cubicBezTo>
                                                                    <a:close/>
                                                                  </a:path>
                                                                </a:pathLst>
                                                              </a:custGeom>
                                                              <a:solidFill>
                                                                <a:schemeClr val="accent1">
                                                                  <a:lumMod val="20000"/>
                                                                  <a:lumOff val="80000"/>
                                                                </a:schemeClr>
                                                              </a:solidFill>
                                                              <a:ln>
                                                                <a:noFill/>
                                                              </a:ln>
                                                            </p:spPr>
                                                            <p:style>
                                                              <a:lnRef idx="2">
                                                                <a:schemeClr val="accent1">
                                                                  <a:shade val="50000"/>
                                                                </a:schemeClr>
                                                              </a:lnRef>
                                                              <a:fillRef idx="1">
                                                                <a:schemeClr val="accent1"/>
                                                              </a:fillRef>
                                                              <a:effectRef idx="0">
                                                                <a:schemeClr val="accent1"/>
                                                              </a:effectRef>
                                                              <a:fontRef idx="minor">
                                                                <a:schemeClr val="lt1"/>
                                                              </a:fontRef>
                                                            </p:style>
                                                            <p:txBody>
                                                              <a:bodyPr rtlCol="0" anchor="ctr"/>
                                                              <a:lstStyle/>
                                                              <a:p>
                                                                <a:pPr algn="ctr"/>
                                                                <a:endParaRPr lang="en-AU"/>
                                                              </a:p>
                                                            </p:txBody>
                                                          </p:sp>
                                                          <p:grpSp>
                                                            <p:nvGrpSpPr>
                                                              <p:cNvPr id="291" name="Group 290">
                                                                <a:extLst>
                                                                  <a:ext uri="{FF2B5EF4-FFF2-40B4-BE49-F238E27FC236}">
                                                                    <a16:creationId xmlns:a16="http://schemas.microsoft.com/office/drawing/2014/main" id="{08B21FF2-6F28-4946-97AC-0393CCE0D873}"/>
                                                                  </a:ext>
                                                                </a:extLst>
                                                              </p:cNvPr>
                                                              <p:cNvGrpSpPr/>
                                                              <p:nvPr/>
                                                            </p:nvGrpSpPr>
                                                            <p:grpSpPr>
                                                              <a:xfrm>
                                                                <a:off x="4374935" y="6280339"/>
                                                                <a:ext cx="2101230" cy="510857"/>
                                                                <a:chOff x="4353542" y="6242429"/>
                                                                <a:chExt cx="2101230" cy="510857"/>
                                                              </a:xfrm>
                                                            </p:grpSpPr>
                                                            <p:sp>
                                                              <p:nvSpPr>
                                                                <p:cNvPr id="292" name="Freeform 290">
                                                                  <a:extLst>
                                                                    <a:ext uri="{FF2B5EF4-FFF2-40B4-BE49-F238E27FC236}">
                                                                      <a16:creationId xmlns:a16="http://schemas.microsoft.com/office/drawing/2014/main" id="{4E78D396-2151-4641-93B0-120B1F2FE407}"/>
                                                                    </a:ext>
                                                                  </a:extLst>
                                                                </p:cNvPr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4353542" y="6242429"/>
                                                                  <a:ext cx="829667" cy="502302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648 w 829667"/>
                                                                    <a:gd name="connsiteY0" fmla="*/ 329713 h 502302"/>
                                                                    <a:gd name="connsiteX1" fmla="*/ 153048 w 829667"/>
                                                                    <a:gd name="connsiteY1" fmla="*/ 463063 h 502302"/>
                                                                    <a:gd name="connsiteX2" fmla="*/ 538811 w 829667"/>
                                                                    <a:gd name="connsiteY2" fmla="*/ 501163 h 502302"/>
                                                                    <a:gd name="connsiteX3" fmla="*/ 762648 w 829667"/>
                                                                    <a:gd name="connsiteY3" fmla="*/ 429726 h 502302"/>
                                                                    <a:gd name="connsiteX4" fmla="*/ 829323 w 829667"/>
                                                                    <a:gd name="connsiteY4" fmla="*/ 320188 h 502302"/>
                                                                    <a:gd name="connsiteX5" fmla="*/ 772173 w 829667"/>
                                                                    <a:gd name="connsiteY5" fmla="*/ 153501 h 502302"/>
                                                                    <a:gd name="connsiteX6" fmla="*/ 486423 w 829667"/>
                                                                    <a:gd name="connsiteY6" fmla="*/ 1101 h 502302"/>
                                                                    <a:gd name="connsiteX7" fmla="*/ 114948 w 829667"/>
                                                                    <a:gd name="connsiteY7" fmla="*/ 96351 h 502302"/>
                                                                    <a:gd name="connsiteX8" fmla="*/ 648 w 829667"/>
                                                                    <a:gd name="connsiteY8" fmla="*/ 329713 h 502302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  <a:cxn ang="0">
                                                                      <a:pos x="connsiteX6" y="connsiteY6"/>
                                                                    </a:cxn>
                                                                    <a:cxn ang="0">
                                                                      <a:pos x="connsiteX7" y="connsiteY7"/>
                                                                    </a:cxn>
                                                                    <a:cxn ang="0">
                                                                      <a:pos x="connsiteX8" y="connsiteY8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829667" h="502302">
                                                                      <a:moveTo>
                                                                        <a:pt x="648" y="329713"/>
                                                                      </a:moveTo>
                                                                      <a:cubicBezTo>
                                                                        <a:pt x="6998" y="390832"/>
                                                                        <a:pt x="63354" y="434488"/>
                                                                        <a:pt x="153048" y="463063"/>
                                                                      </a:cubicBezTo>
                                                                      <a:cubicBezTo>
                                                                        <a:pt x="242742" y="491638"/>
                                                                        <a:pt x="437211" y="506719"/>
                                                                        <a:pt x="538811" y="501163"/>
                                                                      </a:cubicBezTo>
                                                                      <a:cubicBezTo>
                                                                        <a:pt x="640411" y="495607"/>
                                                                        <a:pt x="714229" y="459888"/>
                                                                        <a:pt x="762648" y="429726"/>
                                                                      </a:cubicBezTo>
                                                                      <a:cubicBezTo>
                                                                        <a:pt x="811067" y="399564"/>
                                                                        <a:pt x="827736" y="366225"/>
                                                                        <a:pt x="829323" y="320188"/>
                                                                      </a:cubicBezTo>
                                                                      <a:cubicBezTo>
                                                                        <a:pt x="830910" y="274151"/>
                                                                        <a:pt x="829323" y="206682"/>
                                                                        <a:pt x="772173" y="153501"/>
                                                                      </a:cubicBezTo>
                                                                      <a:cubicBezTo>
                                                                        <a:pt x="715023" y="100320"/>
                                                                        <a:pt x="595960" y="10626"/>
                                                                        <a:pt x="486423" y="1101"/>
                                                                      </a:cubicBezTo>
                                                                      <a:cubicBezTo>
                                                                        <a:pt x="376886" y="-8424"/>
                                                                        <a:pt x="195117" y="45551"/>
                                                                        <a:pt x="114948" y="96351"/>
                                                                      </a:cubicBezTo>
                                                                      <a:cubicBezTo>
                                                                        <a:pt x="34779" y="147151"/>
                                                                        <a:pt x="-5702" y="268594"/>
                                                                        <a:pt x="648" y="329713"/>
                                                                      </a:cubicBezTo>
                                                                      <a:close/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solidFill>
                                                                  <a:schemeClr val="bg1">
                                                                    <a:lumMod val="85000"/>
                                                                  </a:schemeClr>
                                                                </a:solidFill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</p:spPr>
                                                              <p:style>
                                                                <a:lnRef idx="2">
                                                                  <a:schemeClr val="accent1">
                                                                    <a:shade val="50000"/>
                                                                  </a:schemeClr>
                                                                </a:lnRef>
                                                                <a:fillRef idx="1">
                                                                  <a:schemeClr val="accent1"/>
                                                                </a:fillRef>
                                                                <a:effectRef idx="0">
                                                                  <a:schemeClr val="accent1"/>
                                                                </a:effectRef>
                                                                <a:fontRef idx="minor">
                                                                  <a:schemeClr val="lt1"/>
                                                                </a:fontRef>
                                                              </p:style>
                                                              <p:txBody>
                                                                <a:bodyPr rtlCol="0" anchor="ctr"/>
                                                                <a:lstStyle/>
                                                                <a:p>
                                                                  <a:pPr algn="ctr"/>
                                                                  <a:endParaRPr lang="en-AU"/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293" name="Freeform 291">
                                                                  <a:extLst>
                                                                    <a:ext uri="{FF2B5EF4-FFF2-40B4-BE49-F238E27FC236}">
                                                                      <a16:creationId xmlns:a16="http://schemas.microsoft.com/office/drawing/2014/main" id="{437546F1-3794-4901-A66D-E49B36E390EC}"/>
                                                                    </a:ext>
                                                                  </a:extLst>
                                                                </p:cNvPr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5526238" y="6357490"/>
                                                                  <a:ext cx="928534" cy="395796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1788 w 928534"/>
                                                                    <a:gd name="connsiteY0" fmla="*/ 214448 h 395796"/>
                                                                    <a:gd name="connsiteX1" fmla="*/ 149425 w 928534"/>
                                                                    <a:gd name="connsiteY1" fmla="*/ 338273 h 395796"/>
                                                                    <a:gd name="connsiteX2" fmla="*/ 578050 w 928534"/>
                                                                    <a:gd name="connsiteY2" fmla="*/ 395423 h 395796"/>
                                                                    <a:gd name="connsiteX3" fmla="*/ 878088 w 928534"/>
                                                                    <a:gd name="connsiteY3" fmla="*/ 357323 h 395796"/>
                                                                    <a:gd name="connsiteX4" fmla="*/ 920950 w 928534"/>
                                                                    <a:gd name="connsiteY4" fmla="*/ 252548 h 395796"/>
                                                                    <a:gd name="connsiteX5" fmla="*/ 797125 w 928534"/>
                                                                    <a:gd name="connsiteY5" fmla="*/ 52523 h 395796"/>
                                                                    <a:gd name="connsiteX6" fmla="*/ 630438 w 928534"/>
                                                                    <a:gd name="connsiteY6" fmla="*/ 136 h 395796"/>
                                                                    <a:gd name="connsiteX7" fmla="*/ 106563 w 928534"/>
                                                                    <a:gd name="connsiteY7" fmla="*/ 62048 h 395796"/>
                                                                    <a:gd name="connsiteX8" fmla="*/ 1788 w 928534"/>
                                                                    <a:gd name="connsiteY8" fmla="*/ 214448 h 395796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  <a:cxn ang="0">
                                                                      <a:pos x="connsiteX6" y="connsiteY6"/>
                                                                    </a:cxn>
                                                                    <a:cxn ang="0">
                                                                      <a:pos x="connsiteX7" y="connsiteY7"/>
                                                                    </a:cxn>
                                                                    <a:cxn ang="0">
                                                                      <a:pos x="connsiteX8" y="connsiteY8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928534" h="395796">
                                                                      <a:moveTo>
                                                                        <a:pt x="1788" y="214448"/>
                                                                      </a:moveTo>
                                                                      <a:cubicBezTo>
                                                                        <a:pt x="8932" y="260485"/>
                                                                        <a:pt x="53381" y="308111"/>
                                                                        <a:pt x="149425" y="338273"/>
                                                                      </a:cubicBezTo>
                                                                      <a:cubicBezTo>
                                                                        <a:pt x="245469" y="368435"/>
                                                                        <a:pt x="456606" y="392248"/>
                                                                        <a:pt x="578050" y="395423"/>
                                                                      </a:cubicBezTo>
                                                                      <a:cubicBezTo>
                                                                        <a:pt x="699494" y="398598"/>
                                                                        <a:pt x="820938" y="381135"/>
                                                                        <a:pt x="878088" y="357323"/>
                                                                      </a:cubicBezTo>
                                                                      <a:cubicBezTo>
                                                                        <a:pt x="935238" y="333511"/>
                                                                        <a:pt x="934444" y="303348"/>
                                                                        <a:pt x="920950" y="252548"/>
                                                                      </a:cubicBezTo>
                                                                      <a:cubicBezTo>
                                                                        <a:pt x="907456" y="201748"/>
                                                                        <a:pt x="845544" y="94592"/>
                                                                        <a:pt x="797125" y="52523"/>
                                                                      </a:cubicBezTo>
                                                                      <a:cubicBezTo>
                                                                        <a:pt x="748706" y="10454"/>
                                                                        <a:pt x="745532" y="-1451"/>
                                                                        <a:pt x="630438" y="136"/>
                                                                      </a:cubicBezTo>
                                                                      <a:cubicBezTo>
                                                                        <a:pt x="515344" y="1723"/>
                                                                        <a:pt x="208163" y="31092"/>
                                                                        <a:pt x="106563" y="62048"/>
                                                                      </a:cubicBezTo>
                                                                      <a:cubicBezTo>
                                                                        <a:pt x="4963" y="93004"/>
                                                                        <a:pt x="-5356" y="168411"/>
                                                                        <a:pt x="1788" y="214448"/>
                                                                      </a:cubicBezTo>
                                                                      <a:close/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solidFill>
                                                                  <a:schemeClr val="bg1">
                                                                    <a:lumMod val="85000"/>
                                                                  </a:schemeClr>
                                                                </a:solidFill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</p:spPr>
                                                              <p:style>
                                                                <a:lnRef idx="2">
                                                                  <a:schemeClr val="accent1">
                                                                    <a:shade val="50000"/>
                                                                  </a:schemeClr>
                                                                </a:lnRef>
                                                                <a:fillRef idx="1">
                                                                  <a:schemeClr val="accent1"/>
                                                                </a:fillRef>
                                                                <a:effectRef idx="0">
                                                                  <a:schemeClr val="accent1"/>
                                                                </a:effectRef>
                                                                <a:fontRef idx="minor">
                                                                  <a:schemeClr val="lt1"/>
                                                                </a:fontRef>
                                                              </p:style>
                                                              <p:txBody>
                                                                <a:bodyPr rtlCol="0" anchor="ctr"/>
                                                                <a:lstStyle/>
                                                                <a:p>
                                                                  <a:pPr algn="ctr"/>
                                                                  <a:endParaRPr lang="en-AU"/>
                                                                </a:p>
                                                              </p:txBody>
                                                            </p:sp>
                                                          </p:grpSp>
                                                        </p:grpSp>
                                                      </p:grpSp>
                                                      <p:sp>
                                                        <p:nvSpPr>
                                                          <p:cNvPr id="205" name="Freeform 203">
                                                            <a:extLst>
                                                              <a:ext uri="{FF2B5EF4-FFF2-40B4-BE49-F238E27FC236}">
                                                                <a16:creationId xmlns:a16="http://schemas.microsoft.com/office/drawing/2014/main" id="{42E24933-BD5B-49F9-B318-B8D58C61534A}"/>
                                                              </a:ext>
                                                            </a:extLst>
                                                          </p:cNvPr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4010300" y="4158262"/>
                                                            <a:ext cx="385383" cy="417535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66400 w 385383"/>
                                                              <a:gd name="connsiteY0" fmla="*/ 20038 h 417535"/>
                                                              <a:gd name="connsiteX1" fmla="*/ 15600 w 385383"/>
                                                              <a:gd name="connsiteY1" fmla="*/ 20038 h 417535"/>
                                                              <a:gd name="connsiteX2" fmla="*/ 320400 w 385383"/>
                                                              <a:gd name="connsiteY2" fmla="*/ 147038 h 417535"/>
                                                              <a:gd name="connsiteX3" fmla="*/ 256900 w 385383"/>
                                                              <a:gd name="connsiteY3" fmla="*/ 274038 h 417535"/>
                                                              <a:gd name="connsiteX4" fmla="*/ 383900 w 385383"/>
                                                              <a:gd name="connsiteY4" fmla="*/ 362938 h 417535"/>
                                                              <a:gd name="connsiteX5" fmla="*/ 155300 w 385383"/>
                                                              <a:gd name="connsiteY5" fmla="*/ 413738 h 417535"/>
                                                              <a:gd name="connsiteX6" fmla="*/ 231500 w 385383"/>
                                                              <a:gd name="connsiteY6" fmla="*/ 401038 h 417535"/>
                                                              <a:gd name="connsiteX7" fmla="*/ 193400 w 385383"/>
                                                              <a:gd name="connsiteY7" fmla="*/ 299438 h 417535"/>
                                                              <a:gd name="connsiteX8" fmla="*/ 193400 w 385383"/>
                                                              <a:gd name="connsiteY8" fmla="*/ 248638 h 417535"/>
                                                              <a:gd name="connsiteX9" fmla="*/ 256900 w 385383"/>
                                                              <a:gd name="connsiteY9" fmla="*/ 210538 h 417535"/>
                                                              <a:gd name="connsiteX10" fmla="*/ 66400 w 385383"/>
                                                              <a:gd name="connsiteY10" fmla="*/ 20038 h 417535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" y="connsiteY0"/>
                                                              </a:cxn>
                                                              <a:cxn ang="0">
                                                                <a:pos x="connsiteX1" y="connsiteY1"/>
                                                              </a:cxn>
                                                              <a:cxn ang="0">
                                                                <a:pos x="connsiteX2" y="connsiteY2"/>
                                                              </a:cxn>
                                                              <a:cxn ang="0">
                                                                <a:pos x="connsiteX3" y="connsiteY3"/>
                                                              </a:cxn>
                                                              <a:cxn ang="0">
                                                                <a:pos x="connsiteX4" y="connsiteY4"/>
                                                              </a:cxn>
                                                              <a:cxn ang="0">
                                                                <a:pos x="connsiteX5" y="connsiteY5"/>
                                                              </a:cxn>
                                                              <a:cxn ang="0">
                                                                <a:pos x="connsiteX6" y="connsiteY6"/>
                                                              </a:cxn>
                                                              <a:cxn ang="0">
                                                                <a:pos x="connsiteX7" y="connsiteY7"/>
                                                              </a:cxn>
                                                              <a:cxn ang="0">
                                                                <a:pos x="connsiteX8" y="connsiteY8"/>
                                                              </a:cxn>
                                                              <a:cxn ang="0">
                                                                <a:pos x="connsiteX9" y="connsiteY9"/>
                                                              </a:cxn>
                                                              <a:cxn ang="0">
                                                                <a:pos x="connsiteX10" y="connsiteY10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385383" h="417535">
                                                                <a:moveTo>
                                                                  <a:pt x="66400" y="20038"/>
                                                                </a:moveTo>
                                                                <a:cubicBezTo>
                                                                  <a:pt x="26183" y="-11712"/>
                                                                  <a:pt x="-26733" y="-1129"/>
                                                                  <a:pt x="15600" y="20038"/>
                                                                </a:cubicBezTo>
                                                                <a:cubicBezTo>
                                                                  <a:pt x="57933" y="41205"/>
                                                                  <a:pt x="280183" y="104705"/>
                                                                  <a:pt x="320400" y="147038"/>
                                                                </a:cubicBezTo>
                                                                <a:cubicBezTo>
                                                                  <a:pt x="360617" y="189371"/>
                                                                  <a:pt x="246317" y="238055"/>
                                                                  <a:pt x="256900" y="274038"/>
                                                                </a:cubicBezTo>
                                                                <a:cubicBezTo>
                                                                  <a:pt x="267483" y="310021"/>
                                                                  <a:pt x="400833" y="339655"/>
                                                                  <a:pt x="383900" y="362938"/>
                                                                </a:cubicBezTo>
                                                                <a:cubicBezTo>
                                                                  <a:pt x="366967" y="386221"/>
                                                                  <a:pt x="180700" y="407388"/>
                                                                  <a:pt x="155300" y="413738"/>
                                                                </a:cubicBezTo>
                                                                <a:cubicBezTo>
                                                                  <a:pt x="129900" y="420088"/>
                                                                  <a:pt x="225150" y="420088"/>
                                                                  <a:pt x="231500" y="401038"/>
                                                                </a:cubicBezTo>
                                                                <a:cubicBezTo>
                                                                  <a:pt x="237850" y="381988"/>
                                                                  <a:pt x="199750" y="324838"/>
                                                                  <a:pt x="193400" y="299438"/>
                                                                </a:cubicBezTo>
                                                                <a:cubicBezTo>
                                                                  <a:pt x="187050" y="274038"/>
                                                                  <a:pt x="182817" y="263455"/>
                                                                  <a:pt x="193400" y="248638"/>
                                                                </a:cubicBezTo>
                                                                <a:cubicBezTo>
                                                                  <a:pt x="203983" y="233821"/>
                                                                  <a:pt x="282300" y="248638"/>
                                                                  <a:pt x="256900" y="210538"/>
                                                                </a:cubicBezTo>
                                                                <a:cubicBezTo>
                                                                  <a:pt x="231500" y="172438"/>
                                                                  <a:pt x="106617" y="51788"/>
                                                                  <a:pt x="66400" y="20038"/>
                                                                </a:cubicBezTo>
                                                                <a:close/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solidFill>
                                                            <a:schemeClr val="tx2">
                                                              <a:lumMod val="60000"/>
                                                              <a:lumOff val="40000"/>
                                                            </a:schemeClr>
                                                          </a:solidFill>
                                                          <a:ln>
                                                            <a:noFill/>
                                                          </a:ln>
                                                        </p:spPr>
                                                        <p:style>
                                                          <a:lnRef idx="2">
                                                            <a:schemeClr val="accent1">
                                                              <a:shade val="50000"/>
                                                            </a:schemeClr>
                                                          </a:lnRef>
                                                          <a:fillRef idx="1">
                                                            <a:schemeClr val="accent1"/>
                                                          </a:fillRef>
                                                          <a:effectRef idx="0">
                                                            <a:schemeClr val="accent1"/>
                                                          </a:effectRef>
                                                          <a:fontRef idx="minor">
                                                            <a:schemeClr val="lt1"/>
                                                          </a:fontRef>
                                                        </p:style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algn="ctr"/>
                                                            <a:endParaRPr lang="en-AU"/>
                                                          </a:p>
                                                        </p:txBody>
                                                      </p:sp>
                                                      <p:grpSp>
                                                        <p:nvGrpSpPr>
                                                          <p:cNvPr id="206" name="Group 205">
                                                            <a:extLst>
                                                              <a:ext uri="{FF2B5EF4-FFF2-40B4-BE49-F238E27FC236}">
                                                                <a16:creationId xmlns:a16="http://schemas.microsoft.com/office/drawing/2014/main" id="{64EEC7A4-8C7E-4B95-B33C-1E3208404F13}"/>
                                                              </a:ext>
                                                            </a:extLst>
                                                          </p:cNvPr>
                                                          <p:cNvGrpSpPr/>
                                                          <p:nvPr/>
                                                        </p:nvGrpSpPr>
                                                        <p:grpSpPr>
                                                          <a:xfrm>
                                                            <a:off x="3574595" y="4374750"/>
                                                            <a:ext cx="3162879" cy="2422737"/>
                                                            <a:chOff x="3574595" y="4374750"/>
                                                            <a:chExt cx="3162879" cy="2422737"/>
                                                          </a:xfrm>
                                                        </p:grpSpPr>
                                                        <p:grpSp>
                                                          <p:nvGrpSpPr>
                                                            <p:cNvPr id="207" name="Group 206">
                                                              <a:extLst>
                                                                <a:ext uri="{FF2B5EF4-FFF2-40B4-BE49-F238E27FC236}">
                                                                  <a16:creationId xmlns:a16="http://schemas.microsoft.com/office/drawing/2014/main" id="{6BB0510E-0BE9-41F8-9326-7932FF679850}"/>
                                                                </a:ext>
                                                              </a:extLst>
                                                            </p:cNvPr>
                                                            <p:cNvGrpSpPr/>
                                                            <p:nvPr/>
                                                          </p:nvGrpSpPr>
                                                          <p:grpSpPr>
                                                            <a:xfrm>
                                                              <a:off x="3574595" y="4374750"/>
                                                              <a:ext cx="3162879" cy="2422737"/>
                                                              <a:chOff x="4098028" y="4494625"/>
                                                              <a:chExt cx="3162879" cy="2422737"/>
                                                            </a:xfrm>
                                                          </p:grpSpPr>
                                                          <p:grpSp>
                                                            <p:nvGrpSpPr>
                                                              <p:cNvPr id="211" name="Group 210">
                                                                <a:extLst>
                                                                  <a:ext uri="{FF2B5EF4-FFF2-40B4-BE49-F238E27FC236}">
                                                                    <a16:creationId xmlns:a16="http://schemas.microsoft.com/office/drawing/2014/main" id="{6F6A694F-A15A-471C-A12B-79B954E43504}"/>
                                                                  </a:ext>
                                                                </a:extLst>
                                                              </p:cNvPr>
                                                              <p:cNvGrpSpPr/>
                                                              <p:nvPr/>
                                                            </p:nvGrpSpPr>
                                                            <p:grpSpPr>
                                                              <a:xfrm>
                                                                <a:off x="4098028" y="4494625"/>
                                                                <a:ext cx="3162879" cy="2422737"/>
                                                                <a:chOff x="4098028" y="4494625"/>
                                                                <a:chExt cx="3162879" cy="2422737"/>
                                                              </a:xfrm>
                                                            </p:grpSpPr>
                                                            <p:grpSp>
                                                              <p:nvGrpSpPr>
                                                                <p:cNvPr id="213" name="Group 212">
                                                                  <a:extLst>
                                                                    <a:ext uri="{FF2B5EF4-FFF2-40B4-BE49-F238E27FC236}">
                                                                      <a16:creationId xmlns:a16="http://schemas.microsoft.com/office/drawing/2014/main" id="{6D869191-42AA-43F9-BE12-B33591D88113}"/>
                                                                    </a:ext>
                                                                  </a:extLst>
                                                                </p:cNvPr>
                                                                <p:cNvGrpSpPr/>
                                                                <p:nvPr/>
                                                              </p:nvGrpSpPr>
                                                              <p:grpSpPr>
                                                                <a:xfrm>
                                                                  <a:off x="4098028" y="4494625"/>
                                                                  <a:ext cx="3162879" cy="2422737"/>
                                                                  <a:chOff x="4362905" y="4556173"/>
                                                                  <a:chExt cx="3162879" cy="2422737"/>
                                                                </a:xfrm>
                                                              </p:grpSpPr>
                                                              <p:grpSp>
                                                                <p:nvGrpSpPr>
                                                                  <p:cNvPr id="215" name="Group 214">
                                                                    <a:extLst>
                                                                      <a:ext uri="{FF2B5EF4-FFF2-40B4-BE49-F238E27FC236}">
                                                                        <a16:creationId xmlns:a16="http://schemas.microsoft.com/office/drawing/2014/main" id="{CCD977D7-50D4-4DA0-8658-564F3494BA60}"/>
                                                                      </a:ext>
                                                                    </a:extLst>
                                                                  </p:cNvPr>
                                                                  <p:cNvGrpSpPr/>
                                                                  <p:nvPr/>
                                                                </p:nvGrpSpPr>
                                                                <p:grpSpPr>
                                                                  <a:xfrm>
                                                                    <a:off x="4362905" y="4556173"/>
                                                                    <a:ext cx="3162879" cy="2422737"/>
                                                                    <a:chOff x="3518537" y="4346866"/>
                                                                    <a:chExt cx="3162879" cy="2422737"/>
                                                                  </a:xfrm>
                                                                </p:grpSpPr>
                                                                <p:grpSp>
                                                                  <p:nvGrpSpPr>
                                                                    <p:cNvPr id="217" name="Group 216">
                                                                      <a:extLst>
                                                                        <a:ext uri="{FF2B5EF4-FFF2-40B4-BE49-F238E27FC236}">
                                                                          <a16:creationId xmlns:a16="http://schemas.microsoft.com/office/drawing/2014/main" id="{42CF4189-77A7-447E-ABCA-80C8558EF0B9}"/>
                                                                        </a:ext>
                                                                      </a:extLst>
                                                                    </p:cNvPr>
                                                                    <p:cNvGrpSpPr/>
                                                                    <p:nvPr/>
                                                                  </p:nvGrpSpPr>
                                                                  <p:grpSpPr>
                                                                    <a:xfrm>
                                                                      <a:off x="3555843" y="4346866"/>
                                                                      <a:ext cx="3125573" cy="2422737"/>
                                                                      <a:chOff x="3605436" y="4404874"/>
                                                                      <a:chExt cx="3125573" cy="2422737"/>
                                                                    </a:xfrm>
                                                                  </p:grpSpPr>
                                                                  <p:grpSp>
                                                                    <p:nvGrpSpPr>
                                                                      <p:cNvPr id="241" name="Group 240">
                                                                        <a:extLst>
                                                                          <a:ext uri="{FF2B5EF4-FFF2-40B4-BE49-F238E27FC236}">
                                                                            <a16:creationId xmlns:a16="http://schemas.microsoft.com/office/drawing/2014/main" id="{97148DEB-C634-475E-BA4A-2F7D0C8F4D6E}"/>
                                                                          </a:ext>
                                                                        </a:extLst>
                                                                      </p:cNvPr>
                                                                      <p:cNvGrpSpPr/>
                                                                      <p:nvPr/>
                                                                    </p:nvGrpSpPr>
                                                                    <p:grpSpPr>
                                                                      <a:xfrm>
                                                                        <a:off x="3605436" y="4404874"/>
                                                                        <a:ext cx="3125573" cy="2422737"/>
                                                                        <a:chOff x="3618967" y="4379598"/>
                                                                        <a:chExt cx="3125573" cy="2422737"/>
                                                                      </a:xfrm>
                                                                    </p:grpSpPr>
                                                                    <p:grpSp>
                                                                      <p:nvGrpSpPr>
                                                                        <p:cNvPr id="243" name="Group 242">
                                                                          <a:extLst>
                                                                            <a:ext uri="{FF2B5EF4-FFF2-40B4-BE49-F238E27FC236}">
                                                                              <a16:creationId xmlns:a16="http://schemas.microsoft.com/office/drawing/2014/main" id="{0FBB5235-D5CC-4807-BD52-D947C6F0C57B}"/>
                                                                            </a:ext>
                                                                          </a:extLst>
                                                                        </p:cNvPr>
                                                                        <p:cNvGrpSpPr/>
                                                                        <p:nvPr/>
                                                                      </p:nvGrpSpPr>
                                                                      <p:grpSpPr>
                                                                        <a:xfrm>
                                                                          <a:off x="3618967" y="4379598"/>
                                                                          <a:ext cx="3125573" cy="2422737"/>
                                                                          <a:chOff x="3618967" y="4379598"/>
                                                                          <a:chExt cx="3125573" cy="2422737"/>
                                                                        </a:xfrm>
                                                                      </p:grpSpPr>
                                                                      <p:grpSp>
                                                                        <p:nvGrpSpPr>
                                                                          <p:cNvPr id="245" name="Group 244">
                                                                            <a:extLst>
                                                                              <a:ext uri="{FF2B5EF4-FFF2-40B4-BE49-F238E27FC236}">
                                                                                <a16:creationId xmlns:a16="http://schemas.microsoft.com/office/drawing/2014/main" id="{49A952C4-F561-409B-90C0-66E3BC7E767B}"/>
                                                                              </a:ext>
                                                                            </a:extLst>
                                                                          </p:cNvPr>
                                                                          <p:cNvGrpSpPr/>
                                                                          <p:nvPr/>
                                                                        </p:nvGrpSpPr>
                                                                        <p:grpSpPr>
                                                                          <a:xfrm>
                                                                            <a:off x="3618967" y="4379598"/>
                                                                            <a:ext cx="3125573" cy="2422737"/>
                                                                            <a:chOff x="3618967" y="4379598"/>
                                                                            <a:chExt cx="3125573" cy="2422737"/>
                                                                          </a:xfrm>
                                                                        </p:grpSpPr>
                                                                        <p:grpSp>
                                                                          <p:nvGrpSpPr>
                                                                            <p:cNvPr id="247" name="Group 246">
                                                                              <a:extLst>
                                                                                <a:ext uri="{FF2B5EF4-FFF2-40B4-BE49-F238E27FC236}">
                                                                                  <a16:creationId xmlns:a16="http://schemas.microsoft.com/office/drawing/2014/main" id="{8E7C505C-3643-4026-8412-0D703293E125}"/>
                                                                                </a:ext>
                                                                              </a:extLst>
                                                                            </p:cNvPr>
                                                                            <p:cNvGrpSpPr/>
                                                                            <p:nvPr/>
                                                                          </p:nvGrpSpPr>
                                                                          <p:grpSpPr>
                                                                            <a:xfrm>
                                                                              <a:off x="3618967" y="4379598"/>
                                                                              <a:ext cx="3125573" cy="2422737"/>
                                                                              <a:chOff x="3618967" y="4379598"/>
                                                                              <a:chExt cx="3125573" cy="2422737"/>
                                                                            </a:xfrm>
                                                                          </p:grpSpPr>
                                                                          <p:grpSp>
                                                                            <p:nvGrpSpPr>
                                                                              <p:cNvPr id="249" name="Group 248">
                                                                                <a:extLst>
                                                                                  <a:ext uri="{FF2B5EF4-FFF2-40B4-BE49-F238E27FC236}">
                                                                                    <a16:creationId xmlns:a16="http://schemas.microsoft.com/office/drawing/2014/main" id="{59600A0A-618E-45F1-B740-0B567F12C63C}"/>
                                                                                  </a:ext>
                                                                                </a:extLst>
                                                                              </p:cNvPr>
                                                                              <p:cNvGrpSpPr/>
                                                                              <p:nvPr/>
                                                                            </p:nvGrpSpPr>
                                                                            <p:grpSpPr>
                                                                              <a:xfrm>
                                                                                <a:off x="3618967" y="4379598"/>
                                                                                <a:ext cx="3125573" cy="2422737"/>
                                                                                <a:chOff x="3618967" y="4379598"/>
                                                                                <a:chExt cx="3125573" cy="2422737"/>
                                                                              </a:xfrm>
                                                                            </p:grpSpPr>
                                                                            <p:grpSp>
                                                                              <p:nvGrpSpPr>
                                                                                <p:cNvPr id="255" name="Group 254">
                                                                                  <a:extLst>
                                                                                    <a:ext uri="{FF2B5EF4-FFF2-40B4-BE49-F238E27FC236}">
                                                                                      <a16:creationId xmlns:a16="http://schemas.microsoft.com/office/drawing/2014/main" id="{5BAD68DE-802E-46B7-99D4-18B09A588254}"/>
                                                                                    </a:ext>
                                                                                  </a:extLst>
                                                                                </p:cNvPr>
                                                                                <p:cNvGrpSpPr/>
                                                                                <p:nvPr/>
                                                                              </p:nvGrpSpPr>
                                                                              <p:grpSpPr>
                                                                                <a:xfrm>
                                                                                  <a:off x="3618967" y="4379598"/>
                                                                                  <a:ext cx="3125573" cy="2422737"/>
                                                                                  <a:chOff x="3618967" y="4379598"/>
                                                                                  <a:chExt cx="3125573" cy="2422737"/>
                                                                                </a:xfrm>
                                                                              </p:grpSpPr>
                                                                              <p:grpSp>
                                                                                <p:nvGrpSpPr>
                                                                                  <p:cNvPr id="259" name="Group 258">
                                                                                    <a:extLst>
                                                                                      <a:ext uri="{FF2B5EF4-FFF2-40B4-BE49-F238E27FC236}">
                                                                                        <a16:creationId xmlns:a16="http://schemas.microsoft.com/office/drawing/2014/main" id="{09101840-8BBF-4553-8297-FCF9334789C1}"/>
                                                                                      </a:ext>
                                                                                    </a:extLst>
                                                                                  </p:cNvPr>
                                                                                  <p:cNvGrpSpPr/>
                                                                                  <p:nvPr/>
                                                                                </p:nvGrpSpPr>
                                                                                <p:grpSpPr>
                                                                                  <a:xfrm>
                                                                                    <a:off x="3618967" y="4379598"/>
                                                                                    <a:ext cx="3125573" cy="2422737"/>
                                                                                    <a:chOff x="3618967" y="4379598"/>
                                                                                    <a:chExt cx="3125573" cy="2422737"/>
                                                                                  </a:xfrm>
                                                                                </p:grpSpPr>
                                                                                <p:grpSp>
                                                                                  <p:nvGrpSpPr>
                                                                                    <p:cNvPr id="265" name="Group 264">
                                                                                      <a:extLst>
                                                                                        <a:ext uri="{FF2B5EF4-FFF2-40B4-BE49-F238E27FC236}">
                                                                                          <a16:creationId xmlns:a16="http://schemas.microsoft.com/office/drawing/2014/main" id="{70C1EF48-AFC3-4A8F-81A4-109177D8A876}"/>
                                                                                        </a:ext>
                                                                                      </a:extLst>
                                                                                    </p:cNvPr>
                                                                                    <p:cNvGrpSpPr/>
                                                                                    <p:nvPr/>
                                                                                  </p:nvGrpSpPr>
                                                                                  <p:grpSpPr>
                                                                                    <a:xfrm>
                                                                                      <a:off x="3618967" y="4526924"/>
                                                                                      <a:ext cx="3125573" cy="2275411"/>
                                                                                      <a:chOff x="3595338" y="4533182"/>
                                                                                      <a:chExt cx="3125573" cy="2275411"/>
                                                                                    </a:xfrm>
                                                                                  </p:grpSpPr>
                                                                                  <p:sp>
                                                                                    <p:nvSpPr>
                                                                                      <p:cNvPr id="273" name="Freeform 271">
                                                                                        <a:extLst>
                                                                                          <a:ext uri="{FF2B5EF4-FFF2-40B4-BE49-F238E27FC236}">
                                                                                            <a16:creationId xmlns:a16="http://schemas.microsoft.com/office/drawing/2014/main" id="{7E98963A-C696-476C-9D71-CE1D3AEBC862}"/>
                                                                                          </a:ext>
                                                                                        </a:extLst>
                                                                                      </p:cNvPr>
                                                                                      <p:cNvSpPr/>
                                                                                      <p:nvPr/>
                                                                                    </p:nvSpPr>
                                                                                    <p:spPr>
                                                                                      <a:xfrm>
                                                                                        <a:off x="4621805" y="4902189"/>
                                                                                        <a:ext cx="2002423" cy="1527381"/>
                                                                                      </a:xfrm>
                                                                                      <a:custGeom>
                                                                                        <a:avLst/>
                                                                                        <a:gdLst>
                                                                                          <a:gd name="connsiteX0" fmla="*/ 7345 w 2002423"/>
                                                                                          <a:gd name="connsiteY0" fmla="*/ 1447811 h 1527381"/>
                                                                                          <a:gd name="connsiteX1" fmla="*/ 242295 w 2002423"/>
                                                                                          <a:gd name="connsiteY1" fmla="*/ 285761 h 1527381"/>
                                                                                          <a:gd name="connsiteX2" fmla="*/ 470895 w 2002423"/>
                                                                                          <a:gd name="connsiteY2" fmla="*/ 190511 h 1527381"/>
                                                                                          <a:gd name="connsiteX3" fmla="*/ 667745 w 2002423"/>
                                                                                          <a:gd name="connsiteY3" fmla="*/ 469911 h 1527381"/>
                                                                                          <a:gd name="connsiteX4" fmla="*/ 864595 w 2002423"/>
                                                                                          <a:gd name="connsiteY4" fmla="*/ 381011 h 1527381"/>
                                                                                          <a:gd name="connsiteX5" fmla="*/ 940795 w 2002423"/>
                                                                                          <a:gd name="connsiteY5" fmla="*/ 196861 h 1527381"/>
                                                                                          <a:gd name="connsiteX6" fmla="*/ 1131295 w 2002423"/>
                                                                                          <a:gd name="connsiteY6" fmla="*/ 12711 h 1527381"/>
                                                                                          <a:gd name="connsiteX7" fmla="*/ 1524995 w 2002423"/>
                                                                                          <a:gd name="connsiteY7" fmla="*/ 25411 h 1527381"/>
                                                                                          <a:gd name="connsiteX8" fmla="*/ 1874245 w 2002423"/>
                                                                                          <a:gd name="connsiteY8" fmla="*/ 101611 h 1527381"/>
                                                                                          <a:gd name="connsiteX9" fmla="*/ 2001245 w 2002423"/>
                                                                                          <a:gd name="connsiteY9" fmla="*/ 292111 h 1527381"/>
                                                                                          <a:gd name="connsiteX10" fmla="*/ 1918695 w 2002423"/>
                                                                                          <a:gd name="connsiteY10" fmla="*/ 533411 h 1527381"/>
                                                                                          <a:gd name="connsiteX11" fmla="*/ 1626595 w 2002423"/>
                                                                                          <a:gd name="connsiteY11" fmla="*/ 971561 h 1527381"/>
                                                                                          <a:gd name="connsiteX12" fmla="*/ 1378945 w 2002423"/>
                                                                                          <a:gd name="connsiteY12" fmla="*/ 1301761 h 1527381"/>
                                                                                          <a:gd name="connsiteX13" fmla="*/ 1048745 w 2002423"/>
                                                                                          <a:gd name="connsiteY13" fmla="*/ 1473211 h 1527381"/>
                                                                                          <a:gd name="connsiteX14" fmla="*/ 534395 w 2002423"/>
                                                                                          <a:gd name="connsiteY14" fmla="*/ 1428761 h 1527381"/>
                                                                                          <a:gd name="connsiteX15" fmla="*/ 7345 w 2002423"/>
                                                                                          <a:gd name="connsiteY15" fmla="*/ 1447811 h 1527381"/>
                                                                                        </a:gdLst>
                                                                                        <a:ahLst/>
                                                                                        <a:cxnLst>
                                                                                          <a:cxn ang="0">
                                                                                            <a:pos x="connsiteX0" y="connsiteY0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1" y="connsiteY1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2" y="connsiteY2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3" y="connsiteY3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4" y="connsiteY4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5" y="connsiteY5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6" y="connsiteY6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7" y="connsiteY7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8" y="connsiteY8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9" y="connsiteY9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10" y="connsiteY10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11" y="connsiteY11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12" y="connsiteY12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13" y="connsiteY13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14" y="connsiteY14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15" y="connsiteY15"/>
                                                                                          </a:cxn>
                                                                                        </a:cxnLst>
                                                                                        <a:rect l="l" t="t" r="r" b="b"/>
                                                                                        <a:pathLst>
                                                                                          <a:path w="2002423" h="1527381">
                                                                                            <a:moveTo>
                                                                                              <a:pt x="7345" y="1447811"/>
                                                                                            </a:moveTo>
                                                                                            <a:cubicBezTo>
                                                                                              <a:pt x="-41338" y="1257311"/>
                                                                                              <a:pt x="165037" y="495311"/>
                                                                                              <a:pt x="242295" y="285761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319553" y="76211"/>
                                                                                              <a:pt x="399987" y="159819"/>
                                                                                              <a:pt x="470895" y="190511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541803" y="221203"/>
                                                                                              <a:pt x="602128" y="438161"/>
                                                                                              <a:pt x="667745" y="469911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733362" y="501661"/>
                                                                                              <a:pt x="819087" y="426519"/>
                                                                                              <a:pt x="864595" y="381011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910103" y="335503"/>
                                                                                              <a:pt x="896345" y="258244"/>
                                                                                              <a:pt x="940795" y="196861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985245" y="135478"/>
                                                                                              <a:pt x="1033928" y="41286"/>
                                                                                              <a:pt x="1131295" y="12711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1228662" y="-15864"/>
                                                                                              <a:pt x="1401170" y="10594"/>
                                                                                              <a:pt x="1524995" y="25411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1648820" y="40228"/>
                                                                                              <a:pt x="1794870" y="57161"/>
                                                                                              <a:pt x="1874245" y="101611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1953620" y="146061"/>
                                                                                              <a:pt x="1993837" y="220144"/>
                                                                                              <a:pt x="2001245" y="292111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2008653" y="364078"/>
                                                                                              <a:pt x="1981137" y="420169"/>
                                                                                              <a:pt x="1918695" y="533411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1856253" y="646653"/>
                                                                                              <a:pt x="1716553" y="843503"/>
                                                                                              <a:pt x="1626595" y="971561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1536637" y="1099619"/>
                                                                                              <a:pt x="1475253" y="1218153"/>
                                                                                              <a:pt x="1378945" y="1301761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1282637" y="1385369"/>
                                                                                              <a:pt x="1189503" y="1452044"/>
                                                                                              <a:pt x="1048745" y="1473211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907987" y="1494378"/>
                                                                                              <a:pt x="706903" y="1430878"/>
                                                                                              <a:pt x="534395" y="1428761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361887" y="1426644"/>
                                                                                              <a:pt x="56028" y="1638311"/>
                                                                                              <a:pt x="7345" y="1447811"/>
                                                                                            </a:cubicBezTo>
                                                                                            <a:close/>
                                                                                          </a:path>
                                                                                        </a:pathLst>
                                                                                      </a:custGeom>
                                                                                      <a:solidFill>
                                                                                        <a:schemeClr val="tx1">
                                                                                          <a:lumMod val="65000"/>
                                                                                          <a:lumOff val="35000"/>
                                                                                        </a:schemeClr>
                                                                                      </a:solidFill>
                                                                                      <a:ln>
                                                                                        <a:noFill/>
                                                                                      </a:ln>
                                                                                    </p:spPr>
                                                                                    <p:style>
                                                                                      <a:lnRef idx="2">
                                                                                        <a:schemeClr val="accent1">
                                                                                          <a:shade val="50000"/>
                                                                                        </a:schemeClr>
                                                                                      </a:lnRef>
                                                                                      <a:fillRef idx="1">
                                                                                        <a:schemeClr val="accent1"/>
                                                                                      </a:fillRef>
                                                                                      <a:effectRef idx="0">
                                                                                        <a:schemeClr val="accent1"/>
                                                                                      </a:effectRef>
                                                                                      <a:fontRef idx="minor">
                                                                                        <a:schemeClr val="lt1"/>
                                                                                      </a:fontRef>
                                                                                    </p:style>
                                                                                    <p:txBody>
                                                                                      <a:bodyPr rtlCol="0" anchor="ctr"/>
                                                                                      <a:lstStyle/>
                                                                                      <a:p>
                                                                                        <a:pPr algn="ctr"/>
                                                                                        <a:endParaRPr lang="en-AU"/>
                                                                                      </a:p>
                                                                                    </p:txBody>
                                                                                  </p:sp>
                                                                                  <p:grpSp>
                                                                                    <p:nvGrpSpPr>
                                                                                      <p:cNvPr id="274" name="Group 273">
                                                                                        <a:extLst>
                                                                                          <a:ext uri="{FF2B5EF4-FFF2-40B4-BE49-F238E27FC236}">
                                                                                            <a16:creationId xmlns:a16="http://schemas.microsoft.com/office/drawing/2014/main" id="{02D92485-BFA4-4164-B5DA-C92F0AAF046F}"/>
                                                                                          </a:ext>
                                                                                        </a:extLst>
                                                                                      </p:cNvPr>
                                                                                      <p:cNvGrpSpPr/>
                                                                                      <p:nvPr/>
                                                                                    </p:nvGrpSpPr>
                                                                                    <p:grpSpPr>
                                                                                      <a:xfrm>
                                                                                        <a:off x="3595338" y="4533182"/>
                                                                                        <a:ext cx="3125573" cy="2275411"/>
                                                                                        <a:chOff x="3595338" y="4533182"/>
                                                                                        <a:chExt cx="3125573" cy="2275411"/>
                                                                                      </a:xfrm>
                                                                                    </p:grpSpPr>
                                                                                    <p:sp>
                                                                                      <p:nvSpPr>
                                                                                        <p:cNvPr id="275" name="Freeform 273">
                                                                                          <a:extLst>
                                                                                            <a:ext uri="{FF2B5EF4-FFF2-40B4-BE49-F238E27FC236}">
                                                                                              <a16:creationId xmlns:a16="http://schemas.microsoft.com/office/drawing/2014/main" id="{913D94C1-2FA1-4CD0-9C73-D0EE959048C5}"/>
                                                                                            </a:ext>
                                                                                          </a:extLst>
                                                                                        </p:cNvPr>
                                                                                        <p:cNvSpPr/>
                                                                                        <p:nvPr/>
                                                                                      </p:nvSpPr>
                                                                                      <p:spPr>
                                                                                        <a:xfrm>
                                                                                          <a:off x="5201840" y="4755482"/>
                                                                                          <a:ext cx="1352798" cy="1950124"/>
                                                                                        </a:xfrm>
                                                                                        <a:custGeom>
                                                                                          <a:avLst/>
                                                                                          <a:gdLst>
                                                                                            <a:gd name="connsiteX0" fmla="*/ 24210 w 1352798"/>
                                                                                            <a:gd name="connsiteY0" fmla="*/ 1150018 h 1950124"/>
                                                                                            <a:gd name="connsiteX1" fmla="*/ 214710 w 1352798"/>
                                                                                            <a:gd name="connsiteY1" fmla="*/ 838868 h 1950124"/>
                                                                                            <a:gd name="connsiteX2" fmla="*/ 513160 w 1352798"/>
                                                                                            <a:gd name="connsiteY2" fmla="*/ 324518 h 1950124"/>
                                                                                            <a:gd name="connsiteX3" fmla="*/ 621110 w 1352798"/>
                                                                                            <a:gd name="connsiteY3" fmla="*/ 64168 h 1950124"/>
                                                                                            <a:gd name="connsiteX4" fmla="*/ 970360 w 1352798"/>
                                                                                            <a:gd name="connsiteY4" fmla="*/ 7018 h 1950124"/>
                                                                                            <a:gd name="connsiteX5" fmla="*/ 1306910 w 1352798"/>
                                                                                            <a:gd name="connsiteY5" fmla="*/ 184818 h 1950124"/>
                                                                                            <a:gd name="connsiteX6" fmla="*/ 1325960 w 1352798"/>
                                                                                            <a:gd name="connsiteY6" fmla="*/ 324518 h 1950124"/>
                                                                                            <a:gd name="connsiteX7" fmla="*/ 1084660 w 1352798"/>
                                                                                            <a:gd name="connsiteY7" fmla="*/ 711868 h 1950124"/>
                                                                                            <a:gd name="connsiteX8" fmla="*/ 900510 w 1352798"/>
                                                                                            <a:gd name="connsiteY8" fmla="*/ 1111918 h 1950124"/>
                                                                                            <a:gd name="connsiteX9" fmla="*/ 1148160 w 1352798"/>
                                                                                            <a:gd name="connsiteY9" fmla="*/ 1042068 h 1950124"/>
                                                                                            <a:gd name="connsiteX10" fmla="*/ 1287860 w 1352798"/>
                                                                                            <a:gd name="connsiteY10" fmla="*/ 1270668 h 1950124"/>
                                                                                            <a:gd name="connsiteX11" fmla="*/ 1306910 w 1352798"/>
                                                                                            <a:gd name="connsiteY11" fmla="*/ 1397668 h 1950124"/>
                                                                                            <a:gd name="connsiteX12" fmla="*/ 1103710 w 1352798"/>
                                                                                            <a:gd name="connsiteY12" fmla="*/ 1619918 h 1950124"/>
                                                                                            <a:gd name="connsiteX13" fmla="*/ 773510 w 1352798"/>
                                                                                            <a:gd name="connsiteY13" fmla="*/ 1765968 h 1950124"/>
                                                                                            <a:gd name="connsiteX14" fmla="*/ 354410 w 1352798"/>
                                                                                            <a:gd name="connsiteY14" fmla="*/ 1950118 h 1950124"/>
                                                                                            <a:gd name="connsiteX15" fmla="*/ 379810 w 1352798"/>
                                                                                            <a:gd name="connsiteY15" fmla="*/ 1759618 h 1950124"/>
                                                                                            <a:gd name="connsiteX16" fmla="*/ 456010 w 1352798"/>
                                                                                            <a:gd name="connsiteY16" fmla="*/ 1638968 h 1950124"/>
                                                                                            <a:gd name="connsiteX17" fmla="*/ 570310 w 1352798"/>
                                                                                            <a:gd name="connsiteY17" fmla="*/ 1613568 h 1950124"/>
                                                                                            <a:gd name="connsiteX18" fmla="*/ 652860 w 1352798"/>
                                                                                            <a:gd name="connsiteY18" fmla="*/ 1575468 h 1950124"/>
                                                                                            <a:gd name="connsiteX19" fmla="*/ 544910 w 1352798"/>
                                                                                            <a:gd name="connsiteY19" fmla="*/ 1391318 h 1950124"/>
                                                                                            <a:gd name="connsiteX20" fmla="*/ 519510 w 1352798"/>
                                                                                            <a:gd name="connsiteY20" fmla="*/ 972218 h 1950124"/>
                                                                                            <a:gd name="connsiteX21" fmla="*/ 494110 w 1352798"/>
                                                                                            <a:gd name="connsiteY21" fmla="*/ 642018 h 1950124"/>
                                                                                            <a:gd name="connsiteX22" fmla="*/ 360760 w 1352798"/>
                                                                                            <a:gd name="connsiteY22" fmla="*/ 1029368 h 1950124"/>
                                                                                            <a:gd name="connsiteX23" fmla="*/ 202010 w 1352798"/>
                                                                                            <a:gd name="connsiteY23" fmla="*/ 1251618 h 1950124"/>
                                                                                            <a:gd name="connsiteX24" fmla="*/ 24210 w 1352798"/>
                                                                                            <a:gd name="connsiteY24" fmla="*/ 1334168 h 1950124"/>
                                                                                            <a:gd name="connsiteX25" fmla="*/ 24210 w 1352798"/>
                                                                                            <a:gd name="connsiteY25" fmla="*/ 1150018 h 1950124"/>
                                                                                          </a:gdLst>
                                                                                          <a:ahLst/>
                                                                                          <a:cxnLst>
                                                                                            <a:cxn ang="0">
                                                                                              <a:pos x="connsiteX0" y="connsiteY0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" y="connsiteY1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2" y="connsiteY2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3" y="connsiteY3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4" y="connsiteY4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5" y="connsiteY5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6" y="connsiteY6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7" y="connsiteY7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8" y="connsiteY8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9" y="connsiteY9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0" y="connsiteY10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1" y="connsiteY11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2" y="connsiteY12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3" y="connsiteY13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4" y="connsiteY14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5" y="connsiteY15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6" y="connsiteY16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7" y="connsiteY17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8" y="connsiteY18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9" y="connsiteY19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20" y="connsiteY20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21" y="connsiteY21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22" y="connsiteY22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23" y="connsiteY23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24" y="connsiteY24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25" y="connsiteY25"/>
                                                                                            </a:cxn>
                                                                                          </a:cxnLst>
                                                                                          <a:rect l="l" t="t" r="r" b="b"/>
                                                                                          <a:pathLst>
                                                                                            <a:path w="1352798" h="1950124">
                                                                                              <a:moveTo>
                                                                                                <a:pt x="24210" y="1150018"/>
                                                                                              </a:moveTo>
                                                                                              <a:cubicBezTo>
                                                                                                <a:pt x="55960" y="1067468"/>
                                                                                                <a:pt x="133218" y="976451"/>
                                                                                                <a:pt x="214710" y="838868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296202" y="701285"/>
                                                                                                <a:pt x="445427" y="453635"/>
                                                                                                <a:pt x="513160" y="324518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580893" y="195401"/>
                                                                                                <a:pt x="544910" y="117085"/>
                                                                                                <a:pt x="621110" y="64168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697310" y="11251"/>
                                                                                                <a:pt x="856060" y="-13090"/>
                                                                                                <a:pt x="970360" y="7018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084660" y="27126"/>
                                                                                                <a:pt x="1247643" y="131901"/>
                                                                                                <a:pt x="1306910" y="184818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366177" y="237735"/>
                                                                                                <a:pt x="1363002" y="236676"/>
                                                                                                <a:pt x="1325960" y="324518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288918" y="412360"/>
                                                                                                <a:pt x="1155568" y="580635"/>
                                                                                                <a:pt x="1084660" y="711868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013752" y="843101"/>
                                                                                                <a:pt x="889927" y="1056885"/>
                                                                                                <a:pt x="900510" y="1111918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911093" y="1166951"/>
                                                                                                <a:pt x="1083602" y="1015610"/>
                                                                                                <a:pt x="1148160" y="1042068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212718" y="1068526"/>
                                                                                                <a:pt x="1261402" y="1211401"/>
                                                                                                <a:pt x="1287860" y="1270668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314318" y="1329935"/>
                                                                                                <a:pt x="1337602" y="1339460"/>
                                                                                                <a:pt x="1306910" y="1397668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276218" y="1455876"/>
                                                                                                <a:pt x="1192610" y="1558535"/>
                                                                                                <a:pt x="1103710" y="1619918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014810" y="1681301"/>
                                                                                                <a:pt x="773510" y="1765968"/>
                                                                                                <a:pt x="773510" y="1765968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648627" y="1821001"/>
                                                                                                <a:pt x="420027" y="1951176"/>
                                                                                                <a:pt x="354410" y="1950118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288793" y="1949060"/>
                                                                                                <a:pt x="362877" y="1811476"/>
                                                                                                <a:pt x="379810" y="1759618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396743" y="1707760"/>
                                                                                                <a:pt x="424260" y="1663310"/>
                                                                                                <a:pt x="456010" y="1638968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487760" y="1614626"/>
                                                                                                <a:pt x="537502" y="1624151"/>
                                                                                                <a:pt x="570310" y="1613568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603118" y="1602985"/>
                                                                                                <a:pt x="657093" y="1612510"/>
                                                                                                <a:pt x="652860" y="1575468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648627" y="1538426"/>
                                                                                                <a:pt x="567135" y="1491860"/>
                                                                                                <a:pt x="544910" y="1391318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522685" y="1290776"/>
                                                                                                <a:pt x="527977" y="1097101"/>
                                                                                                <a:pt x="519510" y="972218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511043" y="847335"/>
                                                                                                <a:pt x="520568" y="632493"/>
                                                                                                <a:pt x="494110" y="642018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467652" y="651543"/>
                                                                                                <a:pt x="409443" y="927768"/>
                                                                                                <a:pt x="360760" y="1029368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312077" y="1130968"/>
                                                                                                <a:pt x="258102" y="1200818"/>
                                                                                                <a:pt x="202010" y="1251618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45918" y="1302418"/>
                                                                                                <a:pt x="57018" y="1348985"/>
                                                                                                <a:pt x="24210" y="1334168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-8598" y="1319351"/>
                                                                                                <a:pt x="-7540" y="1232568"/>
                                                                                                <a:pt x="24210" y="1150018"/>
                                                                                              </a:cubicBezTo>
                                                                                              <a:close/>
                                                                                            </a:path>
                                                                                          </a:pathLst>
                                                                                        </a:custGeom>
                                                                                        <a:solidFill>
                                                                                          <a:schemeClr val="tx1">
                                                                                            <a:lumMod val="75000"/>
                                                                                            <a:lumOff val="25000"/>
                                                                                          </a:schemeClr>
                                                                                        </a:solidFill>
                                                                                        <a:ln>
                                                                                          <a:noFill/>
                                                                                        </a:ln>
                                                                                      </p:spPr>
                                                                                      <p:style>
                                                                                        <a:lnRef idx="2">
                                                                                          <a:schemeClr val="accent1">
                                                                                            <a:shade val="50000"/>
                                                                                          </a:schemeClr>
                                                                                        </a:lnRef>
                                                                                        <a:fillRef idx="1">
                                                                                          <a:schemeClr val="accent1"/>
                                                                                        </a:fillRef>
                                                                                        <a:effectRef idx="0">
                                                                                          <a:schemeClr val="accent1"/>
                                                                                        </a:effectRef>
                                                                                        <a:fontRef idx="minor">
                                                                                          <a:schemeClr val="lt1"/>
                                                                                        </a:fontRef>
                                                                                      </p:style>
                                                                                      <p:txBody>
                                                                                        <a:bodyPr rtlCol="0" anchor="ctr"/>
                                                                                        <a:lstStyle/>
                                                                                        <a:p>
                                                                                          <a:pPr algn="ctr"/>
                                                                                          <a:endParaRPr lang="en-AU"/>
                                                                                        </a:p>
                                                                                      </p:txBody>
                                                                                    </p:sp>
                                                                                    <p:grpSp>
                                                                                      <p:nvGrpSpPr>
                                                                                        <p:cNvPr id="276" name="Group 275">
                                                                                          <a:extLst>
                                                                                            <a:ext uri="{FF2B5EF4-FFF2-40B4-BE49-F238E27FC236}">
                                                                                              <a16:creationId xmlns:a16="http://schemas.microsoft.com/office/drawing/2014/main" id="{CDEF9510-B2D2-4C21-884C-FB6F144C2130}"/>
                                                                                            </a:ext>
                                                                                          </a:extLst>
                                                                                        </p:cNvPr>
                                                                                        <p:cNvGrpSpPr/>
                                                                                        <p:nvPr/>
                                                                                      </p:nvGrpSpPr>
                                                                                      <p:grpSpPr>
                                                                                        <a:xfrm>
                                                                                          <a:off x="3595338" y="4533182"/>
                                                                                          <a:ext cx="3125573" cy="2275411"/>
                                                                                          <a:chOff x="3595338" y="4533182"/>
                                                                                          <a:chExt cx="3125573" cy="2275411"/>
                                                                                        </a:xfrm>
                                                                                      </p:grpSpPr>
                                                                                      <p:sp>
                                                                                        <p:nvSpPr>
                                                                                          <p:cNvPr id="277" name="Freeform 275">
                                                                                            <a:extLst>
                                                                                              <a:ext uri="{FF2B5EF4-FFF2-40B4-BE49-F238E27FC236}">
                                                                                                <a16:creationId xmlns:a16="http://schemas.microsoft.com/office/drawing/2014/main" id="{827D3014-E23E-4432-95E7-E44B25BC0E68}"/>
                                                                                              </a:ext>
                                                                                            </a:extLst>
                                                                                          </p:cNvPr>
                                                                                          <p:cNvSpPr/>
                                                                                          <p:nvPr/>
                                                                                        </p:nvSpPr>
                                                                                        <p:spPr>
                                                                                          <a:xfrm>
                                                                                            <a:off x="3738599" y="4602788"/>
                                                                                            <a:ext cx="1601089" cy="2039991"/>
                                                                                          </a:xfrm>
                                                                                          <a:custGeom>
                                                                                            <a:avLst/>
                                                                                            <a:gdLst>
                                                                                              <a:gd name="connsiteX0" fmla="*/ 1595401 w 1601089"/>
                                                                                              <a:gd name="connsiteY0" fmla="*/ 693112 h 2039991"/>
                                                                                              <a:gd name="connsiteX1" fmla="*/ 1455701 w 1601089"/>
                                                                                              <a:gd name="connsiteY1" fmla="*/ 369262 h 2039991"/>
                                                                                              <a:gd name="connsiteX2" fmla="*/ 1195351 w 1601089"/>
                                                                                              <a:gd name="connsiteY2" fmla="*/ 20012 h 2039991"/>
                                                                                              <a:gd name="connsiteX3" fmla="*/ 903251 w 1601089"/>
                                                                                              <a:gd name="connsiteY3" fmla="*/ 70812 h 2039991"/>
                                                                                              <a:gd name="connsiteX4" fmla="*/ 744501 w 1601089"/>
                                                                                              <a:gd name="connsiteY4" fmla="*/ 305762 h 2039991"/>
                                                                                              <a:gd name="connsiteX5" fmla="*/ 471451 w 1601089"/>
                                                                                              <a:gd name="connsiteY5" fmla="*/ 667712 h 2039991"/>
                                                                                              <a:gd name="connsiteX6" fmla="*/ 280951 w 1601089"/>
                                                                                              <a:gd name="connsiteY6" fmla="*/ 997912 h 2039991"/>
                                                                                              <a:gd name="connsiteX7" fmla="*/ 160301 w 1601089"/>
                                                                                              <a:gd name="connsiteY7" fmla="*/ 1201112 h 2039991"/>
                                                                                              <a:gd name="connsiteX8" fmla="*/ 26951 w 1601089"/>
                                                                                              <a:gd name="connsiteY8" fmla="*/ 1391612 h 2039991"/>
                                                                                              <a:gd name="connsiteX9" fmla="*/ 1551 w 1601089"/>
                                                                                              <a:gd name="connsiteY9" fmla="*/ 1556712 h 2039991"/>
                                                                                              <a:gd name="connsiteX10" fmla="*/ 52351 w 1601089"/>
                                                                                              <a:gd name="connsiteY10" fmla="*/ 1766262 h 2039991"/>
                                                                                              <a:gd name="connsiteX11" fmla="*/ 192051 w 1601089"/>
                                                                                              <a:gd name="connsiteY11" fmla="*/ 1893262 h 2039991"/>
                                                                                              <a:gd name="connsiteX12" fmla="*/ 420651 w 1601089"/>
                                                                                              <a:gd name="connsiteY12" fmla="*/ 1950412 h 2039991"/>
                                                                                              <a:gd name="connsiteX13" fmla="*/ 541301 w 1601089"/>
                                                                                              <a:gd name="connsiteY13" fmla="*/ 2039312 h 2039991"/>
                                                                                              <a:gd name="connsiteX14" fmla="*/ 839751 w 1601089"/>
                                                                                              <a:gd name="connsiteY14" fmla="*/ 1899612 h 2039991"/>
                                                                                              <a:gd name="connsiteX15" fmla="*/ 1157251 w 1601089"/>
                                                                                              <a:gd name="connsiteY15" fmla="*/ 1715462 h 2039991"/>
                                                                                              <a:gd name="connsiteX16" fmla="*/ 1036601 w 1601089"/>
                                                                                              <a:gd name="connsiteY16" fmla="*/ 1696412 h 2039991"/>
                                                                                              <a:gd name="connsiteX17" fmla="*/ 1201701 w 1601089"/>
                                                                                              <a:gd name="connsiteY17" fmla="*/ 1410662 h 2039991"/>
                                                                                              <a:gd name="connsiteX18" fmla="*/ 1258851 w 1601089"/>
                                                                                              <a:gd name="connsiteY18" fmla="*/ 1264612 h 2039991"/>
                                                                                              <a:gd name="connsiteX19" fmla="*/ 1189001 w 1601089"/>
                                                                                              <a:gd name="connsiteY19" fmla="*/ 1169362 h 2039991"/>
                                                                                              <a:gd name="connsiteX20" fmla="*/ 1233451 w 1601089"/>
                                                                                              <a:gd name="connsiteY20" fmla="*/ 902662 h 2039991"/>
                                                                                              <a:gd name="connsiteX21" fmla="*/ 1347751 w 1601089"/>
                                                                                              <a:gd name="connsiteY21" fmla="*/ 680412 h 2039991"/>
                                                                                              <a:gd name="connsiteX22" fmla="*/ 1487451 w 1601089"/>
                                                                                              <a:gd name="connsiteY22" fmla="*/ 674062 h 2039991"/>
                                                                                              <a:gd name="connsiteX23" fmla="*/ 1563651 w 1601089"/>
                                                                                              <a:gd name="connsiteY23" fmla="*/ 826462 h 2039991"/>
                                                                                              <a:gd name="connsiteX24" fmla="*/ 1595401 w 1601089"/>
                                                                                              <a:gd name="connsiteY24" fmla="*/ 693112 h 2039991"/>
                                                                                            </a:gdLst>
                                                                                            <a:ahLst/>
                                                                                            <a:cxnLst>
                                                                                              <a:cxn ang="0">
                                                                                                <a:pos x="connsiteX0" y="connsiteY0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" y="connsiteY1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2" y="connsiteY2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3" y="connsiteY3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4" y="connsiteY4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5" y="connsiteY5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6" y="connsiteY6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7" y="connsiteY7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8" y="connsiteY8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9" y="connsiteY9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0" y="connsiteY10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1" y="connsiteY11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2" y="connsiteY12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3" y="connsiteY13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4" y="connsiteY14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5" y="connsiteY15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6" y="connsiteY16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7" y="connsiteY17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8" y="connsiteY18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9" y="connsiteY19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20" y="connsiteY20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21" y="connsiteY21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22" y="connsiteY22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23" y="connsiteY23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24" y="connsiteY24"/>
                                                                                              </a:cxn>
                                                                                            </a:cxnLst>
                                                                                            <a:rect l="l" t="t" r="r" b="b"/>
                                                                                            <a:pathLst>
                                                                                              <a:path w="1601089" h="2039991">
                                                                                                <a:moveTo>
                                                                                                  <a:pt x="1595401" y="693112"/>
                                                                                                </a:moveTo>
                                                                                                <a:cubicBezTo>
                                                                                                  <a:pt x="1577409" y="616912"/>
                                                                                                  <a:pt x="1522376" y="481445"/>
                                                                                                  <a:pt x="1455701" y="369262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1389026" y="257079"/>
                                                                                                  <a:pt x="1287426" y="69754"/>
                                                                                                  <a:pt x="1195351" y="20012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1103276" y="-29730"/>
                                                                                                  <a:pt x="978393" y="23187"/>
                                                                                                  <a:pt x="903251" y="70812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828109" y="118437"/>
                                                                                                  <a:pt x="816468" y="206279"/>
                                                                                                  <a:pt x="744501" y="305762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672534" y="405245"/>
                                                                                                  <a:pt x="548709" y="552354"/>
                                                                                                  <a:pt x="471451" y="667712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394193" y="783070"/>
                                                                                                  <a:pt x="332809" y="909012"/>
                                                                                                  <a:pt x="280951" y="997912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229093" y="1086812"/>
                                                                                                  <a:pt x="202634" y="1135495"/>
                                                                                                  <a:pt x="160301" y="1201112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117968" y="1266729"/>
                                                                                                  <a:pt x="53409" y="1332345"/>
                                                                                                  <a:pt x="26951" y="1391612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493" y="1450879"/>
                                                                                                  <a:pt x="-2682" y="1494270"/>
                                                                                                  <a:pt x="1551" y="1556712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5784" y="1619154"/>
                                                                                                  <a:pt x="20601" y="1710170"/>
                                                                                                  <a:pt x="52351" y="1766262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84101" y="1822354"/>
                                                                                                  <a:pt x="130668" y="1862570"/>
                                                                                                  <a:pt x="192051" y="1893262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253434" y="1923954"/>
                                                                                                  <a:pt x="362443" y="1926070"/>
                                                                                                  <a:pt x="420651" y="1950412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478859" y="1974754"/>
                                                                                                  <a:pt x="471451" y="2047779"/>
                                                                                                  <a:pt x="541301" y="2039312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611151" y="2030845"/>
                                                                                                  <a:pt x="737093" y="1953587"/>
                                                                                                  <a:pt x="839751" y="1899612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942409" y="1845637"/>
                                                                                                  <a:pt x="1124443" y="1749329"/>
                                                                                                  <a:pt x="1157251" y="1715462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1190059" y="1681595"/>
                                                                                                  <a:pt x="1029193" y="1747212"/>
                                                                                                  <a:pt x="1036601" y="1696412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1044009" y="1645612"/>
                                                                                                  <a:pt x="1164659" y="1482629"/>
                                                                                                  <a:pt x="1201701" y="1410662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1238743" y="1338695"/>
                                                                                                  <a:pt x="1260968" y="1304829"/>
                                                                                                  <a:pt x="1258851" y="1264612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1256734" y="1224395"/>
                                                                                                  <a:pt x="1193234" y="1229687"/>
                                                                                                  <a:pt x="1189001" y="1169362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1184768" y="1109037"/>
                                                                                                  <a:pt x="1206993" y="984154"/>
                                                                                                  <a:pt x="1233451" y="902662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1259909" y="821170"/>
                                                                                                  <a:pt x="1305418" y="718512"/>
                                                                                                  <a:pt x="1347751" y="680412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1390084" y="642312"/>
                                                                                                  <a:pt x="1451468" y="649720"/>
                                                                                                  <a:pt x="1487451" y="674062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1523434" y="698404"/>
                                                                                                  <a:pt x="1542484" y="822229"/>
                                                                                                  <a:pt x="1563651" y="826462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1584818" y="830695"/>
                                                                                                  <a:pt x="1613393" y="769312"/>
                                                                                                  <a:pt x="1595401" y="693112"/>
                                                                                                </a:cubicBezTo>
                                                                                                <a:close/>
                                                                                              </a:path>
                                                                                            </a:pathLst>
                                                                                          </a:custGeom>
                                                                                          <a:solidFill>
                                                                                            <a:schemeClr val="tx1">
                                                                                              <a:lumMod val="75000"/>
                                                                                              <a:lumOff val="25000"/>
                                                                                            </a:schemeClr>
                                                                                          </a:solidFill>
                                                                                          <a:ln>
                                                                                            <a:noFill/>
                                                                                          </a:ln>
                                                                                        </p:spPr>
                                                                                        <p:style>
                                                                                          <a:lnRef idx="2">
                                                                                            <a:schemeClr val="accent1">
                                                                                              <a:shade val="50000"/>
                                                                                            </a:schemeClr>
                                                                                          </a:lnRef>
                                                                                          <a:fillRef idx="1">
                                                                                            <a:schemeClr val="accent1"/>
                                                                                          </a:fillRef>
                                                                                          <a:effectRef idx="0">
                                                                                            <a:schemeClr val="accent1"/>
                                                                                          </a:effectRef>
                                                                                          <a:fontRef idx="minor">
                                                                                            <a:schemeClr val="lt1"/>
                                                                                          </a:fontRef>
                                                                                        </p:style>
                                                                                        <p:txBody>
                                                                                          <a:bodyPr rtlCol="0" anchor="ctr"/>
                                                                                          <a:lstStyle/>
                                                                                          <a:p>
                                                                                            <a:pPr algn="ctr"/>
                                                                                            <a:endParaRPr lang="en-AU"/>
                                                                                          </a:p>
                                                                                        </p:txBody>
                                                                                      </p:sp>
                                                                                      <p:sp>
                                                                                        <p:nvSpPr>
                                                                                          <p:cNvPr id="278" name="Freeform 276">
                                                                                            <a:extLst>
                                                                                              <a:ext uri="{FF2B5EF4-FFF2-40B4-BE49-F238E27FC236}">
                                                                                                <a16:creationId xmlns:a16="http://schemas.microsoft.com/office/drawing/2014/main" id="{07E5421E-10A5-4294-B4E8-667632820086}"/>
                                                                                              </a:ext>
                                                                                            </a:extLst>
                                                                                          </p:cNvPr>
                                                                                          <p:cNvSpPr/>
                                                                                          <p:nvPr/>
                                                                                        </p:nvSpPr>
                                                                                        <p:spPr>
                                                                                          <a:xfrm>
                                                                                            <a:off x="3727286" y="5218402"/>
                                                                                            <a:ext cx="1133153" cy="1542056"/>
                                                                                          </a:xfrm>
                                                                                          <a:custGeom>
                                                                                            <a:avLst/>
                                                                                            <a:gdLst>
                                                                                              <a:gd name="connsiteX0" fmla="*/ 164 w 1133153"/>
                                                                                              <a:gd name="connsiteY0" fmla="*/ 1017298 h 1542056"/>
                                                                                              <a:gd name="connsiteX1" fmla="*/ 95414 w 1133153"/>
                                                                                              <a:gd name="connsiteY1" fmla="*/ 1112548 h 1542056"/>
                                                                                              <a:gd name="connsiteX2" fmla="*/ 101764 w 1133153"/>
                                                                                              <a:gd name="connsiteY2" fmla="*/ 934748 h 1542056"/>
                                                                                              <a:gd name="connsiteX3" fmla="*/ 57314 w 1133153"/>
                                                                                              <a:gd name="connsiteY3" fmla="*/ 756948 h 1542056"/>
                                                                                              <a:gd name="connsiteX4" fmla="*/ 146214 w 1133153"/>
                                                                                              <a:gd name="connsiteY4" fmla="*/ 617248 h 1542056"/>
                                                                                              <a:gd name="connsiteX5" fmla="*/ 209714 w 1133153"/>
                                                                                              <a:gd name="connsiteY5" fmla="*/ 763298 h 1542056"/>
                                                                                              <a:gd name="connsiteX6" fmla="*/ 177964 w 1133153"/>
                                                                                              <a:gd name="connsiteY6" fmla="*/ 909348 h 1542056"/>
                                                                                              <a:gd name="connsiteX7" fmla="*/ 216064 w 1133153"/>
                                                                                              <a:gd name="connsiteY7" fmla="*/ 1093498 h 1542056"/>
                                                                                              <a:gd name="connsiteX8" fmla="*/ 254164 w 1133153"/>
                                                                                              <a:gd name="connsiteY8" fmla="*/ 782348 h 1542056"/>
                                                                                              <a:gd name="connsiteX9" fmla="*/ 311314 w 1133153"/>
                                                                                              <a:gd name="connsiteY9" fmla="*/ 629948 h 1542056"/>
                                                                                              <a:gd name="connsiteX10" fmla="*/ 349414 w 1133153"/>
                                                                                              <a:gd name="connsiteY10" fmla="*/ 388648 h 1542056"/>
                                                                                              <a:gd name="connsiteX11" fmla="*/ 438314 w 1133153"/>
                                                                                              <a:gd name="connsiteY11" fmla="*/ 109248 h 1542056"/>
                                                                                              <a:gd name="connsiteX12" fmla="*/ 501814 w 1133153"/>
                                                                                              <a:gd name="connsiteY12" fmla="*/ 13998 h 1542056"/>
                                                                                              <a:gd name="connsiteX13" fmla="*/ 673264 w 1133153"/>
                                                                                              <a:gd name="connsiteY13" fmla="*/ 388648 h 1542056"/>
                                                                                              <a:gd name="connsiteX14" fmla="*/ 806614 w 1133153"/>
                                                                                              <a:gd name="connsiteY14" fmla="*/ 731548 h 1542056"/>
                                                                                              <a:gd name="connsiteX15" fmla="*/ 901864 w 1133153"/>
                                                                                              <a:gd name="connsiteY15" fmla="*/ 1036348 h 1542056"/>
                                                                                              <a:gd name="connsiteX16" fmla="*/ 1130464 w 1133153"/>
                                                                                              <a:gd name="connsiteY16" fmla="*/ 902998 h 1542056"/>
                                                                                              <a:gd name="connsiteX17" fmla="*/ 1016164 w 1133153"/>
                                                                                              <a:gd name="connsiteY17" fmla="*/ 1131598 h 1542056"/>
                                                                                              <a:gd name="connsiteX18" fmla="*/ 851064 w 1133153"/>
                                                                                              <a:gd name="connsiteY18" fmla="*/ 1131598 h 1542056"/>
                                                                                              <a:gd name="connsiteX19" fmla="*/ 717714 w 1133153"/>
                                                                                              <a:gd name="connsiteY19" fmla="*/ 1233198 h 1542056"/>
                                                                                              <a:gd name="connsiteX20" fmla="*/ 654214 w 1133153"/>
                                                                                              <a:gd name="connsiteY20" fmla="*/ 1372898 h 1542056"/>
                                                                                              <a:gd name="connsiteX21" fmla="*/ 647864 w 1133153"/>
                                                                                              <a:gd name="connsiteY21" fmla="*/ 1499898 h 1542056"/>
                                                                                              <a:gd name="connsiteX22" fmla="*/ 616114 w 1133153"/>
                                                                                              <a:gd name="connsiteY22" fmla="*/ 1531648 h 1542056"/>
                                                                                              <a:gd name="connsiteX23" fmla="*/ 400214 w 1133153"/>
                                                                                              <a:gd name="connsiteY23" fmla="*/ 1334798 h 1542056"/>
                                                                                              <a:gd name="connsiteX24" fmla="*/ 228764 w 1133153"/>
                                                                                              <a:gd name="connsiteY24" fmla="*/ 1391948 h 1542056"/>
                                                                                              <a:gd name="connsiteX25" fmla="*/ 76364 w 1133153"/>
                                                                                              <a:gd name="connsiteY25" fmla="*/ 1258598 h 1542056"/>
                                                                                              <a:gd name="connsiteX26" fmla="*/ 164 w 1133153"/>
                                                                                              <a:gd name="connsiteY26" fmla="*/ 1017298 h 1542056"/>
                                                                                            </a:gdLst>
                                                                                            <a:ahLst/>
                                                                                            <a:cxnLst>
                                                                                              <a:cxn ang="0">
                                                                                                <a:pos x="connsiteX0" y="connsiteY0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" y="connsiteY1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2" y="connsiteY2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3" y="connsiteY3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4" y="connsiteY4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5" y="connsiteY5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6" y="connsiteY6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7" y="connsiteY7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8" y="connsiteY8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9" y="connsiteY9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0" y="connsiteY10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1" y="connsiteY11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2" y="connsiteY12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3" y="connsiteY13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4" y="connsiteY14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5" y="connsiteY15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6" y="connsiteY16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7" y="connsiteY17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8" y="connsiteY18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9" y="connsiteY19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20" y="connsiteY20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21" y="connsiteY21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22" y="connsiteY22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23" y="connsiteY23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24" y="connsiteY24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25" y="connsiteY25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26" y="connsiteY26"/>
                                                                                              </a:cxn>
                                                                                            </a:cxnLst>
                                                                                            <a:rect l="l" t="t" r="r" b="b"/>
                                                                                            <a:pathLst>
                                                                                              <a:path w="1133153" h="1542056">
                                                                                                <a:moveTo>
                                                                                                  <a:pt x="164" y="1017298"/>
                                                                                                </a:moveTo>
                                                                                                <a:cubicBezTo>
                                                                                                  <a:pt x="3339" y="992956"/>
                                                                                                  <a:pt x="78481" y="1126306"/>
                                                                                                  <a:pt x="95414" y="1112548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112347" y="1098790"/>
                                                                                                  <a:pt x="108114" y="994015"/>
                                                                                                  <a:pt x="101764" y="934748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95414" y="875481"/>
                                                                                                  <a:pt x="49906" y="809865"/>
                                                                                                  <a:pt x="57314" y="756948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64722" y="704031"/>
                                                                                                  <a:pt x="120814" y="616190"/>
                                                                                                  <a:pt x="146214" y="617248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171614" y="618306"/>
                                                                                                  <a:pt x="204422" y="714615"/>
                                                                                                  <a:pt x="209714" y="763298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215006" y="811981"/>
                                                                                                  <a:pt x="176906" y="854315"/>
                                                                                                  <a:pt x="177964" y="909348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179022" y="964381"/>
                                                                                                  <a:pt x="203364" y="1114665"/>
                                                                                                  <a:pt x="216064" y="1093498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228764" y="1072331"/>
                                                                                                  <a:pt x="238289" y="859606"/>
                                                                                                  <a:pt x="254164" y="782348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270039" y="705090"/>
                                                                                                  <a:pt x="295439" y="695565"/>
                                                                                                  <a:pt x="311314" y="629948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327189" y="564331"/>
                                                                                                  <a:pt x="328247" y="475431"/>
                                                                                                  <a:pt x="349414" y="388648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370581" y="301865"/>
                                                                                                  <a:pt x="412914" y="171690"/>
                                                                                                  <a:pt x="438314" y="109248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463714" y="46806"/>
                                                                                                  <a:pt x="462656" y="-32569"/>
                                                                                                  <a:pt x="501814" y="13998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540972" y="60565"/>
                                                                                                  <a:pt x="622464" y="269056"/>
                                                                                                  <a:pt x="673264" y="388648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724064" y="508240"/>
                                                                                                  <a:pt x="768514" y="623598"/>
                                                                                                  <a:pt x="806614" y="731548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844714" y="839498"/>
                                                                                                  <a:pt x="847889" y="1007773"/>
                                                                                                  <a:pt x="901864" y="1036348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955839" y="1064923"/>
                                                                                                  <a:pt x="1111414" y="887123"/>
                                                                                                  <a:pt x="1130464" y="902998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1149514" y="918873"/>
                                                                                                  <a:pt x="1062731" y="1093498"/>
                                                                                                  <a:pt x="1016164" y="1131598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969597" y="1169698"/>
                                                                                                  <a:pt x="900806" y="1114665"/>
                                                                                                  <a:pt x="851064" y="1131598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801322" y="1148531"/>
                                                                                                  <a:pt x="750522" y="1192981"/>
                                                                                                  <a:pt x="717714" y="1233198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684906" y="1273415"/>
                                                                                                  <a:pt x="665856" y="1328448"/>
                                                                                                  <a:pt x="654214" y="1372898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642572" y="1417348"/>
                                                                                                  <a:pt x="654214" y="1473440"/>
                                                                                                  <a:pt x="647864" y="1499898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641514" y="1526356"/>
                                                                                                  <a:pt x="657389" y="1559165"/>
                                                                                                  <a:pt x="616114" y="1531648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574839" y="1504131"/>
                                                                                                  <a:pt x="464772" y="1358081"/>
                                                                                                  <a:pt x="400214" y="1334798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335656" y="1311515"/>
                                                                                                  <a:pt x="282739" y="1404648"/>
                                                                                                  <a:pt x="228764" y="1391948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174789" y="1379248"/>
                                                                                                  <a:pt x="112347" y="1313631"/>
                                                                                                  <a:pt x="76364" y="1258598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40381" y="1203565"/>
                                                                                                  <a:pt x="-3011" y="1041640"/>
                                                                                                  <a:pt x="164" y="1017298"/>
                                                                                                </a:cubicBezTo>
                                                                                                <a:close/>
                                                                                              </a:path>
                                                                                            </a:pathLst>
                                                                                          </a:custGeom>
                                                                                          <a:solidFill>
                                                                                            <a:schemeClr val="tx1">
                                                                                              <a:lumMod val="85000"/>
                                                                                              <a:lumOff val="15000"/>
                                                                                            </a:schemeClr>
                                                                                          </a:solidFill>
                                                                                          <a:ln>
                                                                                            <a:noFill/>
                                                                                          </a:ln>
                                                                                        </p:spPr>
                                                                                        <p:style>
                                                                                          <a:lnRef idx="2">
                                                                                            <a:schemeClr val="accent1">
                                                                                              <a:shade val="50000"/>
                                                                                            </a:schemeClr>
                                                                                          </a:lnRef>
                                                                                          <a:fillRef idx="1">
                                                                                            <a:schemeClr val="accent1"/>
                                                                                          </a:fillRef>
                                                                                          <a:effectRef idx="0">
                                                                                            <a:schemeClr val="accent1"/>
                                                                                          </a:effectRef>
                                                                                          <a:fontRef idx="minor">
                                                                                            <a:schemeClr val="lt1"/>
                                                                                          </a:fontRef>
                                                                                        </p:style>
                                                                                        <p:txBody>
                                                                                          <a:bodyPr rtlCol="0" anchor="ctr"/>
                                                                                          <a:lstStyle/>
                                                                                          <a:p>
                                                                                            <a:pPr algn="ctr"/>
                                                                                            <a:endParaRPr lang="en-AU"/>
                                                                                          </a:p>
                                                                                        </p:txBody>
                                                                                      </p:sp>
                                                                                      <p:sp>
                                                                                        <p:nvSpPr>
                                                                                          <p:cNvPr id="279" name="Freeform 277">
                                                                                            <a:extLst>
                                                                                              <a:ext uri="{FF2B5EF4-FFF2-40B4-BE49-F238E27FC236}">
                                                                                                <a16:creationId xmlns:a16="http://schemas.microsoft.com/office/drawing/2014/main" id="{AFA970F8-959A-47CE-B396-428CA01EF480}"/>
                                                                                              </a:ext>
                                                                                            </a:extLst>
                                                                                          </p:cNvPr>
                                                                                          <p:cNvSpPr/>
                                                                                          <p:nvPr/>
                                                                                        </p:nvSpPr>
                                                                                        <p:spPr>
                                                                                          <a:xfrm>
                                                                                            <a:off x="4558213" y="5682987"/>
                                                                                            <a:ext cx="1037864" cy="857778"/>
                                                                                          </a:xfrm>
                                                                                          <a:custGeom>
                                                                                            <a:avLst/>
                                                                                            <a:gdLst>
                                                                                              <a:gd name="connsiteX0" fmla="*/ 1087 w 1037864"/>
                                                                                              <a:gd name="connsiteY0" fmla="*/ 787663 h 857778"/>
                                                                                              <a:gd name="connsiteX1" fmla="*/ 356687 w 1037864"/>
                                                                                              <a:gd name="connsiteY1" fmla="*/ 609863 h 857778"/>
                                                                                              <a:gd name="connsiteX2" fmla="*/ 566237 w 1037864"/>
                                                                                              <a:gd name="connsiteY2" fmla="*/ 273313 h 857778"/>
                                                                                              <a:gd name="connsiteX3" fmla="*/ 636087 w 1037864"/>
                                                                                              <a:gd name="connsiteY3" fmla="*/ 254263 h 857778"/>
                                                                                              <a:gd name="connsiteX4" fmla="*/ 680537 w 1037864"/>
                                                                                              <a:gd name="connsiteY4" fmla="*/ 349513 h 857778"/>
                                                                                              <a:gd name="connsiteX5" fmla="*/ 820237 w 1037864"/>
                                                                                              <a:gd name="connsiteY5" fmla="*/ 247913 h 857778"/>
                                                                                              <a:gd name="connsiteX6" fmla="*/ 1017087 w 1037864"/>
                                                                                              <a:gd name="connsiteY6" fmla="*/ 263 h 857778"/>
                                                                                              <a:gd name="connsiteX7" fmla="*/ 1023437 w 1037864"/>
                                                                                              <a:gd name="connsiteY7" fmla="*/ 298713 h 857778"/>
                                                                                              <a:gd name="connsiteX8" fmla="*/ 940887 w 1037864"/>
                                                                                              <a:gd name="connsiteY8" fmla="*/ 463813 h 857778"/>
                                                                                              <a:gd name="connsiteX9" fmla="*/ 1017087 w 1037864"/>
                                                                                              <a:gd name="connsiteY9" fmla="*/ 705113 h 857778"/>
                                                                                              <a:gd name="connsiteX10" fmla="*/ 959937 w 1037864"/>
                                                                                              <a:gd name="connsiteY10" fmla="*/ 813063 h 857778"/>
                                                                                              <a:gd name="connsiteX11" fmla="*/ 667837 w 1037864"/>
                                                                                              <a:gd name="connsiteY11" fmla="*/ 806713 h 857778"/>
                                                                                              <a:gd name="connsiteX12" fmla="*/ 496387 w 1037864"/>
                                                                                              <a:gd name="connsiteY12" fmla="*/ 857513 h 857778"/>
                                                                                              <a:gd name="connsiteX13" fmla="*/ 255087 w 1037864"/>
                                                                                              <a:gd name="connsiteY13" fmla="*/ 781313 h 857778"/>
                                                                                              <a:gd name="connsiteX14" fmla="*/ 1087 w 1037864"/>
                                                                                              <a:gd name="connsiteY14" fmla="*/ 787663 h 857778"/>
                                                                                            </a:gdLst>
                                                                                            <a:ahLst/>
                                                                                            <a:cxnLst>
                                                                                              <a:cxn ang="0">
                                                                                                <a:pos x="connsiteX0" y="connsiteY0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" y="connsiteY1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2" y="connsiteY2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3" y="connsiteY3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4" y="connsiteY4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5" y="connsiteY5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6" y="connsiteY6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7" y="connsiteY7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8" y="connsiteY8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9" y="connsiteY9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0" y="connsiteY10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1" y="connsiteY11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2" y="connsiteY12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3" y="connsiteY13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4" y="connsiteY14"/>
                                                                                              </a:cxn>
                                                                                            </a:cxnLst>
                                                                                            <a:rect l="l" t="t" r="r" b="b"/>
                                                                                            <a:pathLst>
                                                                                              <a:path w="1037864" h="857778">
                                                                                                <a:moveTo>
                                                                                                  <a:pt x="1087" y="787663"/>
                                                                                                </a:moveTo>
                                                                                                <a:cubicBezTo>
                                                                                                  <a:pt x="18020" y="759088"/>
                                                                                                  <a:pt x="262495" y="695588"/>
                                                                                                  <a:pt x="356687" y="609863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450879" y="524138"/>
                                                                                                  <a:pt x="519670" y="332580"/>
                                                                                                  <a:pt x="566237" y="273313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612804" y="214046"/>
                                                                                                  <a:pt x="617037" y="241563"/>
                                                                                                  <a:pt x="636087" y="254263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655137" y="266963"/>
                                                                                                  <a:pt x="649845" y="350571"/>
                                                                                                  <a:pt x="680537" y="349513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711229" y="348455"/>
                                                                                                  <a:pt x="764145" y="306121"/>
                                                                                                  <a:pt x="820237" y="247913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876329" y="189705"/>
                                                                                                  <a:pt x="983220" y="-8204"/>
                                                                                                  <a:pt x="1017087" y="263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1050954" y="8730"/>
                                                                                                  <a:pt x="1036137" y="221455"/>
                                                                                                  <a:pt x="1023437" y="298713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1010737" y="375971"/>
                                                                                                  <a:pt x="941945" y="396080"/>
                                                                                                  <a:pt x="940887" y="463813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939829" y="531546"/>
                                                                                                  <a:pt x="1013912" y="646905"/>
                                                                                                  <a:pt x="1017087" y="705113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1020262" y="763321"/>
                                                                                                  <a:pt x="1018145" y="796130"/>
                                                                                                  <a:pt x="959937" y="813063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901729" y="829996"/>
                                                                                                  <a:pt x="745095" y="799305"/>
                                                                                                  <a:pt x="667837" y="806713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590579" y="814121"/>
                                                                                                  <a:pt x="565179" y="861746"/>
                                                                                                  <a:pt x="496387" y="857513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427595" y="853280"/>
                                                                                                  <a:pt x="340812" y="785546"/>
                                                                                                  <a:pt x="255087" y="781313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169362" y="777080"/>
                                                                                                  <a:pt x="-15846" y="816238"/>
                                                                                                  <a:pt x="1087" y="787663"/>
                                                                                                </a:cubicBezTo>
                                                                                                <a:close/>
                                                                                              </a:path>
                                                                                            </a:pathLst>
                                                                                          </a:custGeom>
                                                                                          <a:solidFill>
                                                                                            <a:schemeClr val="tx1">
                                                                                              <a:lumMod val="85000"/>
                                                                                              <a:lumOff val="15000"/>
                                                                                            </a:schemeClr>
                                                                                          </a:solidFill>
                                                                                          <a:ln>
                                                                                            <a:noFill/>
                                                                                          </a:ln>
                                                                                        </p:spPr>
                                                                                        <p:style>
                                                                                          <a:lnRef idx="2">
                                                                                            <a:schemeClr val="accent1">
                                                                                              <a:shade val="50000"/>
                                                                                            </a:schemeClr>
                                                                                          </a:lnRef>
                                                                                          <a:fillRef idx="1">
                                                                                            <a:schemeClr val="accent1"/>
                                                                                          </a:fillRef>
                                                                                          <a:effectRef idx="0">
                                                                                            <a:schemeClr val="accent1"/>
                                                                                          </a:effectRef>
                                                                                          <a:fontRef idx="minor">
                                                                                            <a:schemeClr val="lt1"/>
                                                                                          </a:fontRef>
                                                                                        </p:style>
                                                                                        <p:txBody>
                                                                                          <a:bodyPr rtlCol="0" anchor="ctr"/>
                                                                                          <a:lstStyle/>
                                                                                          <a:p>
                                                                                            <a:pPr algn="ctr"/>
                                                                                            <a:endParaRPr lang="en-AU"/>
                                                                                          </a:p>
                                                                                        </p:txBody>
                                                                                      </p:sp>
                                                                                      <p:sp>
                                                                                        <p:nvSpPr>
                                                                                          <p:cNvPr id="280" name="Freeform 278">
                                                                                            <a:extLst>
                                                                                              <a:ext uri="{FF2B5EF4-FFF2-40B4-BE49-F238E27FC236}">
                                                                                                <a16:creationId xmlns:a16="http://schemas.microsoft.com/office/drawing/2014/main" id="{B25F8CD8-3012-4C7A-B6B2-4068A73B9F1C}"/>
                                                                                              </a:ext>
                                                                                            </a:extLst>
                                                                                          </p:cNvPr>
                                                                                          <p:cNvSpPr/>
                                                                                          <p:nvPr/>
                                                                                        </p:nvSpPr>
                                                                                        <p:spPr>
                                                                                          <a:xfrm>
                                                                                            <a:off x="5708650" y="6333475"/>
                                                                                            <a:ext cx="870441" cy="372156"/>
                                                                                          </a:xfrm>
                                                                                          <a:custGeom>
                                                                                            <a:avLst/>
                                                                                            <a:gdLst>
                                                                                              <a:gd name="connsiteX0" fmla="*/ 0 w 870441"/>
                                                                                              <a:gd name="connsiteY0" fmla="*/ 283225 h 372156"/>
                                                                                              <a:gd name="connsiteX1" fmla="*/ 431800 w 870441"/>
                                                                                              <a:gd name="connsiteY1" fmla="*/ 60975 h 372156"/>
                                                                                              <a:gd name="connsiteX2" fmla="*/ 603250 w 870441"/>
                                                                                              <a:gd name="connsiteY2" fmla="*/ 3825 h 372156"/>
                                                                                              <a:gd name="connsiteX3" fmla="*/ 806450 w 870441"/>
                                                                                              <a:gd name="connsiteY3" fmla="*/ 143525 h 372156"/>
                                                                                              <a:gd name="connsiteX4" fmla="*/ 869950 w 870441"/>
                                                                                              <a:gd name="connsiteY4" fmla="*/ 226075 h 372156"/>
                                                                                              <a:gd name="connsiteX5" fmla="*/ 781050 w 870441"/>
                                                                                              <a:gd name="connsiteY5" fmla="*/ 372125 h 372156"/>
                                                                                              <a:gd name="connsiteX6" fmla="*/ 704850 w 870441"/>
                                                                                              <a:gd name="connsiteY6" fmla="*/ 238775 h 372156"/>
                                                                                              <a:gd name="connsiteX7" fmla="*/ 609600 w 870441"/>
                                                                                              <a:gd name="connsiteY7" fmla="*/ 181625 h 372156"/>
                                                                                              <a:gd name="connsiteX8" fmla="*/ 298450 w 870441"/>
                                                                                              <a:gd name="connsiteY8" fmla="*/ 207025 h 372156"/>
                                                                                              <a:gd name="connsiteX9" fmla="*/ 101600 w 870441"/>
                                                                                              <a:gd name="connsiteY9" fmla="*/ 251475 h 372156"/>
                                                                                              <a:gd name="connsiteX10" fmla="*/ 0 w 870441"/>
                                                                                              <a:gd name="connsiteY10" fmla="*/ 283225 h 372156"/>
                                                                                            </a:gdLst>
                                                                                            <a:ahLst/>
                                                                                            <a:cxnLst>
                                                                                              <a:cxn ang="0">
                                                                                                <a:pos x="connsiteX0" y="connsiteY0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" y="connsiteY1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2" y="connsiteY2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3" y="connsiteY3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4" y="connsiteY4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5" y="connsiteY5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6" y="connsiteY6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7" y="connsiteY7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8" y="connsiteY8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9" y="connsiteY9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0" y="connsiteY10"/>
                                                                                              </a:cxn>
                                                                                            </a:cxnLst>
                                                                                            <a:rect l="l" t="t" r="r" b="b"/>
                                                                                            <a:pathLst>
                                                                                              <a:path w="870441" h="372156">
                                                                                                <a:moveTo>
                                                                                                  <a:pt x="0" y="283225"/>
                                                                                                </a:moveTo>
                                                                                                <a:cubicBezTo>
                                                                                                  <a:pt x="165629" y="195383"/>
                                                                                                  <a:pt x="331258" y="107542"/>
                                                                                                  <a:pt x="431800" y="60975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532342" y="14408"/>
                                                                                                  <a:pt x="540808" y="-9933"/>
                                                                                                  <a:pt x="603250" y="3825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665692" y="17583"/>
                                                                                                  <a:pt x="762000" y="106483"/>
                                                                                                  <a:pt x="806450" y="143525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850900" y="180567"/>
                                                                                                  <a:pt x="874183" y="187975"/>
                                                                                                  <a:pt x="869950" y="226075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865717" y="264175"/>
                                                                                                  <a:pt x="808567" y="370008"/>
                                                                                                  <a:pt x="781050" y="372125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753533" y="374242"/>
                                                                                                  <a:pt x="733425" y="270525"/>
                                                                                                  <a:pt x="704850" y="238775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676275" y="207025"/>
                                                                                                  <a:pt x="677333" y="186917"/>
                                                                                                  <a:pt x="609600" y="181625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541867" y="176333"/>
                                                                                                  <a:pt x="383117" y="195383"/>
                                                                                                  <a:pt x="298450" y="207025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213783" y="218667"/>
                                                                                                  <a:pt x="101600" y="251475"/>
                                                                                                  <a:pt x="101600" y="251475"/>
                                                                                                </a:cubicBezTo>
                                                                                                <a:lnTo>
                                                                                                  <a:pt x="0" y="283225"/>
                                                                                                </a:lnTo>
                                                                                                <a:close/>
                                                                                              </a:path>
                                                                                            </a:pathLst>
                                                                                          </a:custGeom>
                                                                                          <a:solidFill>
                                                                                            <a:schemeClr val="tx1">
                                                                                              <a:lumMod val="85000"/>
                                                                                              <a:lumOff val="15000"/>
                                                                                            </a:schemeClr>
                                                                                          </a:solidFill>
                                                                                          <a:ln>
                                                                                            <a:noFill/>
                                                                                          </a:ln>
                                                                                        </p:spPr>
                                                                                        <p:style>
                                                                                          <a:lnRef idx="2">
                                                                                            <a:schemeClr val="accent1">
                                                                                              <a:shade val="50000"/>
                                                                                            </a:schemeClr>
                                                                                          </a:lnRef>
                                                                                          <a:fillRef idx="1">
                                                                                            <a:schemeClr val="accent1"/>
                                                                                          </a:fillRef>
                                                                                          <a:effectRef idx="0">
                                                                                            <a:schemeClr val="accent1"/>
                                                                                          </a:effectRef>
                                                                                          <a:fontRef idx="minor">
                                                                                            <a:schemeClr val="lt1"/>
                                                                                          </a:fontRef>
                                                                                        </p:style>
                                                                                        <p:txBody>
                                                                                          <a:bodyPr rtlCol="0" anchor="ctr"/>
                                                                                          <a:lstStyle/>
                                                                                          <a:p>
                                                                                            <a:pPr algn="ctr"/>
                                                                                            <a:endParaRPr lang="en-AU"/>
                                                                                          </a:p>
                                                                                        </p:txBody>
                                                                                      </p:sp>
                                                                                      <p:sp>
                                                                                        <p:nvSpPr>
                                                                                          <p:cNvPr id="281" name="Freeform 279">
                                                                                            <a:extLst>
                                                                                              <a:ext uri="{FF2B5EF4-FFF2-40B4-BE49-F238E27FC236}">
                                                                                                <a16:creationId xmlns:a16="http://schemas.microsoft.com/office/drawing/2014/main" id="{545E3A8D-B62C-428A-ABD1-72EF12930DAC}"/>
                                                                                              </a:ext>
                                                                                            </a:extLst>
                                                                                          </p:cNvPr>
                                                                                          <p:cNvSpPr/>
                                                                                          <p:nvPr/>
                                                                                        </p:nvSpPr>
                                                                                        <p:spPr>
                                                                                          <a:xfrm>
                                                                                            <a:off x="5784361" y="4628412"/>
                                                                                            <a:ext cx="775317" cy="582048"/>
                                                                                          </a:xfrm>
                                                                                          <a:custGeom>
                                                                                            <a:avLst/>
                                                                                            <a:gdLst>
                                                                                              <a:gd name="connsiteX0" fmla="*/ 489 w 775317"/>
                                                                                              <a:gd name="connsiteY0" fmla="*/ 229338 h 582048"/>
                                                                                              <a:gd name="connsiteX1" fmla="*/ 140189 w 775317"/>
                                                                                              <a:gd name="connsiteY1" fmla="*/ 572238 h 582048"/>
                                                                                              <a:gd name="connsiteX2" fmla="*/ 648189 w 775317"/>
                                                                                              <a:gd name="connsiteY2" fmla="*/ 483338 h 582048"/>
                                                                                              <a:gd name="connsiteX3" fmla="*/ 775189 w 775317"/>
                                                                                              <a:gd name="connsiteY3" fmla="*/ 426188 h 582048"/>
                                                                                              <a:gd name="connsiteX4" fmla="*/ 635489 w 775317"/>
                                                                                              <a:gd name="connsiteY4" fmla="*/ 229338 h 582048"/>
                                                                                              <a:gd name="connsiteX5" fmla="*/ 394189 w 775317"/>
                                                                                              <a:gd name="connsiteY5" fmla="*/ 32488 h 582048"/>
                                                                                              <a:gd name="connsiteX6" fmla="*/ 171939 w 775317"/>
                                                                                              <a:gd name="connsiteY6" fmla="*/ 19788 h 582048"/>
                                                                                              <a:gd name="connsiteX7" fmla="*/ 489 w 775317"/>
                                                                                              <a:gd name="connsiteY7" fmla="*/ 229338 h 582048"/>
                                                                                            </a:gdLst>
                                                                                            <a:ahLst/>
                                                                                            <a:cxnLst>
                                                                                              <a:cxn ang="0">
                                                                                                <a:pos x="connsiteX0" y="connsiteY0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" y="connsiteY1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2" y="connsiteY2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3" y="connsiteY3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4" y="connsiteY4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5" y="connsiteY5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6" y="connsiteY6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7" y="connsiteY7"/>
                                                                                              </a:cxn>
                                                                                            </a:cxnLst>
                                                                                            <a:rect l="l" t="t" r="r" b="b"/>
                                                                                            <a:pathLst>
                                                                                              <a:path w="775317" h="582048">
                                                                                                <a:moveTo>
                                                                                                  <a:pt x="489" y="229338"/>
                                                                                                </a:moveTo>
                                                                                                <a:cubicBezTo>
                                                                                                  <a:pt x="-4803" y="321413"/>
                                                                                                  <a:pt x="32239" y="529905"/>
                                                                                                  <a:pt x="140189" y="572238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248139" y="614571"/>
                                                                                                  <a:pt x="542356" y="507680"/>
                                                                                                  <a:pt x="648189" y="483338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754022" y="458996"/>
                                                                                                  <a:pt x="777306" y="468521"/>
                                                                                                  <a:pt x="775189" y="426188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773072" y="383855"/>
                                                                                                  <a:pt x="698989" y="294955"/>
                                                                                                  <a:pt x="635489" y="229338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571989" y="163721"/>
                                                                                                  <a:pt x="471447" y="67413"/>
                                                                                                  <a:pt x="394189" y="32488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316931" y="-2437"/>
                                                                                                  <a:pt x="239672" y="-13020"/>
                                                                                                  <a:pt x="171939" y="19788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104206" y="52596"/>
                                                                                                  <a:pt x="5781" y="137263"/>
                                                                                                  <a:pt x="489" y="229338"/>
                                                                                                </a:cubicBezTo>
                                                                                                <a:close/>
                                                                                              </a:path>
                                                                                            </a:pathLst>
                                                                                          </a:custGeom>
                                                                                          <a:solidFill>
                                                                                            <a:schemeClr val="tx1">
                                                                                              <a:lumMod val="85000"/>
                                                                                              <a:lumOff val="15000"/>
                                                                                            </a:schemeClr>
                                                                                          </a:solidFill>
                                                                                          <a:ln>
                                                                                            <a:noFill/>
                                                                                          </a:ln>
                                                                                        </p:spPr>
                                                                                        <p:style>
                                                                                          <a:lnRef idx="2">
                                                                                            <a:schemeClr val="accent1">
                                                                                              <a:shade val="50000"/>
                                                                                            </a:schemeClr>
                                                                                          </a:lnRef>
                                                                                          <a:fillRef idx="1">
                                                                                            <a:schemeClr val="accent1"/>
                                                                                          </a:fillRef>
                                                                                          <a:effectRef idx="0">
                                                                                            <a:schemeClr val="accent1"/>
                                                                                          </a:effectRef>
                                                                                          <a:fontRef idx="minor">
                                                                                            <a:schemeClr val="lt1"/>
                                                                                          </a:fontRef>
                                                                                        </p:style>
                                                                                        <p:txBody>
                                                                                          <a:bodyPr rtlCol="0" anchor="ctr"/>
                                                                                          <a:lstStyle/>
                                                                                          <a:p>
                                                                                            <a:pPr algn="ctr"/>
                                                                                            <a:endParaRPr lang="en-AU"/>
                                                                                          </a:p>
                                                                                        </p:txBody>
                                                                                      </p:sp>
                                                                                      <p:sp>
                                                                                        <p:nvSpPr>
                                                                                          <p:cNvPr id="282" name="Freeform 280">
                                                                                            <a:extLst>
                                                                                              <a:ext uri="{FF2B5EF4-FFF2-40B4-BE49-F238E27FC236}">
                                                                                                <a16:creationId xmlns:a16="http://schemas.microsoft.com/office/drawing/2014/main" id="{A50AC51D-0B9C-4227-9843-D52E633B782B}"/>
                                                                                              </a:ext>
                                                                                            </a:extLst>
                                                                                          </p:cNvPr>
                                                                                          <p:cNvSpPr/>
                                                                                          <p:nvPr/>
                                                                                        </p:nvSpPr>
                                                                                        <p:spPr>
                                                                                          <a:xfrm>
                                                                                            <a:off x="6159479" y="5645089"/>
                                                                                            <a:ext cx="365949" cy="368584"/>
                                                                                          </a:xfrm>
                                                                                          <a:custGeom>
                                                                                            <a:avLst/>
                                                                                            <a:gdLst>
                                                                                              <a:gd name="connsiteX0" fmla="*/ 21 w 365949"/>
                                                                                              <a:gd name="connsiteY0" fmla="*/ 254061 h 368584"/>
                                                                                              <a:gd name="connsiteX1" fmla="*/ 209571 w 365949"/>
                                                                                              <a:gd name="connsiteY1" fmla="*/ 61 h 368584"/>
                                                                                              <a:gd name="connsiteX2" fmla="*/ 349271 w 365949"/>
                                                                                              <a:gd name="connsiteY2" fmla="*/ 279461 h 368584"/>
                                                                                              <a:gd name="connsiteX3" fmla="*/ 349271 w 365949"/>
                                                                                              <a:gd name="connsiteY3" fmla="*/ 368361 h 368584"/>
                                                                                              <a:gd name="connsiteX4" fmla="*/ 222271 w 365949"/>
                                                                                              <a:gd name="connsiteY4" fmla="*/ 260411 h 368584"/>
                                                                                              <a:gd name="connsiteX5" fmla="*/ 21 w 365949"/>
                                                                                              <a:gd name="connsiteY5" fmla="*/ 254061 h 368584"/>
                                                                                            </a:gdLst>
                                                                                            <a:ahLst/>
                                                                                            <a:cxnLst>
                                                                                              <a:cxn ang="0">
                                                                                                <a:pos x="connsiteX0" y="connsiteY0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" y="connsiteY1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2" y="connsiteY2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3" y="connsiteY3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4" y="connsiteY4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5" y="connsiteY5"/>
                                                                                              </a:cxn>
                                                                                            </a:cxnLst>
                                                                                            <a:rect l="l" t="t" r="r" b="b"/>
                                                                                            <a:pathLst>
                                                                                              <a:path w="365949" h="368584">
                                                                                                <a:moveTo>
                                                                                                  <a:pt x="21" y="254061"/>
                                                                                                </a:moveTo>
                                                                                                <a:cubicBezTo>
                                                                                                  <a:pt x="-2096" y="210669"/>
                                                                                                  <a:pt x="151363" y="-4172"/>
                                                                                                  <a:pt x="209571" y="61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267779" y="4294"/>
                                                                                                  <a:pt x="325988" y="218078"/>
                                                                                                  <a:pt x="349271" y="279461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372554" y="340844"/>
                                                                                                  <a:pt x="370438" y="371536"/>
                                                                                                  <a:pt x="349271" y="368361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328104" y="365186"/>
                                                                                                  <a:pt x="280479" y="277344"/>
                                                                                                  <a:pt x="222271" y="260411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164063" y="243478"/>
                                                                                                  <a:pt x="2138" y="297453"/>
                                                                                                  <a:pt x="21" y="254061"/>
                                                                                                </a:cubicBezTo>
                                                                                                <a:close/>
                                                                                              </a:path>
                                                                                            </a:pathLst>
                                                                                          </a:custGeom>
                                                                                          <a:solidFill>
                                                                                            <a:schemeClr val="tx1">
                                                                                              <a:lumMod val="85000"/>
                                                                                              <a:lumOff val="15000"/>
                                                                                            </a:schemeClr>
                                                                                          </a:solidFill>
                                                                                          <a:ln>
                                                                                            <a:noFill/>
                                                                                          </a:ln>
                                                                                        </p:spPr>
                                                                                        <p:style>
                                                                                          <a:lnRef idx="2">
                                                                                            <a:schemeClr val="accent1">
                                                                                              <a:shade val="50000"/>
                                                                                            </a:schemeClr>
                                                                                          </a:lnRef>
                                                                                          <a:fillRef idx="1">
                                                                                            <a:schemeClr val="accent1"/>
                                                                                          </a:fillRef>
                                                                                          <a:effectRef idx="0">
                                                                                            <a:schemeClr val="accent1"/>
                                                                                          </a:effectRef>
                                                                                          <a:fontRef idx="minor">
                                                                                            <a:schemeClr val="lt1"/>
                                                                                          </a:fontRef>
                                                                                        </p:style>
                                                                                        <p:txBody>
                                                                                          <a:bodyPr rtlCol="0" anchor="ctr"/>
                                                                                          <a:lstStyle/>
                                                                                          <a:p>
                                                                                            <a:pPr algn="ctr"/>
                                                                                            <a:endParaRPr lang="en-AU"/>
                                                                                          </a:p>
                                                                                        </p:txBody>
                                                                                      </p:sp>
                                                                                      <p:grpSp>
                                                                                        <p:nvGrpSpPr>
                                                                                          <p:cNvPr id="283" name="Group 282">
                                                                                            <a:extLst>
                                                                                              <a:ext uri="{FF2B5EF4-FFF2-40B4-BE49-F238E27FC236}">
                                                                                                <a16:creationId xmlns:a16="http://schemas.microsoft.com/office/drawing/2014/main" id="{D571F14E-A382-44C9-8E34-F7C8FC320895}"/>
                                                                                              </a:ext>
                                                                                            </a:extLst>
                                                                                          </p:cNvPr>
                                                                                          <p:cNvGrpSpPr/>
                                                                                          <p:nvPr/>
                                                                                        </p:nvGrpSpPr>
                                                                                        <p:grpSpPr>
                                                                                          <a:xfrm>
                                                                                            <a:off x="3595338" y="4533182"/>
                                                                                            <a:ext cx="3125573" cy="2275411"/>
                                                                                            <a:chOff x="3595338" y="4533182"/>
                                                                                            <a:chExt cx="3125573" cy="2275411"/>
                                                                                          </a:xfrm>
                                                                                        </p:grpSpPr>
                                                                                        <p:grpSp>
                                                                                          <p:nvGrpSpPr>
                                                                                            <p:cNvPr id="284" name="Group 283">
                                                                                              <a:extLst>
                                                                                                <a:ext uri="{FF2B5EF4-FFF2-40B4-BE49-F238E27FC236}">
                                                                                                  <a16:creationId xmlns:a16="http://schemas.microsoft.com/office/drawing/2014/main" id="{084BFAA4-6DF1-4DEE-BA0A-D853EECC1C2D}"/>
                                                                                                </a:ext>
                                                                                              </a:extLst>
                                                                                            </p:cNvPr>
                                                                                            <p:cNvGrpSpPr/>
                                                                                            <p:nvPr/>
                                                                                          </p:nvGrpSpPr>
                                                                                          <p:grpSpPr>
                                                                                            <a:xfrm>
                                                                                              <a:off x="3595338" y="4533182"/>
                                                                                              <a:ext cx="2472594" cy="2275411"/>
                                                                                              <a:chOff x="3595338" y="4533182"/>
                                                                                              <a:chExt cx="2472594" cy="2275411"/>
                                                                                            </a:xfrm>
                                                                                          </p:grpSpPr>
                                                                                          <p:sp>
                                                                                            <p:nvSpPr>
                                                                                              <p:cNvPr id="286" name="Freeform 284">
                                                                                                <a:extLst>
                                                                                                  <a:ext uri="{FF2B5EF4-FFF2-40B4-BE49-F238E27FC236}">
                                                                                                    <a16:creationId xmlns:a16="http://schemas.microsoft.com/office/drawing/2014/main" id="{6BF3CC6C-4FFD-4DC1-B3F2-5B7B2AA11A86}"/>
                                                                                                  </a:ext>
                                                                                                </a:extLst>
                                                                                              </p:cNvPr>
                                                                                              <p:cNvSpPr/>
                                                                                              <p:nvPr/>
                                                                                            </p:nvSpPr>
                                                                                            <p:spPr>
                                                                                              <a:xfrm>
                                                                                                <a:off x="4129083" y="4533182"/>
                                                                                                <a:ext cx="1938849" cy="2275411"/>
                                                                                              </a:xfrm>
                                                                                              <a:custGeom>
                                                                                                <a:avLst/>
                                                                                                <a:gdLst>
                                                                                                  <a:gd name="connsiteX0" fmla="*/ 319092 w 1938849"/>
                                                                                                  <a:gd name="connsiteY0" fmla="*/ 1200868 h 2275411"/>
                                                                                                  <a:gd name="connsiteX1" fmla="*/ 176217 w 1938849"/>
                                                                                                  <a:gd name="connsiteY1" fmla="*/ 705568 h 2275411"/>
                                                                                                  <a:gd name="connsiteX2" fmla="*/ 385767 w 1938849"/>
                                                                                                  <a:gd name="connsiteY2" fmla="*/ 419818 h 2275411"/>
                                                                                                  <a:gd name="connsiteX3" fmla="*/ 538167 w 1938849"/>
                                                                                                  <a:gd name="connsiteY3" fmla="*/ 181693 h 2275411"/>
                                                                                                  <a:gd name="connsiteX4" fmla="*/ 795342 w 1938849"/>
                                                                                                  <a:gd name="connsiteY4" fmla="*/ 162643 h 2275411"/>
                                                                                                  <a:gd name="connsiteX5" fmla="*/ 976317 w 1938849"/>
                                                                                                  <a:gd name="connsiteY5" fmla="*/ 448393 h 2275411"/>
                                                                                                  <a:gd name="connsiteX6" fmla="*/ 1109667 w 1938849"/>
                                                                                                  <a:gd name="connsiteY6" fmla="*/ 572218 h 2275411"/>
                                                                                                  <a:gd name="connsiteX7" fmla="*/ 1157292 w 1938849"/>
                                                                                                  <a:gd name="connsiteY7" fmla="*/ 696043 h 2275411"/>
                                                                                                  <a:gd name="connsiteX8" fmla="*/ 947742 w 1938849"/>
                                                                                                  <a:gd name="connsiteY8" fmla="*/ 553168 h 2275411"/>
                                                                                                  <a:gd name="connsiteX9" fmla="*/ 1138242 w 1938849"/>
                                                                                                  <a:gd name="connsiteY9" fmla="*/ 886543 h 2275411"/>
                                                                                                  <a:gd name="connsiteX10" fmla="*/ 985842 w 1938849"/>
                                                                                                  <a:gd name="connsiteY10" fmla="*/ 1381843 h 2275411"/>
                                                                                                  <a:gd name="connsiteX11" fmla="*/ 842967 w 1938849"/>
                                                                                                  <a:gd name="connsiteY11" fmla="*/ 1677118 h 2275411"/>
                                                                                                  <a:gd name="connsiteX12" fmla="*/ 604842 w 1938849"/>
                                                                                                  <a:gd name="connsiteY12" fmla="*/ 1867618 h 2275411"/>
                                                                                                  <a:gd name="connsiteX13" fmla="*/ 966792 w 1938849"/>
                                                                                                  <a:gd name="connsiteY13" fmla="*/ 1734268 h 2275411"/>
                                                                                                  <a:gd name="connsiteX14" fmla="*/ 995367 w 1938849"/>
                                                                                                  <a:gd name="connsiteY14" fmla="*/ 1515193 h 2275411"/>
                                                                                                  <a:gd name="connsiteX15" fmla="*/ 1071567 w 1938849"/>
                                                                                                  <a:gd name="connsiteY15" fmla="*/ 1515193 h 2275411"/>
                                                                                                  <a:gd name="connsiteX16" fmla="*/ 1052517 w 1938849"/>
                                                                                                  <a:gd name="connsiteY16" fmla="*/ 1896193 h 2275411"/>
                                                                                                  <a:gd name="connsiteX17" fmla="*/ 1004892 w 1938849"/>
                                                                                                  <a:gd name="connsiteY17" fmla="*/ 2000968 h 2275411"/>
                                                                                                  <a:gd name="connsiteX18" fmla="*/ 700092 w 1938849"/>
                                                                                                  <a:gd name="connsiteY18" fmla="*/ 1896193 h 2275411"/>
                                                                                                  <a:gd name="connsiteX19" fmla="*/ 271467 w 1938849"/>
                                                                                                  <a:gd name="connsiteY19" fmla="*/ 2029543 h 2275411"/>
                                                                                                  <a:gd name="connsiteX20" fmla="*/ 176217 w 1938849"/>
                                                                                                  <a:gd name="connsiteY20" fmla="*/ 2086693 h 2275411"/>
                                                                                                  <a:gd name="connsiteX21" fmla="*/ 195267 w 1938849"/>
                                                                                                  <a:gd name="connsiteY21" fmla="*/ 2181943 h 2275411"/>
                                                                                                  <a:gd name="connsiteX22" fmla="*/ 4767 w 1938849"/>
                                                                                                  <a:gd name="connsiteY22" fmla="*/ 2020018 h 2275411"/>
                                                                                                  <a:gd name="connsiteX23" fmla="*/ 185742 w 1938849"/>
                                                                                                  <a:gd name="connsiteY23" fmla="*/ 2248618 h 2275411"/>
                                                                                                  <a:gd name="connsiteX24" fmla="*/ 376242 w 1938849"/>
                                                                                                  <a:gd name="connsiteY24" fmla="*/ 2258143 h 2275411"/>
                                                                                                  <a:gd name="connsiteX25" fmla="*/ 280992 w 1938849"/>
                                                                                                  <a:gd name="connsiteY25" fmla="*/ 2134318 h 2275411"/>
                                                                                                  <a:gd name="connsiteX26" fmla="*/ 471492 w 1938849"/>
                                                                                                  <a:gd name="connsiteY26" fmla="*/ 2058118 h 2275411"/>
                                                                                                  <a:gd name="connsiteX27" fmla="*/ 738192 w 1938849"/>
                                                                                                  <a:gd name="connsiteY27" fmla="*/ 1991443 h 2275411"/>
                                                                                                  <a:gd name="connsiteX28" fmla="*/ 966792 w 1938849"/>
                                                                                                  <a:gd name="connsiteY28" fmla="*/ 2048593 h 2275411"/>
                                                                                                  <a:gd name="connsiteX29" fmla="*/ 1109667 w 1938849"/>
                                                                                                  <a:gd name="connsiteY29" fmla="*/ 2067643 h 2275411"/>
                                                                                                  <a:gd name="connsiteX30" fmla="*/ 1176342 w 1938849"/>
                                                                                                  <a:gd name="connsiteY30" fmla="*/ 1962868 h 2275411"/>
                                                                                                  <a:gd name="connsiteX31" fmla="*/ 1109667 w 1938849"/>
                                                                                                  <a:gd name="connsiteY31" fmla="*/ 1867618 h 2275411"/>
                                                                                                  <a:gd name="connsiteX32" fmla="*/ 1128717 w 1938849"/>
                                                                                                  <a:gd name="connsiteY32" fmla="*/ 1772368 h 2275411"/>
                                                                                                  <a:gd name="connsiteX33" fmla="*/ 1128717 w 1938849"/>
                                                                                                  <a:gd name="connsiteY33" fmla="*/ 1381843 h 2275411"/>
                                                                                                  <a:gd name="connsiteX34" fmla="*/ 1176342 w 1938849"/>
                                                                                                  <a:gd name="connsiteY34" fmla="*/ 1229443 h 2275411"/>
                                                                                                  <a:gd name="connsiteX35" fmla="*/ 1223967 w 1938849"/>
                                                                                                  <a:gd name="connsiteY35" fmla="*/ 1038943 h 2275411"/>
                                                                                                  <a:gd name="connsiteX36" fmla="*/ 1443042 w 1938849"/>
                                                                                                  <a:gd name="connsiteY36" fmla="*/ 619843 h 2275411"/>
                                                                                                  <a:gd name="connsiteX37" fmla="*/ 1557342 w 1938849"/>
                                                                                                  <a:gd name="connsiteY37" fmla="*/ 429343 h 2275411"/>
                                                                                                  <a:gd name="connsiteX38" fmla="*/ 1633542 w 1938849"/>
                                                                                                  <a:gd name="connsiteY38" fmla="*/ 543643 h 2275411"/>
                                                                                                  <a:gd name="connsiteX39" fmla="*/ 1728792 w 1938849"/>
                                                                                                  <a:gd name="connsiteY39" fmla="*/ 286468 h 2275411"/>
                                                                                                  <a:gd name="connsiteX40" fmla="*/ 1824042 w 1938849"/>
                                                                                                  <a:gd name="connsiteY40" fmla="*/ 172168 h 2275411"/>
                                                                                                  <a:gd name="connsiteX41" fmla="*/ 1938342 w 1938849"/>
                                                                                                  <a:gd name="connsiteY41" fmla="*/ 38818 h 2275411"/>
                                                                                                  <a:gd name="connsiteX42" fmla="*/ 1776417 w 1938849"/>
                                                                                                  <a:gd name="connsiteY42" fmla="*/ 115018 h 2275411"/>
                                                                                                  <a:gd name="connsiteX43" fmla="*/ 1633542 w 1938849"/>
                                                                                                  <a:gd name="connsiteY43" fmla="*/ 295993 h 2275411"/>
                                                                                                  <a:gd name="connsiteX44" fmla="*/ 1471617 w 1938849"/>
                                                                                                  <a:gd name="connsiteY44" fmla="*/ 486493 h 2275411"/>
                                                                                                  <a:gd name="connsiteX45" fmla="*/ 1300167 w 1938849"/>
                                                                                                  <a:gd name="connsiteY45" fmla="*/ 705568 h 2275411"/>
                                                                                                  <a:gd name="connsiteX46" fmla="*/ 1243017 w 1938849"/>
                                                                                                  <a:gd name="connsiteY46" fmla="*/ 781768 h 2275411"/>
                                                                                                  <a:gd name="connsiteX47" fmla="*/ 1109667 w 1938849"/>
                                                                                                  <a:gd name="connsiteY47" fmla="*/ 419818 h 2275411"/>
                                                                                                  <a:gd name="connsiteX48" fmla="*/ 947742 w 1938849"/>
                                                                                                  <a:gd name="connsiteY48" fmla="*/ 229318 h 2275411"/>
                                                                                                  <a:gd name="connsiteX49" fmla="*/ 785817 w 1938849"/>
                                                                                                  <a:gd name="connsiteY49" fmla="*/ 718 h 2275411"/>
                                                                                                  <a:gd name="connsiteX50" fmla="*/ 347667 w 1938849"/>
                                                                                                  <a:gd name="connsiteY50" fmla="*/ 162643 h 2275411"/>
                                                                                                  <a:gd name="connsiteX51" fmla="*/ 328617 w 1938849"/>
                                                                                                  <a:gd name="connsiteY51" fmla="*/ 315043 h 2275411"/>
                                                                                                  <a:gd name="connsiteX52" fmla="*/ 138117 w 1938849"/>
                                                                                                  <a:gd name="connsiteY52" fmla="*/ 581743 h 2275411"/>
                                                                                                  <a:gd name="connsiteX53" fmla="*/ 14292 w 1938849"/>
                                                                                                  <a:gd name="connsiteY53" fmla="*/ 715093 h 2275411"/>
                                                                                                  <a:gd name="connsiteX54" fmla="*/ 52392 w 1938849"/>
                                                                                                  <a:gd name="connsiteY54" fmla="*/ 953218 h 2275411"/>
                                                                                                  <a:gd name="connsiteX55" fmla="*/ 90492 w 1938849"/>
                                                                                                  <a:gd name="connsiteY55" fmla="*/ 1229443 h 2275411"/>
                                                                                                  <a:gd name="connsiteX56" fmla="*/ 147642 w 1938849"/>
                                                                                                  <a:gd name="connsiteY56" fmla="*/ 1362793 h 2275411"/>
                                                                                                  <a:gd name="connsiteX57" fmla="*/ 71442 w 1938849"/>
                                                                                                  <a:gd name="connsiteY57" fmla="*/ 1591393 h 2275411"/>
                                                                                                  <a:gd name="connsiteX58" fmla="*/ 100017 w 1938849"/>
                                                                                                  <a:gd name="connsiteY58" fmla="*/ 1696168 h 2275411"/>
                                                                                                  <a:gd name="connsiteX59" fmla="*/ 4767 w 1938849"/>
                                                                                                  <a:gd name="connsiteY59" fmla="*/ 1791418 h 2275411"/>
                                                                                                  <a:gd name="connsiteX60" fmla="*/ 14292 w 1938849"/>
                                                                                                  <a:gd name="connsiteY60" fmla="*/ 1915243 h 2275411"/>
                                                                                                  <a:gd name="connsiteX61" fmla="*/ 14292 w 1938849"/>
                                                                                                  <a:gd name="connsiteY61" fmla="*/ 2029543 h 2275411"/>
                                                                                                  <a:gd name="connsiteX62" fmla="*/ 119067 w 1938849"/>
                                                                                                  <a:gd name="connsiteY62" fmla="*/ 1905718 h 2275411"/>
                                                                                                  <a:gd name="connsiteX63" fmla="*/ 71442 w 1938849"/>
                                                                                                  <a:gd name="connsiteY63" fmla="*/ 1819993 h 2275411"/>
                                                                                                  <a:gd name="connsiteX64" fmla="*/ 166692 w 1938849"/>
                                                                                                  <a:gd name="connsiteY64" fmla="*/ 1715218 h 2275411"/>
                                                                                                  <a:gd name="connsiteX65" fmla="*/ 157167 w 1938849"/>
                                                                                                  <a:gd name="connsiteY65" fmla="*/ 1581868 h 2275411"/>
                                                                                                  <a:gd name="connsiteX66" fmla="*/ 195267 w 1938849"/>
                                                                                                  <a:gd name="connsiteY66" fmla="*/ 1467568 h 2275411"/>
                                                                                                  <a:gd name="connsiteX67" fmla="*/ 442917 w 1938849"/>
                                                                                                  <a:gd name="connsiteY67" fmla="*/ 1705693 h 2275411"/>
                                                                                                  <a:gd name="connsiteX68" fmla="*/ 204792 w 1938849"/>
                                                                                                  <a:gd name="connsiteY68" fmla="*/ 1334218 h 2275411"/>
                                                                                                  <a:gd name="connsiteX69" fmla="*/ 128592 w 1938849"/>
                                                                                                  <a:gd name="connsiteY69" fmla="*/ 810343 h 2275411"/>
                                                                                                  <a:gd name="connsiteX70" fmla="*/ 319092 w 1938849"/>
                                                                                                  <a:gd name="connsiteY70" fmla="*/ 1200868 h 2275411"/>
                                                                                                </a:gdLst>
                                                                                                <a:ahLst/>
                                                                                                <a:cxnLst>
                                                                                                  <a:cxn ang="0">
                                                                                                    <a:pos x="connsiteX0" y="connsiteY0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" y="connsiteY1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2" y="connsiteY2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3" y="connsiteY3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4" y="connsiteY4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5" y="connsiteY5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6" y="connsiteY6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7" y="connsiteY7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8" y="connsiteY8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9" y="connsiteY9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0" y="connsiteY10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1" y="connsiteY11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2" y="connsiteY12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3" y="connsiteY13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4" y="connsiteY14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5" y="connsiteY15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6" y="connsiteY16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7" y="connsiteY17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8" y="connsiteY18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9" y="connsiteY19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20" y="connsiteY20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21" y="connsiteY21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22" y="connsiteY22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23" y="connsiteY23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24" y="connsiteY24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25" y="connsiteY25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26" y="connsiteY26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27" y="connsiteY27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28" y="connsiteY28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29" y="connsiteY29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30" y="connsiteY30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31" y="connsiteY31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32" y="connsiteY32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33" y="connsiteY33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34" y="connsiteY34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35" y="connsiteY35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36" y="connsiteY36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37" y="connsiteY37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38" y="connsiteY38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39" y="connsiteY39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40" y="connsiteY40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41" y="connsiteY41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42" y="connsiteY42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43" y="connsiteY43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44" y="connsiteY44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45" y="connsiteY45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46" y="connsiteY46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47" y="connsiteY47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48" y="connsiteY48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49" y="connsiteY49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50" y="connsiteY50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51" y="connsiteY51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52" y="connsiteY52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53" y="connsiteY53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54" y="connsiteY54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55" y="connsiteY55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56" y="connsiteY56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57" y="connsiteY57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58" y="connsiteY58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59" y="connsiteY59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60" y="connsiteY60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61" y="connsiteY61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62" y="connsiteY62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63" y="connsiteY63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64" y="connsiteY64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65" y="connsiteY65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66" y="connsiteY66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67" y="connsiteY67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68" y="connsiteY68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69" y="connsiteY69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70" y="connsiteY70"/>
                                                                                                  </a:cxn>
                                                                                                </a:cxnLst>
                                                                                                <a:rect l="l" t="t" r="r" b="b"/>
                                                                                                <a:pathLst>
                                                                                                  <a:path w="1938849" h="2275411">
                                                                                                    <a:moveTo>
                                                                                                      <a:pt x="319092" y="1200868"/>
                                                                                                    </a:moveTo>
                                                                                                    <a:cubicBezTo>
                                                                                                      <a:pt x="327029" y="1183406"/>
                                                                                                      <a:pt x="165105" y="835743"/>
                                                                                                      <a:pt x="176217" y="70556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87329" y="575393"/>
                                                                                                      <a:pt x="325442" y="507130"/>
                                                                                                      <a:pt x="385767" y="41981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446092" y="332506"/>
                                                                                                      <a:pt x="469905" y="224555"/>
                                                                                                      <a:pt x="538167" y="181693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606429" y="138831"/>
                                                                                                      <a:pt x="722317" y="118193"/>
                                                                                                      <a:pt x="795342" y="162643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868367" y="207093"/>
                                                                                                      <a:pt x="923930" y="380131"/>
                                                                                                      <a:pt x="976317" y="448393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028704" y="516655"/>
                                                                                                      <a:pt x="1079505" y="530943"/>
                                                                                                      <a:pt x="1109667" y="57221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139829" y="613493"/>
                                                                                                      <a:pt x="1184280" y="699218"/>
                                                                                                      <a:pt x="1157292" y="696043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130304" y="692868"/>
                                                                                                      <a:pt x="950917" y="521418"/>
                                                                                                      <a:pt x="947742" y="55316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944567" y="584918"/>
                                                                                                      <a:pt x="1131892" y="748430"/>
                                                                                                      <a:pt x="1138242" y="886543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144592" y="1024655"/>
                                                                                                      <a:pt x="1035054" y="1250081"/>
                                                                                                      <a:pt x="985842" y="1381843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936630" y="1513605"/>
                                                                                                      <a:pt x="906467" y="1596156"/>
                                                                                                      <a:pt x="842967" y="167711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779467" y="1758080"/>
                                                                                                      <a:pt x="584205" y="1858093"/>
                                                                                                      <a:pt x="604842" y="186761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625479" y="1877143"/>
                                                                                                      <a:pt x="901705" y="1793005"/>
                                                                                                      <a:pt x="966792" y="173426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031879" y="1675531"/>
                                                                                                      <a:pt x="977905" y="1551705"/>
                                                                                                      <a:pt x="995367" y="1515193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012829" y="1478681"/>
                                                                                                      <a:pt x="1062042" y="1451693"/>
                                                                                                      <a:pt x="1071567" y="1515193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081092" y="1578693"/>
                                                                                                      <a:pt x="1063630" y="1815231"/>
                                                                                                      <a:pt x="1052517" y="1896193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041405" y="1977156"/>
                                                                                                      <a:pt x="1063629" y="2000968"/>
                                                                                                      <a:pt x="1004892" y="200096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946155" y="2000968"/>
                                                                                                      <a:pt x="822329" y="1891431"/>
                                                                                                      <a:pt x="700092" y="1896193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577855" y="1900955"/>
                                                                                                      <a:pt x="358779" y="1997793"/>
                                                                                                      <a:pt x="271467" y="2029543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84155" y="2061293"/>
                                                                                                      <a:pt x="188917" y="2061293"/>
                                                                                                      <a:pt x="176217" y="2086693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63517" y="2112093"/>
                                                                                                      <a:pt x="223842" y="2193055"/>
                                                                                                      <a:pt x="195267" y="2181943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66692" y="2170831"/>
                                                                                                      <a:pt x="6354" y="2008906"/>
                                                                                                      <a:pt x="4767" y="202001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3180" y="2031130"/>
                                                                                                      <a:pt x="123829" y="2208930"/>
                                                                                                      <a:pt x="185742" y="224861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247655" y="2288306"/>
                                                                                                      <a:pt x="360367" y="2277193"/>
                                                                                                      <a:pt x="376242" y="2258143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392117" y="2239093"/>
                                                                                                      <a:pt x="265117" y="2167655"/>
                                                                                                      <a:pt x="280992" y="213431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296867" y="2100981"/>
                                                                                                      <a:pt x="395292" y="2081930"/>
                                                                                                      <a:pt x="471492" y="205811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547692" y="2034306"/>
                                                                                                      <a:pt x="655642" y="1993030"/>
                                                                                                      <a:pt x="738192" y="1991443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820742" y="1989856"/>
                                                                                                      <a:pt x="904880" y="2035893"/>
                                                                                                      <a:pt x="966792" y="2048593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028705" y="2061293"/>
                                                                                                      <a:pt x="1074742" y="2081931"/>
                                                                                                      <a:pt x="1109667" y="2067643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144592" y="2053356"/>
                                                                                                      <a:pt x="1176342" y="1996205"/>
                                                                                                      <a:pt x="1176342" y="196286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176342" y="1929531"/>
                                                                                                      <a:pt x="1117604" y="1899368"/>
                                                                                                      <a:pt x="1109667" y="186761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101730" y="1835868"/>
                                                                                                      <a:pt x="1125542" y="1853330"/>
                                                                                                      <a:pt x="1128717" y="177236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131892" y="1691406"/>
                                                                                                      <a:pt x="1120780" y="1472331"/>
                                                                                                      <a:pt x="1128717" y="1381843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136655" y="1291356"/>
                                                                                                      <a:pt x="1160467" y="1286593"/>
                                                                                                      <a:pt x="1176342" y="1229443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192217" y="1172293"/>
                                                                                                      <a:pt x="1179517" y="1140543"/>
                                                                                                      <a:pt x="1223967" y="1038943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268417" y="937343"/>
                                                                                                      <a:pt x="1387480" y="721443"/>
                                                                                                      <a:pt x="1443042" y="619843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498604" y="518243"/>
                                                                                                      <a:pt x="1525592" y="442043"/>
                                                                                                      <a:pt x="1557342" y="429343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589092" y="416643"/>
                                                                                                      <a:pt x="1604967" y="567455"/>
                                                                                                      <a:pt x="1633542" y="543643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662117" y="519831"/>
                                                                                                      <a:pt x="1697042" y="348381"/>
                                                                                                      <a:pt x="1728792" y="28646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760542" y="224555"/>
                                                                                                      <a:pt x="1789117" y="213443"/>
                                                                                                      <a:pt x="1824042" y="17216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858967" y="130893"/>
                                                                                                      <a:pt x="1946279" y="48343"/>
                                                                                                      <a:pt x="1938342" y="3881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930405" y="29293"/>
                                                                                                      <a:pt x="1827217" y="72156"/>
                                                                                                      <a:pt x="1776417" y="11501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725617" y="157880"/>
                                                                                                      <a:pt x="1684342" y="234080"/>
                                                                                                      <a:pt x="1633542" y="295993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582742" y="357905"/>
                                                                                                      <a:pt x="1527179" y="418231"/>
                                                                                                      <a:pt x="1471617" y="486493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416055" y="554755"/>
                                                                                                      <a:pt x="1338267" y="656355"/>
                                                                                                      <a:pt x="1300167" y="70556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262067" y="754780"/>
                                                                                                      <a:pt x="1274767" y="829393"/>
                                                                                                      <a:pt x="1243017" y="78176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211267" y="734143"/>
                                                                                                      <a:pt x="1158879" y="511893"/>
                                                                                                      <a:pt x="1109667" y="41981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060455" y="327743"/>
                                                                                                      <a:pt x="1001717" y="299168"/>
                                                                                                      <a:pt x="947742" y="22931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893767" y="159468"/>
                                                                                                      <a:pt x="885829" y="11830"/>
                                                                                                      <a:pt x="785817" y="71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685805" y="-10394"/>
                                                                                                      <a:pt x="423867" y="110256"/>
                                                                                                      <a:pt x="347667" y="162643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271467" y="215030"/>
                                                                                                      <a:pt x="363542" y="245193"/>
                                                                                                      <a:pt x="328617" y="315043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293692" y="384893"/>
                                                                                                      <a:pt x="190504" y="515068"/>
                                                                                                      <a:pt x="138117" y="581743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85730" y="648418"/>
                                                                                                      <a:pt x="28579" y="653181"/>
                                                                                                      <a:pt x="14292" y="715093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5" y="777005"/>
                                                                                                      <a:pt x="39692" y="867493"/>
                                                                                                      <a:pt x="52392" y="95321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65092" y="1038943"/>
                                                                                                      <a:pt x="74617" y="1161181"/>
                                                                                                      <a:pt x="90492" y="1229443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06367" y="1297705"/>
                                                                                                      <a:pt x="150817" y="1302468"/>
                                                                                                      <a:pt x="147642" y="1362793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44467" y="1423118"/>
                                                                                                      <a:pt x="79379" y="1535831"/>
                                                                                                      <a:pt x="71442" y="1591393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63505" y="1646955"/>
                                                                                                      <a:pt x="111129" y="1662831"/>
                                                                                                      <a:pt x="100017" y="169616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88905" y="1729505"/>
                                                                                                      <a:pt x="19054" y="1754906"/>
                                                                                                      <a:pt x="4767" y="179141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-9520" y="1827930"/>
                                                                                                      <a:pt x="12705" y="1875556"/>
                                                                                                      <a:pt x="14292" y="1915243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5879" y="1954930"/>
                                                                                                      <a:pt x="-3170" y="2031130"/>
                                                                                                      <a:pt x="14292" y="2029543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31754" y="2027956"/>
                                                                                                      <a:pt x="109542" y="1940643"/>
                                                                                                      <a:pt x="119067" y="190571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28592" y="1870793"/>
                                                                                                      <a:pt x="63505" y="1851743"/>
                                                                                                      <a:pt x="71442" y="1819993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79379" y="1788243"/>
                                                                                                      <a:pt x="152405" y="1754905"/>
                                                                                                      <a:pt x="166692" y="171521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80979" y="1675531"/>
                                                                                                      <a:pt x="152405" y="1623143"/>
                                                                                                      <a:pt x="157167" y="158186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61929" y="1540593"/>
                                                                                                      <a:pt x="147642" y="1446931"/>
                                                                                                      <a:pt x="195267" y="146756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242892" y="1488206"/>
                                                                                                      <a:pt x="441330" y="1727918"/>
                                                                                                      <a:pt x="442917" y="1705693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444504" y="1683468"/>
                                                                                                      <a:pt x="257179" y="1483443"/>
                                                                                                      <a:pt x="204792" y="133421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52405" y="1184993"/>
                                                                                                      <a:pt x="112717" y="827805"/>
                                                                                                      <a:pt x="128592" y="810343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44467" y="792881"/>
                                                                                                      <a:pt x="311155" y="1218330"/>
                                                                                                      <a:pt x="319092" y="1200868"/>
                                                                                                    </a:cubicBezTo>
                                                                                                    <a:close/>
                                                                                                  </a:path>
                                                                                                </a:pathLst>
                                                                                              </a:custGeom>
                                                                                              <a:solidFill>
                                                                                                <a:schemeClr val="tx1">
                                                                                                  <a:lumMod val="95000"/>
                                                                                                  <a:lumOff val="5000"/>
                                                                                                </a:schemeClr>
                                                                                              </a:solidFill>
                                                                                              <a:ln>
                                                                                                <a:noFill/>
                                                                                              </a:ln>
                                                                                            </p:spPr>
                                                                                            <p:style>
                                                                                              <a:lnRef idx="2">
                                                                                                <a:schemeClr val="accent1">
                                                                                                  <a:shade val="50000"/>
                                                                                                </a:schemeClr>
                                                                                              </a:lnRef>
                                                                                              <a:fillRef idx="1">
                                                                                                <a:schemeClr val="accent1"/>
                                                                                              </a:fillRef>
                                                                                              <a:effectRef idx="0">
                                                                                                <a:schemeClr val="accent1"/>
                                                                                              </a:effectRef>
                                                                                              <a:fontRef idx="minor">
                                                                                                <a:schemeClr val="lt1"/>
                                                                                              </a:fontRef>
                                                                                            </p:style>
                                                                                            <p:txBody>
                                                                                              <a:bodyPr rtlCol="0" anchor="ctr"/>
                                                                                              <a:lstStyle/>
                                                                                              <a:p>
                                                                                                <a:pPr algn="ctr"/>
                                                                                                <a:endParaRPr lang="en-AU"/>
                                                                                              </a:p>
                                                                                            </p:txBody>
                                                                                          </p:sp>
                                                                                          <p:sp>
                                                                                            <p:nvSpPr>
                                                                                              <p:cNvPr id="287" name="Freeform 285">
                                                                                                <a:extLst>
                                                                                                  <a:ext uri="{FF2B5EF4-FFF2-40B4-BE49-F238E27FC236}">
                                                                                                    <a16:creationId xmlns:a16="http://schemas.microsoft.com/office/drawing/2014/main" id="{1FC36A2B-A76C-418E-B329-3B69386D6496}"/>
                                                                                                  </a:ext>
                                                                                                </a:extLst>
                                                                                              </p:cNvPr>
                                                                                              <p:cNvSpPr/>
                                                                                              <p:nvPr/>
                                                                                            </p:nvSpPr>
                                                                                            <p:spPr>
                                                                                              <a:xfrm>
                                                                                                <a:off x="3595338" y="5285419"/>
                                                                                                <a:ext cx="589688" cy="1353693"/>
                                                                                              </a:xfrm>
                                                                                              <a:custGeom>
                                                                                                <a:avLst/>
                                                                                                <a:gdLst>
                                                                                                  <a:gd name="connsiteX0" fmla="*/ 548037 w 589688"/>
                                                                                                  <a:gd name="connsiteY0" fmla="*/ 1220156 h 1353693"/>
                                                                                                  <a:gd name="connsiteX1" fmla="*/ 338487 w 589688"/>
                                                                                                  <a:gd name="connsiteY1" fmla="*/ 1286831 h 1353693"/>
                                                                                                  <a:gd name="connsiteX2" fmla="*/ 205137 w 589688"/>
                                                                                                  <a:gd name="connsiteY2" fmla="*/ 1058231 h 1353693"/>
                                                                                                  <a:gd name="connsiteX3" fmla="*/ 186087 w 589688"/>
                                                                                                  <a:gd name="connsiteY3" fmla="*/ 791531 h 1353693"/>
                                                                                                  <a:gd name="connsiteX4" fmla="*/ 328962 w 589688"/>
                                                                                                  <a:gd name="connsiteY4" fmla="*/ 505781 h 1353693"/>
                                                                                                  <a:gd name="connsiteX5" fmla="*/ 548037 w 589688"/>
                                                                                                  <a:gd name="connsiteY5" fmla="*/ 220031 h 1353693"/>
                                                                                                  <a:gd name="connsiteX6" fmla="*/ 576612 w 589688"/>
                                                                                                  <a:gd name="connsiteY6" fmla="*/ 956 h 1353693"/>
                                                                                                  <a:gd name="connsiteX7" fmla="*/ 395637 w 589688"/>
                                                                                                  <a:gd name="connsiteY7" fmla="*/ 305756 h 1353693"/>
                                                                                                  <a:gd name="connsiteX8" fmla="*/ 233712 w 589688"/>
                                                                                                  <a:gd name="connsiteY8" fmla="*/ 581981 h 1353693"/>
                                                                                                  <a:gd name="connsiteX9" fmla="*/ 5112 w 589688"/>
                                                                                                  <a:gd name="connsiteY9" fmla="*/ 753431 h 1353693"/>
                                                                                                  <a:gd name="connsiteX10" fmla="*/ 81312 w 589688"/>
                                                                                                  <a:gd name="connsiteY10" fmla="*/ 886781 h 1353693"/>
                                                                                                  <a:gd name="connsiteX11" fmla="*/ 157512 w 589688"/>
                                                                                                  <a:gd name="connsiteY11" fmla="*/ 1105856 h 1353693"/>
                                                                                                  <a:gd name="connsiteX12" fmla="*/ 128937 w 589688"/>
                                                                                                  <a:gd name="connsiteY12" fmla="*/ 1172531 h 1353693"/>
                                                                                                  <a:gd name="connsiteX13" fmla="*/ 271812 w 589688"/>
                                                                                                  <a:gd name="connsiteY13" fmla="*/ 1296356 h 1353693"/>
                                                                                                  <a:gd name="connsiteX14" fmla="*/ 328962 w 589688"/>
                                                                                                  <a:gd name="connsiteY14" fmla="*/ 1353506 h 1353693"/>
                                                                                                  <a:gd name="connsiteX15" fmla="*/ 538512 w 589688"/>
                                                                                                  <a:gd name="connsiteY15" fmla="*/ 1315406 h 1353693"/>
                                                                                                  <a:gd name="connsiteX16" fmla="*/ 576612 w 589688"/>
                                                                                                  <a:gd name="connsiteY16" fmla="*/ 1334456 h 1353693"/>
                                                                                                  <a:gd name="connsiteX17" fmla="*/ 548037 w 589688"/>
                                                                                                  <a:gd name="connsiteY17" fmla="*/ 1220156 h 1353693"/>
                                                                                                </a:gdLst>
                                                                                                <a:ahLst/>
                                                                                                <a:cxnLst>
                                                                                                  <a:cxn ang="0">
                                                                                                    <a:pos x="connsiteX0" y="connsiteY0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" y="connsiteY1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2" y="connsiteY2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3" y="connsiteY3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4" y="connsiteY4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5" y="connsiteY5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6" y="connsiteY6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7" y="connsiteY7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8" y="connsiteY8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9" y="connsiteY9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0" y="connsiteY10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1" y="connsiteY11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2" y="connsiteY12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3" y="connsiteY13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4" y="connsiteY14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5" y="connsiteY15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6" y="connsiteY16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7" y="connsiteY17"/>
                                                                                                  </a:cxn>
                                                                                                </a:cxnLst>
                                                                                                <a:rect l="l" t="t" r="r" b="b"/>
                                                                                                <a:pathLst>
                                                                                                  <a:path w="589688" h="1353693">
                                                                                                    <a:moveTo>
                                                                                                      <a:pt x="548037" y="1220156"/>
                                                                                                    </a:moveTo>
                                                                                                    <a:cubicBezTo>
                                                                                                      <a:pt x="508350" y="1212219"/>
                                                                                                      <a:pt x="395637" y="1313818"/>
                                                                                                      <a:pt x="338487" y="1286831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281337" y="1259844"/>
                                                                                                      <a:pt x="230537" y="1140781"/>
                                                                                                      <a:pt x="205137" y="1058231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79737" y="975681"/>
                                                                                                      <a:pt x="165450" y="883606"/>
                                                                                                      <a:pt x="186087" y="791531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206724" y="699456"/>
                                                                                                      <a:pt x="268637" y="601031"/>
                                                                                                      <a:pt x="328962" y="505781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389287" y="410531"/>
                                                                                                      <a:pt x="506762" y="304168"/>
                                                                                                      <a:pt x="548037" y="220031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589312" y="135893"/>
                                                                                                      <a:pt x="602012" y="-13331"/>
                                                                                                      <a:pt x="576612" y="956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551212" y="15243"/>
                                                                                                      <a:pt x="452787" y="208919"/>
                                                                                                      <a:pt x="395637" y="305756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338487" y="402593"/>
                                                                                                      <a:pt x="298799" y="507368"/>
                                                                                                      <a:pt x="233712" y="581981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68624" y="656593"/>
                                                                                                      <a:pt x="30512" y="702631"/>
                                                                                                      <a:pt x="5112" y="753431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-20288" y="804231"/>
                                                                                                      <a:pt x="55912" y="828044"/>
                                                                                                      <a:pt x="81312" y="886781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06712" y="945518"/>
                                                                                                      <a:pt x="149575" y="1058231"/>
                                                                                                      <a:pt x="157512" y="1105856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65449" y="1153481"/>
                                                                                                      <a:pt x="109887" y="1140781"/>
                                                                                                      <a:pt x="128937" y="1172531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47987" y="1204281"/>
                                                                                                      <a:pt x="238475" y="1266194"/>
                                                                                                      <a:pt x="271812" y="1296356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305149" y="1326518"/>
                                                                                                      <a:pt x="284512" y="1350331"/>
                                                                                                      <a:pt x="328962" y="1353506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373412" y="1356681"/>
                                                                                                      <a:pt x="497237" y="1318581"/>
                                                                                                      <a:pt x="538512" y="1315406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579787" y="1312231"/>
                                                                                                      <a:pt x="579787" y="1345569"/>
                                                                                                      <a:pt x="576612" y="1334456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573437" y="1323343"/>
                                                                                                      <a:pt x="587724" y="1228093"/>
                                                                                                      <a:pt x="548037" y="1220156"/>
                                                                                                    </a:cubicBezTo>
                                                                                                    <a:close/>
                                                                                                  </a:path>
                                                                                                </a:pathLst>
                                                                                              </a:custGeom>
                                                                                              <a:solidFill>
                                                                                                <a:schemeClr val="tx1">
                                                                                                  <a:lumMod val="95000"/>
                                                                                                  <a:lumOff val="5000"/>
                                                                                                </a:schemeClr>
                                                                                              </a:solidFill>
                                                                                              <a:ln>
                                                                                                <a:noFill/>
                                                                                              </a:ln>
                                                                                            </p:spPr>
                                                                                            <p:style>
                                                                                              <a:lnRef idx="2">
                                                                                                <a:schemeClr val="accent1">
                                                                                                  <a:shade val="50000"/>
                                                                                                </a:schemeClr>
                                                                                              </a:lnRef>
                                                                                              <a:fillRef idx="1">
                                                                                                <a:schemeClr val="accent1"/>
                                                                                              </a:fillRef>
                                                                                              <a:effectRef idx="0">
                                                                                                <a:schemeClr val="accent1"/>
                                                                                              </a:effectRef>
                                                                                              <a:fontRef idx="minor">
                                                                                                <a:schemeClr val="lt1"/>
                                                                                              </a:fontRef>
                                                                                            </p:style>
                                                                                            <p:txBody>
                                                                                              <a:bodyPr rtlCol="0" anchor="ctr"/>
                                                                                              <a:lstStyle/>
                                                                                              <a:p>
                                                                                                <a:pPr algn="ctr"/>
                                                                                                <a:endParaRPr lang="en-AU"/>
                                                                                              </a:p>
                                                                                            </p:txBody>
                                                                                          </p:sp>
                                                                                        </p:grpSp>
                                                                                        <p:sp>
                                                                                          <p:nvSpPr>
                                                                                            <p:cNvPr id="285" name="Freeform 283">
                                                                                              <a:extLst>
                                                                                                <a:ext uri="{FF2B5EF4-FFF2-40B4-BE49-F238E27FC236}">
                                                                                                  <a16:creationId xmlns:a16="http://schemas.microsoft.com/office/drawing/2014/main" id="{8BF89239-825A-4E43-AE5B-25AA63B166E2}"/>
                                                                                                </a:ext>
                                                                                              </a:extLst>
                                                                                            </p:cNvPr>
                                                                                            <p:cNvSpPr/>
                                                                                            <p:nvPr/>
                                                                                          </p:nvSpPr>
                                                                                          <p:spPr>
                                                                                            <a:xfrm>
                                                                                              <a:off x="5188777" y="4779501"/>
                                                                                              <a:ext cx="1532134" cy="1995070"/>
                                                                                            </a:xfrm>
                                                                                            <a:custGeom>
                                                                                              <a:avLst/>
                                                                                              <a:gdLst>
                                                                                                <a:gd name="connsiteX0" fmla="*/ 211898 w 1532134"/>
                                                                                                <a:gd name="connsiteY0" fmla="*/ 1154574 h 1995070"/>
                                                                                                <a:gd name="connsiteX1" fmla="*/ 392873 w 1532134"/>
                                                                                                <a:gd name="connsiteY1" fmla="*/ 802149 h 1995070"/>
                                                                                                <a:gd name="connsiteX2" fmla="*/ 545273 w 1532134"/>
                                                                                                <a:gd name="connsiteY2" fmla="*/ 497349 h 1995070"/>
                                                                                                <a:gd name="connsiteX3" fmla="*/ 459548 w 1532134"/>
                                                                                                <a:gd name="connsiteY3" fmla="*/ 849774 h 1995070"/>
                                                                                                <a:gd name="connsiteX4" fmla="*/ 411923 w 1532134"/>
                                                                                                <a:gd name="connsiteY4" fmla="*/ 1230774 h 1995070"/>
                                                                                                <a:gd name="connsiteX5" fmla="*/ 354773 w 1532134"/>
                                                                                                <a:gd name="connsiteY5" fmla="*/ 1392699 h 1995070"/>
                                                                                                <a:gd name="connsiteX6" fmla="*/ 497648 w 1532134"/>
                                                                                                <a:gd name="connsiteY6" fmla="*/ 1554624 h 1995070"/>
                                                                                                <a:gd name="connsiteX7" fmla="*/ 659573 w 1532134"/>
                                                                                                <a:gd name="connsiteY7" fmla="*/ 1554624 h 1995070"/>
                                                                                                <a:gd name="connsiteX8" fmla="*/ 545273 w 1532134"/>
                                                                                                <a:gd name="connsiteY8" fmla="*/ 1354599 h 1995070"/>
                                                                                                <a:gd name="connsiteX9" fmla="*/ 707198 w 1532134"/>
                                                                                                <a:gd name="connsiteY9" fmla="*/ 1526049 h 1995070"/>
                                                                                                <a:gd name="connsiteX10" fmla="*/ 935798 w 1532134"/>
                                                                                                <a:gd name="connsiteY10" fmla="*/ 1497474 h 1995070"/>
                                                                                                <a:gd name="connsiteX11" fmla="*/ 535748 w 1532134"/>
                                                                                                <a:gd name="connsiteY11" fmla="*/ 1640349 h 1995070"/>
                                                                                                <a:gd name="connsiteX12" fmla="*/ 392873 w 1532134"/>
                                                                                                <a:gd name="connsiteY12" fmla="*/ 1878474 h 1995070"/>
                                                                                                <a:gd name="connsiteX13" fmla="*/ 564323 w 1532134"/>
                                                                                                <a:gd name="connsiteY13" fmla="*/ 1811799 h 1995070"/>
                                                                                                <a:gd name="connsiteX14" fmla="*/ 964373 w 1532134"/>
                                                                                                <a:gd name="connsiteY14" fmla="*/ 1707024 h 1995070"/>
                                                                                                <a:gd name="connsiteX15" fmla="*/ 1231073 w 1532134"/>
                                                                                                <a:gd name="connsiteY15" fmla="*/ 1764174 h 1995070"/>
                                                                                                <a:gd name="connsiteX16" fmla="*/ 1307273 w 1532134"/>
                                                                                                <a:gd name="connsiteY16" fmla="*/ 1878474 h 1995070"/>
                                                                                                <a:gd name="connsiteX17" fmla="*/ 1354898 w 1532134"/>
                                                                                                <a:gd name="connsiteY17" fmla="*/ 1745124 h 1995070"/>
                                                                                                <a:gd name="connsiteX18" fmla="*/ 1059623 w 1532134"/>
                                                                                                <a:gd name="connsiteY18" fmla="*/ 1535574 h 1995070"/>
                                                                                                <a:gd name="connsiteX19" fmla="*/ 1221548 w 1532134"/>
                                                                                                <a:gd name="connsiteY19" fmla="*/ 1430799 h 1995070"/>
                                                                                                <a:gd name="connsiteX20" fmla="*/ 1297748 w 1532134"/>
                                                                                                <a:gd name="connsiteY20" fmla="*/ 1326024 h 1995070"/>
                                                                                                <a:gd name="connsiteX21" fmla="*/ 1212023 w 1532134"/>
                                                                                                <a:gd name="connsiteY21" fmla="*/ 964074 h 1995070"/>
                                                                                                <a:gd name="connsiteX22" fmla="*/ 1011998 w 1532134"/>
                                                                                                <a:gd name="connsiteY22" fmla="*/ 1116474 h 1995070"/>
                                                                                                <a:gd name="connsiteX23" fmla="*/ 945323 w 1532134"/>
                                                                                                <a:gd name="connsiteY23" fmla="*/ 1106949 h 1995070"/>
                                                                                                <a:gd name="connsiteX24" fmla="*/ 1259648 w 1532134"/>
                                                                                                <a:gd name="connsiteY24" fmla="*/ 668799 h 1995070"/>
                                                                                                <a:gd name="connsiteX25" fmla="*/ 1412048 w 1532134"/>
                                                                                                <a:gd name="connsiteY25" fmla="*/ 478299 h 1995070"/>
                                                                                                <a:gd name="connsiteX26" fmla="*/ 1335848 w 1532134"/>
                                                                                                <a:gd name="connsiteY26" fmla="*/ 230649 h 1995070"/>
                                                                                                <a:gd name="connsiteX27" fmla="*/ 1135823 w 1532134"/>
                                                                                                <a:gd name="connsiteY27" fmla="*/ 2049 h 1995070"/>
                                                                                                <a:gd name="connsiteX28" fmla="*/ 1392998 w 1532134"/>
                                                                                                <a:gd name="connsiteY28" fmla="*/ 135399 h 1995070"/>
                                                                                                <a:gd name="connsiteX29" fmla="*/ 1488248 w 1532134"/>
                                                                                                <a:gd name="connsiteY29" fmla="*/ 421149 h 1995070"/>
                                                                                                <a:gd name="connsiteX30" fmla="*/ 1516823 w 1532134"/>
                                                                                                <a:gd name="connsiteY30" fmla="*/ 544974 h 1995070"/>
                                                                                                <a:gd name="connsiteX31" fmla="*/ 1250123 w 1532134"/>
                                                                                                <a:gd name="connsiteY31" fmla="*/ 821199 h 1995070"/>
                                                                                                <a:gd name="connsiteX32" fmla="*/ 1297748 w 1532134"/>
                                                                                                <a:gd name="connsiteY32" fmla="*/ 878349 h 1995070"/>
                                                                                                <a:gd name="connsiteX33" fmla="*/ 1288223 w 1532134"/>
                                                                                                <a:gd name="connsiteY33" fmla="*/ 1078374 h 1995070"/>
                                                                                                <a:gd name="connsiteX34" fmla="*/ 1354898 w 1532134"/>
                                                                                                <a:gd name="connsiteY34" fmla="*/ 1345074 h 1995070"/>
                                                                                                <a:gd name="connsiteX35" fmla="*/ 1288223 w 1532134"/>
                                                                                                <a:gd name="connsiteY35" fmla="*/ 1487949 h 1995070"/>
                                                                                                <a:gd name="connsiteX36" fmla="*/ 1421573 w 1532134"/>
                                                                                                <a:gd name="connsiteY36" fmla="*/ 1687974 h 1995070"/>
                                                                                                <a:gd name="connsiteX37" fmla="*/ 1364423 w 1532134"/>
                                                                                                <a:gd name="connsiteY37" fmla="*/ 1887999 h 1995070"/>
                                                                                                <a:gd name="connsiteX38" fmla="*/ 1288223 w 1532134"/>
                                                                                                <a:gd name="connsiteY38" fmla="*/ 1992774 h 1995070"/>
                                                                                                <a:gd name="connsiteX39" fmla="*/ 1202498 w 1532134"/>
                                                                                                <a:gd name="connsiteY39" fmla="*/ 1792749 h 1995070"/>
                                                                                                <a:gd name="connsiteX40" fmla="*/ 1050098 w 1532134"/>
                                                                                                <a:gd name="connsiteY40" fmla="*/ 1745124 h 1995070"/>
                                                                                                <a:gd name="connsiteX41" fmla="*/ 831023 w 1532134"/>
                                                                                                <a:gd name="connsiteY41" fmla="*/ 1802274 h 1995070"/>
                                                                                                <a:gd name="connsiteX42" fmla="*/ 421448 w 1532134"/>
                                                                                                <a:gd name="connsiteY42" fmla="*/ 1964199 h 1995070"/>
                                                                                                <a:gd name="connsiteX43" fmla="*/ 316673 w 1532134"/>
                                                                                                <a:gd name="connsiteY43" fmla="*/ 1945149 h 1995070"/>
                                                                                                <a:gd name="connsiteX44" fmla="*/ 335723 w 1532134"/>
                                                                                                <a:gd name="connsiteY44" fmla="*/ 1754649 h 1995070"/>
                                                                                                <a:gd name="connsiteX45" fmla="*/ 249998 w 1532134"/>
                                                                                                <a:gd name="connsiteY45" fmla="*/ 1754649 h 1995070"/>
                                                                                                <a:gd name="connsiteX46" fmla="*/ 2348 w 1532134"/>
                                                                                                <a:gd name="connsiteY46" fmla="*/ 1707024 h 1995070"/>
                                                                                                <a:gd name="connsiteX47" fmla="*/ 135698 w 1532134"/>
                                                                                                <a:gd name="connsiteY47" fmla="*/ 1697499 h 1995070"/>
                                                                                                <a:gd name="connsiteX48" fmla="*/ 307148 w 1532134"/>
                                                                                                <a:gd name="connsiteY48" fmla="*/ 1678449 h 1995070"/>
                                                                                                <a:gd name="connsiteX49" fmla="*/ 354773 w 1532134"/>
                                                                                                <a:gd name="connsiteY49" fmla="*/ 1554624 h 1995070"/>
                                                                                                <a:gd name="connsiteX50" fmla="*/ 278573 w 1532134"/>
                                                                                                <a:gd name="connsiteY50" fmla="*/ 1440324 h 1995070"/>
                                                                                                <a:gd name="connsiteX51" fmla="*/ 364298 w 1532134"/>
                                                                                                <a:gd name="connsiteY51" fmla="*/ 1154574 h 1995070"/>
                                                                                                <a:gd name="connsiteX52" fmla="*/ 392873 w 1532134"/>
                                                                                                <a:gd name="connsiteY52" fmla="*/ 954549 h 1995070"/>
                                                                                                <a:gd name="connsiteX53" fmla="*/ 211898 w 1532134"/>
                                                                                                <a:gd name="connsiteY53" fmla="*/ 1154574 h 1995070"/>
                                                                                              </a:gdLst>
                                                                                              <a:ahLst/>
                                                                                              <a:cxnLst>
                                                                                                <a:cxn ang="0">
                                                                                                  <a:pos x="connsiteX0" y="connsiteY0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" y="connsiteY1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2" y="connsiteY2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3" y="connsiteY3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4" y="connsiteY4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5" y="connsiteY5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6" y="connsiteY6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7" y="connsiteY7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8" y="connsiteY8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9" y="connsiteY9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0" y="connsiteY10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1" y="connsiteY11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2" y="connsiteY12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3" y="connsiteY13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4" y="connsiteY14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5" y="connsiteY15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6" y="connsiteY16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7" y="connsiteY17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8" y="connsiteY18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9" y="connsiteY19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20" y="connsiteY20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21" y="connsiteY21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22" y="connsiteY22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23" y="connsiteY23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24" y="connsiteY24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25" y="connsiteY25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26" y="connsiteY26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27" y="connsiteY27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28" y="connsiteY28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29" y="connsiteY29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30" y="connsiteY30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31" y="connsiteY31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32" y="connsiteY32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33" y="connsiteY33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34" y="connsiteY34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35" y="connsiteY35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36" y="connsiteY36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37" y="connsiteY37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38" y="connsiteY38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39" y="connsiteY39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40" y="connsiteY40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41" y="connsiteY41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42" y="connsiteY42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43" y="connsiteY43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44" y="connsiteY44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45" y="connsiteY45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46" y="connsiteY46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47" y="connsiteY47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48" y="connsiteY48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49" y="connsiteY49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50" y="connsiteY50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51" y="connsiteY51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52" y="connsiteY52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53" y="connsiteY53"/>
                                                                                                </a:cxn>
                                                                                              </a:cxnLst>
                                                                                              <a:rect l="l" t="t" r="r" b="b"/>
                                                                                              <a:pathLst>
                                                                                                <a:path w="1532134" h="1995070">
                                                                                                  <a:moveTo>
                                                                                                    <a:pt x="211898" y="1154574"/>
                                                                                                  </a:moveTo>
                                                                                                  <a:cubicBezTo>
                                                                                                    <a:pt x="211898" y="1129174"/>
                                                                                                    <a:pt x="337311" y="911686"/>
                                                                                                    <a:pt x="392873" y="802149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448435" y="692612"/>
                                                                                                    <a:pt x="534161" y="489411"/>
                                                                                                    <a:pt x="545273" y="497349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556386" y="505286"/>
                                                                                                    <a:pt x="481773" y="727537"/>
                                                                                                    <a:pt x="459548" y="849774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437323" y="972011"/>
                                                                                                    <a:pt x="429386" y="1140286"/>
                                                                                                    <a:pt x="411923" y="1230774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394461" y="1321262"/>
                                                                                                    <a:pt x="340486" y="1338724"/>
                                                                                                    <a:pt x="354773" y="1392699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369061" y="1446674"/>
                                                                                                    <a:pt x="446848" y="1527637"/>
                                                                                                    <a:pt x="497648" y="1554624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548448" y="1581611"/>
                                                                                                    <a:pt x="651636" y="1587961"/>
                                                                                                    <a:pt x="659573" y="1554624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667510" y="1521287"/>
                                                                                                    <a:pt x="537336" y="1359362"/>
                                                                                                    <a:pt x="545273" y="1354599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553211" y="1349837"/>
                                                                                                    <a:pt x="642111" y="1502237"/>
                                                                                                    <a:pt x="707198" y="1526049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772285" y="1549861"/>
                                                                                                    <a:pt x="964373" y="1478424"/>
                                                                                                    <a:pt x="935798" y="1497474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907223" y="1516524"/>
                                                                                                    <a:pt x="626235" y="1576849"/>
                                                                                                    <a:pt x="535748" y="1640349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445261" y="1703849"/>
                                                                                                    <a:pt x="388111" y="1849899"/>
                                                                                                    <a:pt x="392873" y="1878474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397635" y="1907049"/>
                                                                                                    <a:pt x="469073" y="1840374"/>
                                                                                                    <a:pt x="564323" y="1811799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659573" y="1783224"/>
                                                                                                    <a:pt x="853248" y="1714961"/>
                                                                                                    <a:pt x="964373" y="1707024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075498" y="1699087"/>
                                                                                                    <a:pt x="1173923" y="1735599"/>
                                                                                                    <a:pt x="1231073" y="1764174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288223" y="1792749"/>
                                                                                                    <a:pt x="1286636" y="1881649"/>
                                                                                                    <a:pt x="1307273" y="1878474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327911" y="1875299"/>
                                                                                                    <a:pt x="1396173" y="1802274"/>
                                                                                                    <a:pt x="1354898" y="1745124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313623" y="1687974"/>
                                                                                                    <a:pt x="1081848" y="1587961"/>
                                                                                                    <a:pt x="1059623" y="1535574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037398" y="1483187"/>
                                                                                                    <a:pt x="1181861" y="1465724"/>
                                                                                                    <a:pt x="1221548" y="1430799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261235" y="1395874"/>
                                                                                                    <a:pt x="1299335" y="1403811"/>
                                                                                                    <a:pt x="1297748" y="1326024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296161" y="1248237"/>
                                                                                                    <a:pt x="1259648" y="998999"/>
                                                                                                    <a:pt x="1212023" y="964074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164398" y="929149"/>
                                                                                                    <a:pt x="1056448" y="1092662"/>
                                                                                                    <a:pt x="1011998" y="1116474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967548" y="1140286"/>
                                                                                                    <a:pt x="904048" y="1181561"/>
                                                                                                    <a:pt x="945323" y="1106949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986598" y="1032337"/>
                                                                                                    <a:pt x="1181861" y="773574"/>
                                                                                                    <a:pt x="1259648" y="668799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337436" y="564024"/>
                                                                                                    <a:pt x="1399348" y="551324"/>
                                                                                                    <a:pt x="1412048" y="478299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424748" y="405274"/>
                                                                                                    <a:pt x="1381885" y="310024"/>
                                                                                                    <a:pt x="1335848" y="230649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289811" y="151274"/>
                                                                                                    <a:pt x="1126298" y="17924"/>
                                                                                                    <a:pt x="1135823" y="2049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145348" y="-13826"/>
                                                                                                    <a:pt x="1334261" y="65549"/>
                                                                                                    <a:pt x="1392998" y="135399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451735" y="205249"/>
                                                                                                    <a:pt x="1467611" y="352886"/>
                                                                                                    <a:pt x="1488248" y="421149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508886" y="489411"/>
                                                                                                    <a:pt x="1556510" y="478299"/>
                                                                                                    <a:pt x="1516823" y="544974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477136" y="611649"/>
                                                                                                    <a:pt x="1286636" y="765636"/>
                                                                                                    <a:pt x="1250123" y="821199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213611" y="876761"/>
                                                                                                    <a:pt x="1291398" y="835487"/>
                                                                                                    <a:pt x="1297748" y="878349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304098" y="921211"/>
                                                                                                    <a:pt x="1278698" y="1000587"/>
                                                                                                    <a:pt x="1288223" y="1078374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297748" y="1156161"/>
                                                                                                    <a:pt x="1354898" y="1276812"/>
                                                                                                    <a:pt x="1354898" y="1345074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354898" y="1413336"/>
                                                                                                    <a:pt x="1277111" y="1430799"/>
                                                                                                    <a:pt x="1288223" y="1487949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299336" y="1545099"/>
                                                                                                    <a:pt x="1408873" y="1621299"/>
                                                                                                    <a:pt x="1421573" y="1687974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434273" y="1754649"/>
                                                                                                    <a:pt x="1386648" y="1837199"/>
                                                                                                    <a:pt x="1364423" y="1887999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342198" y="1938799"/>
                                                                                                    <a:pt x="1315211" y="2008649"/>
                                                                                                    <a:pt x="1288223" y="1992774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261236" y="1976899"/>
                                                                                                    <a:pt x="1242185" y="1834024"/>
                                                                                                    <a:pt x="1202498" y="1792749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162811" y="1751474"/>
                                                                                                    <a:pt x="1112010" y="1743537"/>
                                                                                                    <a:pt x="1050098" y="1745124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988186" y="1746711"/>
                                                                                                    <a:pt x="935798" y="1765762"/>
                                                                                                    <a:pt x="831023" y="1802274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726248" y="1838786"/>
                                                                                                    <a:pt x="507173" y="1940387"/>
                                                                                                    <a:pt x="421448" y="1964199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335723" y="1988011"/>
                                                                                                    <a:pt x="330961" y="1980074"/>
                                                                                                    <a:pt x="316673" y="1945149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302386" y="1910224"/>
                                                                                                    <a:pt x="346835" y="1786399"/>
                                                                                                    <a:pt x="335723" y="1754649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324611" y="1722899"/>
                                                                                                    <a:pt x="305560" y="1762586"/>
                                                                                                    <a:pt x="249998" y="1754649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94436" y="1746712"/>
                                                                                                    <a:pt x="21398" y="1716549"/>
                                                                                                    <a:pt x="2348" y="1707024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-16702" y="1697499"/>
                                                                                                    <a:pt x="84898" y="1702261"/>
                                                                                                    <a:pt x="135698" y="1697499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86498" y="1692737"/>
                                                                                                    <a:pt x="270636" y="1702261"/>
                                                                                                    <a:pt x="307148" y="1678449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343660" y="1654637"/>
                                                                                                    <a:pt x="359536" y="1594312"/>
                                                                                                    <a:pt x="354773" y="1554624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350011" y="1514937"/>
                                                                                                    <a:pt x="276986" y="1506999"/>
                                                                                                    <a:pt x="278573" y="1440324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280160" y="1373649"/>
                                                                                                    <a:pt x="345248" y="1235536"/>
                                                                                                    <a:pt x="364298" y="1154574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383348" y="1073612"/>
                                                                                                    <a:pt x="419860" y="949787"/>
                                                                                                    <a:pt x="392873" y="954549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365886" y="959311"/>
                                                                                                    <a:pt x="211898" y="1179974"/>
                                                                                                    <a:pt x="211898" y="1154574"/>
                                                                                                  </a:cubicBezTo>
                                                                                                  <a:close/>
                                                                                                </a:path>
                                                                                              </a:pathLst>
                                                                                            </a:custGeom>
                                                                                            <a:solidFill>
                                                                                              <a:schemeClr val="tx1">
                                                                                                <a:lumMod val="95000"/>
                                                                                                <a:lumOff val="5000"/>
                                                                                              </a:schemeClr>
                                                                                            </a:solidFill>
                                                                                            <a:ln>
                                                                                              <a:noFill/>
                                                                                            </a:ln>
                                                                                          </p:spPr>
                                                                                          <p:style>
                                                                                            <a:lnRef idx="2">
                                                                                              <a:schemeClr val="accent1">
                                                                                                <a:shade val="50000"/>
                                                                                              </a:schemeClr>
                                                                                            </a:lnRef>
                                                                                            <a:fillRef idx="1">
                                                                                              <a:schemeClr val="accent1"/>
                                                                                            </a:fillRef>
                                                                                            <a:effectRef idx="0">
                                                                                              <a:schemeClr val="accent1"/>
                                                                                            </a:effectRef>
                                                                                            <a:fontRef idx="minor">
                                                                                              <a:schemeClr val="lt1"/>
                                                                                            </a:fontRef>
                                                                                          </p:style>
                                                                                          <p:txBody>
                                                                                            <a:bodyPr rtlCol="0" anchor="ctr"/>
                                                                                            <a:lstStyle/>
                                                                                            <a:p>
                                                                                              <a:pPr algn="ctr"/>
                                                                                              <a:endParaRPr lang="en-AU"/>
                                                                                            </a:p>
                                                                                          </p:txBody>
                                                                                        </p:sp>
                                                                                      </p:grpSp>
                                                                                    </p:grpSp>
                                                                                  </p:grpSp>
                                                                                </p:grpSp>
                                                                                <p:grpSp>
                                                                                  <p:nvGrpSpPr>
                                                                                    <p:cNvPr id="266" name="Group 265">
                                                                                      <a:extLst>
                                                                                        <a:ext uri="{FF2B5EF4-FFF2-40B4-BE49-F238E27FC236}">
                                                                                          <a16:creationId xmlns:a16="http://schemas.microsoft.com/office/drawing/2014/main" id="{3D67ACD9-45F0-48EF-B30C-F65EF7F250C6}"/>
                                                                                        </a:ext>
                                                                                      </a:extLst>
                                                                                    </p:cNvPr>
                                                                                    <p:cNvGrpSpPr/>
                                                                                    <p:nvPr/>
                                                                                  </p:nvGrpSpPr>
                                                                                  <p:grpSpPr>
                                                                                    <a:xfrm>
                                                                                      <a:off x="5807990" y="4379598"/>
                                                                                      <a:ext cx="840299" cy="688710"/>
                                                                                      <a:chOff x="5807990" y="4379598"/>
                                                                                      <a:chExt cx="840299" cy="688710"/>
                                                                                    </a:xfrm>
                                                                                  </p:grpSpPr>
                                                                                  <p:grpSp>
                                                                                    <p:nvGrpSpPr>
                                                                                      <p:cNvPr id="267" name="Group 266">
                                                                                        <a:extLst>
                                                                                          <a:ext uri="{FF2B5EF4-FFF2-40B4-BE49-F238E27FC236}">
                                                                                            <a16:creationId xmlns:a16="http://schemas.microsoft.com/office/drawing/2014/main" id="{C39FA021-CA02-46F6-8DB9-494F883C85A3}"/>
                                                                                          </a:ext>
                                                                                        </a:extLst>
                                                                                      </p:cNvPr>
                                                                                      <p:cNvGrpSpPr/>
                                                                                      <p:nvPr/>
                                                                                    </p:nvGrpSpPr>
                                                                                    <p:grpSpPr>
                                                                                      <a:xfrm>
                                                                                        <a:off x="5807990" y="4379598"/>
                                                                                        <a:ext cx="840299" cy="688710"/>
                                                                                        <a:chOff x="6696830" y="4393052"/>
                                                                                        <a:chExt cx="840299" cy="688710"/>
                                                                                      </a:xfrm>
                                                                                    </p:grpSpPr>
                                                                                    <p:sp>
                                                                                      <p:nvSpPr>
                                                                                        <p:cNvPr id="269" name="Freeform 267">
                                                                                          <a:extLst>
                                                                                            <a:ext uri="{FF2B5EF4-FFF2-40B4-BE49-F238E27FC236}">
                                                                                              <a16:creationId xmlns:a16="http://schemas.microsoft.com/office/drawing/2014/main" id="{9EBC3F8D-1A28-4481-9003-431F70CE6430}"/>
                                                                                            </a:ext>
                                                                                          </a:extLst>
                                                                                        </p:cNvPr>
                                                                                        <p:cNvSpPr/>
                                                                                        <p:nvPr/>
                                                                                      </p:nvSpPr>
                                                                                      <p:spPr>
                                                                                        <a:xfrm>
                                                                                          <a:off x="6696830" y="4393052"/>
                                                                                          <a:ext cx="840299" cy="688710"/>
                                                                                        </a:xfrm>
                                                                                        <a:custGeom>
                                                                                          <a:avLst/>
                                                                                          <a:gdLst>
                                                                                            <a:gd name="connsiteX0" fmla="*/ 143072 w 840299"/>
                                                                                            <a:gd name="connsiteY0" fmla="*/ 249970 h 688710"/>
                                                                                            <a:gd name="connsiteX1" fmla="*/ 81160 w 840299"/>
                                                                                            <a:gd name="connsiteY1" fmla="*/ 345220 h 688710"/>
                                                                                            <a:gd name="connsiteX2" fmla="*/ 197 w 840299"/>
                                                                                            <a:gd name="connsiteY2" fmla="*/ 307120 h 688710"/>
                                                                                            <a:gd name="connsiteX3" fmla="*/ 62110 w 840299"/>
                                                                                            <a:gd name="connsiteY3" fmla="*/ 188058 h 688710"/>
                                                                                            <a:gd name="connsiteX4" fmla="*/ 176410 w 840299"/>
                                                                                            <a:gd name="connsiteY4" fmla="*/ 164245 h 688710"/>
                                                                                            <a:gd name="connsiteX5" fmla="*/ 276422 w 840299"/>
                                                                                            <a:gd name="connsiteY5" fmla="*/ 2320 h 688710"/>
                                                                                            <a:gd name="connsiteX6" fmla="*/ 390722 w 840299"/>
                                                                                            <a:gd name="connsiteY6" fmla="*/ 64233 h 688710"/>
                                                                                            <a:gd name="connsiteX7" fmla="*/ 490735 w 840299"/>
                                                                                            <a:gd name="connsiteY7" fmla="*/ 2320 h 688710"/>
                                                                                            <a:gd name="connsiteX8" fmla="*/ 600272 w 840299"/>
                                                                                            <a:gd name="connsiteY8" fmla="*/ 102333 h 688710"/>
                                                                                            <a:gd name="connsiteX9" fmla="*/ 690760 w 840299"/>
                                                                                            <a:gd name="connsiteY9" fmla="*/ 145195 h 688710"/>
                                                                                            <a:gd name="connsiteX10" fmla="*/ 719335 w 840299"/>
                                                                                            <a:gd name="connsiteY10" fmla="*/ 211870 h 688710"/>
                                                                                            <a:gd name="connsiteX11" fmla="*/ 809822 w 840299"/>
                                                                                            <a:gd name="connsiteY11" fmla="*/ 259495 h 688710"/>
                                                                                            <a:gd name="connsiteX12" fmla="*/ 833635 w 840299"/>
                                                                                            <a:gd name="connsiteY12" fmla="*/ 407133 h 688710"/>
                                                                                            <a:gd name="connsiteX13" fmla="*/ 700285 w 840299"/>
                                                                                            <a:gd name="connsiteY13" fmla="*/ 573820 h 688710"/>
                                                                                            <a:gd name="connsiteX14" fmla="*/ 628847 w 840299"/>
                                                                                            <a:gd name="connsiteY14" fmla="*/ 573820 h 688710"/>
                                                                                            <a:gd name="connsiteX15" fmla="*/ 538360 w 840299"/>
                                                                                            <a:gd name="connsiteY15" fmla="*/ 635733 h 688710"/>
                                                                                            <a:gd name="connsiteX16" fmla="*/ 452635 w 840299"/>
                                                                                            <a:gd name="connsiteY16" fmla="*/ 569058 h 688710"/>
                                                                                            <a:gd name="connsiteX17" fmla="*/ 400247 w 840299"/>
                                                                                            <a:gd name="connsiteY17" fmla="*/ 630970 h 688710"/>
                                                                                            <a:gd name="connsiteX18" fmla="*/ 333572 w 840299"/>
                                                                                            <a:gd name="connsiteY18" fmla="*/ 611920 h 688710"/>
                                                                                            <a:gd name="connsiteX19" fmla="*/ 243085 w 840299"/>
                                                                                            <a:gd name="connsiteY19" fmla="*/ 688120 h 688710"/>
                                                                                            <a:gd name="connsiteX20" fmla="*/ 200222 w 840299"/>
                                                                                            <a:gd name="connsiteY20" fmla="*/ 564295 h 688710"/>
                                                                                            <a:gd name="connsiteX21" fmla="*/ 195460 w 840299"/>
                                                                                            <a:gd name="connsiteY21" fmla="*/ 349983 h 688710"/>
                                                                                            <a:gd name="connsiteX22" fmla="*/ 143072 w 840299"/>
                                                                                            <a:gd name="connsiteY22" fmla="*/ 249970 h 688710"/>
                                                                                          </a:gdLst>
                                                                                          <a:ahLst/>
                                                                                          <a:cxnLst>
                                                                                            <a:cxn ang="0">
                                                                                              <a:pos x="connsiteX0" y="connsiteY0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" y="connsiteY1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2" y="connsiteY2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3" y="connsiteY3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4" y="connsiteY4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5" y="connsiteY5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6" y="connsiteY6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7" y="connsiteY7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8" y="connsiteY8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9" y="connsiteY9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0" y="connsiteY10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1" y="connsiteY11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2" y="connsiteY12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3" y="connsiteY13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4" y="connsiteY14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5" y="connsiteY15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6" y="connsiteY16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7" y="connsiteY17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8" y="connsiteY18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9" y="connsiteY19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20" y="connsiteY20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21" y="connsiteY21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22" y="connsiteY22"/>
                                                                                            </a:cxn>
                                                                                          </a:cxnLst>
                                                                                          <a:rect l="l" t="t" r="r" b="b"/>
                                                                                          <a:pathLst>
                                                                                            <a:path w="840299" h="688710">
                                                                                              <a:moveTo>
                                                                                                <a:pt x="143072" y="249970"/>
                                                                                              </a:moveTo>
                                                                                              <a:cubicBezTo>
                                                                                                <a:pt x="124022" y="249176"/>
                                                                                                <a:pt x="104972" y="335695"/>
                                                                                                <a:pt x="81160" y="345220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57347" y="354745"/>
                                                                                                <a:pt x="3372" y="333314"/>
                                                                                                <a:pt x="197" y="307120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-2978" y="280926"/>
                                                                                                <a:pt x="32741" y="211870"/>
                                                                                                <a:pt x="62110" y="188058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91479" y="164246"/>
                                                                                                <a:pt x="140691" y="195201"/>
                                                                                                <a:pt x="176410" y="164245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212129" y="133289"/>
                                                                                                <a:pt x="240703" y="18989"/>
                                                                                                <a:pt x="276422" y="2320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312141" y="-14349"/>
                                                                                                <a:pt x="355003" y="64233"/>
                                                                                                <a:pt x="390722" y="64233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426441" y="64233"/>
                                                                                                <a:pt x="455810" y="-4030"/>
                                                                                                <a:pt x="490735" y="2320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525660" y="8670"/>
                                                                                                <a:pt x="566935" y="78521"/>
                                                                                                <a:pt x="600272" y="102333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633609" y="126145"/>
                                                                                                <a:pt x="670916" y="126939"/>
                                                                                                <a:pt x="690760" y="145195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710604" y="163451"/>
                                                                                                <a:pt x="699491" y="192820"/>
                                                                                                <a:pt x="719335" y="211870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739179" y="230920"/>
                                                                                                <a:pt x="790772" y="226951"/>
                                                                                                <a:pt x="809822" y="259495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828872" y="292039"/>
                                                                                                <a:pt x="851891" y="354746"/>
                                                                                                <a:pt x="833635" y="407133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815379" y="459521"/>
                                                                                                <a:pt x="734416" y="546039"/>
                                                                                                <a:pt x="700285" y="573820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666154" y="601601"/>
                                                                                                <a:pt x="655835" y="563501"/>
                                                                                                <a:pt x="628847" y="573820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601860" y="584139"/>
                                                                                                <a:pt x="567729" y="636527"/>
                                                                                                <a:pt x="538360" y="635733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508991" y="634939"/>
                                                                                                <a:pt x="475654" y="569852"/>
                                                                                                <a:pt x="452635" y="569058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429616" y="568264"/>
                                                                                                <a:pt x="420091" y="623826"/>
                                                                                                <a:pt x="400247" y="630970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380403" y="638114"/>
                                                                                                <a:pt x="359765" y="602395"/>
                                                                                                <a:pt x="333572" y="611920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307379" y="621445"/>
                                                                                                <a:pt x="265310" y="696058"/>
                                                                                                <a:pt x="243085" y="688120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220860" y="680183"/>
                                                                                                <a:pt x="208159" y="620651"/>
                                                                                                <a:pt x="200222" y="564295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92285" y="507939"/>
                                                                                                <a:pt x="201810" y="408720"/>
                                                                                                <a:pt x="195460" y="349983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89110" y="291246"/>
                                                                                                <a:pt x="162122" y="250764"/>
                                                                                                <a:pt x="143072" y="249970"/>
                                                                                              </a:cubicBezTo>
                                                                                              <a:close/>
                                                                                            </a:path>
                                                                                          </a:pathLst>
                                                                                        </a:custGeom>
                                                                                        <a:solidFill>
                                                                                          <a:schemeClr val="accent2">
                                                                                            <a:lumMod val="40000"/>
                                                                                            <a:lumOff val="60000"/>
                                                                                          </a:schemeClr>
                                                                                        </a:solidFill>
                                                                                        <a:ln>
                                                                                          <a:noFill/>
                                                                                        </a:ln>
                                                                                      </p:spPr>
                                                                                      <p:style>
                                                                                        <a:lnRef idx="2">
                                                                                          <a:schemeClr val="accent1">
                                                                                            <a:shade val="50000"/>
                                                                                          </a:schemeClr>
                                                                                        </a:lnRef>
                                                                                        <a:fillRef idx="1">
                                                                                          <a:schemeClr val="accent1"/>
                                                                                        </a:fillRef>
                                                                                        <a:effectRef idx="0">
                                                                                          <a:schemeClr val="accent1"/>
                                                                                        </a:effectRef>
                                                                                        <a:fontRef idx="minor">
                                                                                          <a:schemeClr val="lt1"/>
                                                                                        </a:fontRef>
                                                                                      </p:style>
                                                                                      <p:txBody>
                                                                                        <a:bodyPr rtlCol="0" anchor="ctr"/>
                                                                                        <a:lstStyle/>
                                                                                        <a:p>
                                                                                          <a:pPr algn="ctr"/>
                                                                                          <a:endParaRPr lang="en-AU"/>
                                                                                        </a:p>
                                                                                      </p:txBody>
                                                                                    </p:sp>
                                                                                    <p:sp>
                                                                                      <p:nvSpPr>
                                                                                        <p:cNvPr id="270" name="Freeform 268">
                                                                                          <a:extLst>
                                                                                            <a:ext uri="{FF2B5EF4-FFF2-40B4-BE49-F238E27FC236}">
                                                                                              <a16:creationId xmlns:a16="http://schemas.microsoft.com/office/drawing/2014/main" id="{681FE59D-5D97-4F7E-8C16-A5624797C04E}"/>
                                                                                            </a:ext>
                                                                                          </a:extLst>
                                                                                        </p:cNvPr>
                                                                                        <p:cNvSpPr/>
                                                                                        <p:nvPr/>
                                                                                      </p:nvSpPr>
                                                                                      <p:spPr>
                                                                                        <a:xfrm>
                                                                                          <a:off x="6953179" y="4414238"/>
                                                                                          <a:ext cx="141374" cy="658486"/>
                                                                                        </a:xfrm>
                                                                                        <a:custGeom>
                                                                                          <a:avLst/>
                                                                                          <a:gdLst>
                                                                                            <a:gd name="connsiteX0" fmla="*/ 64364 w 141374"/>
                                                                                            <a:gd name="connsiteY0" fmla="*/ 599 h 658486"/>
                                                                                            <a:gd name="connsiteX1" fmla="*/ 85795 w 141374"/>
                                                                                            <a:gd name="connsiteY1" fmla="*/ 133949 h 658486"/>
                                                                                            <a:gd name="connsiteX2" fmla="*/ 78651 w 141374"/>
                                                                                            <a:gd name="connsiteY2" fmla="*/ 391124 h 658486"/>
                                                                                            <a:gd name="connsiteX3" fmla="*/ 69126 w 141374"/>
                                                                                            <a:gd name="connsiteY3" fmla="*/ 562574 h 658486"/>
                                                                                            <a:gd name="connsiteX4" fmla="*/ 70 w 141374"/>
                                                                                            <a:gd name="connsiteY4" fmla="*/ 657824 h 658486"/>
                                                                                            <a:gd name="connsiteX5" fmla="*/ 83414 w 141374"/>
                                                                                            <a:gd name="connsiteY5" fmla="*/ 595912 h 658486"/>
                                                                                            <a:gd name="connsiteX6" fmla="*/ 111989 w 141374"/>
                                                                                            <a:gd name="connsiteY6" fmla="*/ 433987 h 658486"/>
                                                                                            <a:gd name="connsiteX7" fmla="*/ 135801 w 141374"/>
                                                                                            <a:gd name="connsiteY7" fmla="*/ 260155 h 658486"/>
                                                                                            <a:gd name="connsiteX8" fmla="*/ 138183 w 141374"/>
                                                                                            <a:gd name="connsiteY8" fmla="*/ 91087 h 658486"/>
                                                                                            <a:gd name="connsiteX9" fmla="*/ 64364 w 141374"/>
                                                                                            <a:gd name="connsiteY9" fmla="*/ 599 h 658486"/>
                                                                                          </a:gdLst>
                                                                                          <a:ahLst/>
                                                                                          <a:cxnLst>
                                                                                            <a:cxn ang="0">
                                                                                              <a:pos x="connsiteX0" y="connsiteY0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" y="connsiteY1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2" y="connsiteY2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3" y="connsiteY3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4" y="connsiteY4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5" y="connsiteY5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6" y="connsiteY6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7" y="connsiteY7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8" y="connsiteY8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9" y="connsiteY9"/>
                                                                                            </a:cxn>
                                                                                          </a:cxnLst>
                                                                                          <a:rect l="l" t="t" r="r" b="b"/>
                                                                                          <a:pathLst>
                                                                                            <a:path w="141374" h="658486">
                                                                                              <a:moveTo>
                                                                                                <a:pt x="64364" y="599"/>
                                                                                              </a:moveTo>
                                                                                              <a:cubicBezTo>
                                                                                                <a:pt x="55633" y="7743"/>
                                                                                                <a:pt x="83414" y="68862"/>
                                                                                                <a:pt x="85795" y="133949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88176" y="199036"/>
                                                                                                <a:pt x="81429" y="319687"/>
                                                                                                <a:pt x="78651" y="391124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75873" y="462561"/>
                                                                                                <a:pt x="82223" y="518124"/>
                                                                                                <a:pt x="69126" y="562574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56029" y="607024"/>
                                                                                                <a:pt x="-2311" y="652268"/>
                                                                                                <a:pt x="70" y="657824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2451" y="663380"/>
                                                                                                <a:pt x="64761" y="633218"/>
                                                                                                <a:pt x="83414" y="595912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02067" y="558606"/>
                                                                                                <a:pt x="103258" y="489946"/>
                                                                                                <a:pt x="111989" y="433987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20720" y="378028"/>
                                                                                                <a:pt x="131435" y="317305"/>
                                                                                                <a:pt x="135801" y="260155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40167" y="203005"/>
                                                                                                <a:pt x="144533" y="130377"/>
                                                                                                <a:pt x="138183" y="91087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31833" y="51797"/>
                                                                                                <a:pt x="73095" y="-6545"/>
                                                                                                <a:pt x="64364" y="599"/>
                                                                                              </a:cubicBezTo>
                                                                                              <a:close/>
                                                                                            </a:path>
                                                                                          </a:pathLst>
                                                                                        </a:custGeom>
                                                                                        <a:solidFill>
                                                                                          <a:schemeClr val="accent2">
                                                                                            <a:lumMod val="60000"/>
                                                                                            <a:lumOff val="40000"/>
                                                                                          </a:schemeClr>
                                                                                        </a:solidFill>
                                                                                        <a:ln>
                                                                                          <a:noFill/>
                                                                                        </a:ln>
                                                                                      </p:spPr>
                                                                                      <p:style>
                                                                                        <a:lnRef idx="2">
                                                                                          <a:schemeClr val="accent1">
                                                                                            <a:shade val="50000"/>
                                                                                          </a:schemeClr>
                                                                                        </a:lnRef>
                                                                                        <a:fillRef idx="1">
                                                                                          <a:schemeClr val="accent1"/>
                                                                                        </a:fillRef>
                                                                                        <a:effectRef idx="0">
                                                                                          <a:schemeClr val="accent1"/>
                                                                                        </a:effectRef>
                                                                                        <a:fontRef idx="minor">
                                                                                          <a:schemeClr val="lt1"/>
                                                                                        </a:fontRef>
                                                                                      </p:style>
                                                                                      <p:txBody>
                                                                                        <a:bodyPr rtlCol="0" anchor="ctr"/>
                                                                                        <a:lstStyle/>
                                                                                        <a:p>
                                                                                          <a:pPr algn="ctr"/>
                                                                                          <a:endParaRPr lang="en-AU"/>
                                                                                        </a:p>
                                                                                      </p:txBody>
                                                                                    </p:sp>
                                                                                    <p:sp>
                                                                                      <p:nvSpPr>
                                                                                        <p:cNvPr id="271" name="Freeform 269">
                                                                                          <a:extLst>
                                                                                            <a:ext uri="{FF2B5EF4-FFF2-40B4-BE49-F238E27FC236}">
                                                                                              <a16:creationId xmlns:a16="http://schemas.microsoft.com/office/drawing/2014/main" id="{C1C95E92-ACD6-4702-9A32-AA15E1A46E49}"/>
                                                                                            </a:ext>
                                                                                          </a:extLst>
                                                                                        </p:cNvPr>
                                                                                        <p:cNvSpPr/>
                                                                                        <p:nvPr/>
                                                                                      </p:nvSpPr>
                                                                                      <p:spPr>
                                                                                        <a:xfrm>
                                                                                          <a:off x="7033620" y="4448423"/>
                                                                                          <a:ext cx="251340" cy="583413"/>
                                                                                        </a:xfrm>
                                                                                        <a:custGeom>
                                                                                          <a:avLst/>
                                                                                          <a:gdLst>
                                                                                            <a:gd name="connsiteX0" fmla="*/ 593 w 251340"/>
                                                                                            <a:gd name="connsiteY0" fmla="*/ 542677 h 583413"/>
                                                                                            <a:gd name="connsiteX1" fmla="*/ 36311 w 251340"/>
                                                                                            <a:gd name="connsiteY1" fmla="*/ 578396 h 583413"/>
                                                                                            <a:gd name="connsiteX2" fmla="*/ 93461 w 251340"/>
                                                                                            <a:gd name="connsiteY2" fmla="*/ 528390 h 583413"/>
                                                                                            <a:gd name="connsiteX3" fmla="*/ 126799 w 251340"/>
                                                                                            <a:gd name="connsiteY3" fmla="*/ 411708 h 583413"/>
                                                                                            <a:gd name="connsiteX4" fmla="*/ 172043 w 251340"/>
                                                                                            <a:gd name="connsiteY4" fmla="*/ 256927 h 583413"/>
                                                                                            <a:gd name="connsiteX5" fmla="*/ 210143 w 251340"/>
                                                                                            <a:gd name="connsiteY5" fmla="*/ 135483 h 583413"/>
                                                                                            <a:gd name="connsiteX6" fmla="*/ 212524 w 251340"/>
                                                                                            <a:gd name="connsiteY6" fmla="*/ 4515 h 583413"/>
                                                                                            <a:gd name="connsiteX7" fmla="*/ 241099 w 251340"/>
                                                                                            <a:gd name="connsiteY7" fmla="*/ 40233 h 583413"/>
                                                                                            <a:gd name="connsiteX8" fmla="*/ 248243 w 251340"/>
                                                                                            <a:gd name="connsiteY8" fmla="*/ 137865 h 583413"/>
                                                                                            <a:gd name="connsiteX9" fmla="*/ 193474 w 251340"/>
                                                                                            <a:gd name="connsiteY9" fmla="*/ 295027 h 583413"/>
                                                                                            <a:gd name="connsiteX10" fmla="*/ 138705 w 251340"/>
                                                                                            <a:gd name="connsiteY10" fmla="*/ 485527 h 583413"/>
                                                                                            <a:gd name="connsiteX11" fmla="*/ 100605 w 251340"/>
                                                                                            <a:gd name="connsiteY11" fmla="*/ 545058 h 583413"/>
                                                                                            <a:gd name="connsiteX12" fmla="*/ 64886 w 251340"/>
                                                                                            <a:gd name="connsiteY12" fmla="*/ 583158 h 583413"/>
                                                                                            <a:gd name="connsiteX13" fmla="*/ 593 w 251340"/>
                                                                                            <a:gd name="connsiteY13" fmla="*/ 542677 h 583413"/>
                                                                                          </a:gdLst>
                                                                                          <a:ahLst/>
                                                                                          <a:cxnLst>
                                                                                            <a:cxn ang="0">
                                                                                              <a:pos x="connsiteX0" y="connsiteY0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" y="connsiteY1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2" y="connsiteY2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3" y="connsiteY3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4" y="connsiteY4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5" y="connsiteY5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6" y="connsiteY6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7" y="connsiteY7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8" y="connsiteY8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9" y="connsiteY9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0" y="connsiteY10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1" y="connsiteY11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2" y="connsiteY12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3" y="connsiteY13"/>
                                                                                            </a:cxn>
                                                                                          </a:cxnLst>
                                                                                          <a:rect l="l" t="t" r="r" b="b"/>
                                                                                          <a:pathLst>
                                                                                            <a:path w="251340" h="583413">
                                                                                              <a:moveTo>
                                                                                                <a:pt x="593" y="542677"/>
                                                                                              </a:moveTo>
                                                                                              <a:cubicBezTo>
                                                                                                <a:pt x="-4169" y="541883"/>
                                                                                                <a:pt x="20833" y="580777"/>
                                                                                                <a:pt x="36311" y="578396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51789" y="576015"/>
                                                                                                <a:pt x="78380" y="556171"/>
                                                                                                <a:pt x="93461" y="528390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08542" y="500609"/>
                                                                                                <a:pt x="113702" y="456952"/>
                                                                                                <a:pt x="126799" y="411708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39896" y="366464"/>
                                                                                                <a:pt x="158152" y="302964"/>
                                                                                                <a:pt x="172043" y="256927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85934" y="210890"/>
                                                                                                <a:pt x="203396" y="177552"/>
                                                                                                <a:pt x="210143" y="135483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216890" y="93414"/>
                                                                                                <a:pt x="207365" y="20390"/>
                                                                                                <a:pt x="212524" y="4515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217683" y="-11360"/>
                                                                                                <a:pt x="235146" y="18008"/>
                                                                                                <a:pt x="241099" y="40233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247052" y="62458"/>
                                                                                                <a:pt x="256180" y="95400"/>
                                                                                                <a:pt x="248243" y="137865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240306" y="180330"/>
                                                                                                <a:pt x="211730" y="237083"/>
                                                                                                <a:pt x="193474" y="295027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75218" y="352971"/>
                                                                                                <a:pt x="154183" y="443855"/>
                                                                                                <a:pt x="138705" y="485527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23227" y="527199"/>
                                                                                                <a:pt x="112908" y="528786"/>
                                                                                                <a:pt x="100605" y="545058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88302" y="561330"/>
                                                                                                <a:pt x="79967" y="579189"/>
                                                                                                <a:pt x="64886" y="583158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49805" y="587127"/>
                                                                                                <a:pt x="5355" y="543471"/>
                                                                                                <a:pt x="593" y="542677"/>
                                                                                              </a:cubicBezTo>
                                                                                              <a:close/>
                                                                                            </a:path>
                                                                                          </a:pathLst>
                                                                                        </a:custGeom>
                                                                                        <a:solidFill>
                                                                                          <a:schemeClr val="accent2">
                                                                                            <a:lumMod val="60000"/>
                                                                                            <a:lumOff val="40000"/>
                                                                                          </a:schemeClr>
                                                                                        </a:solidFill>
                                                                                        <a:ln>
                                                                                          <a:noFill/>
                                                                                        </a:ln>
                                                                                      </p:spPr>
                                                                                      <p:style>
                                                                                        <a:lnRef idx="2">
                                                                                          <a:schemeClr val="accent1">
                                                                                            <a:shade val="50000"/>
                                                                                          </a:schemeClr>
                                                                                        </a:lnRef>
                                                                                        <a:fillRef idx="1">
                                                                                          <a:schemeClr val="accent1"/>
                                                                                        </a:fillRef>
                                                                                        <a:effectRef idx="0">
                                                                                          <a:schemeClr val="accent1"/>
                                                                                        </a:effectRef>
                                                                                        <a:fontRef idx="minor">
                                                                                          <a:schemeClr val="lt1"/>
                                                                                        </a:fontRef>
                                                                                      </p:style>
                                                                                      <p:txBody>
                                                                                        <a:bodyPr rtlCol="0" anchor="ctr"/>
                                                                                        <a:lstStyle/>
                                                                                        <a:p>
                                                                                          <a:pPr algn="ctr"/>
                                                                                          <a:endParaRPr lang="en-AU"/>
                                                                                        </a:p>
                                                                                      </p:txBody>
                                                                                    </p:sp>
                                                                                    <p:sp>
                                                                                      <p:nvSpPr>
                                                                                        <p:cNvPr id="272" name="Freeform 270">
                                                                                          <a:extLst>
                                                                                            <a:ext uri="{FF2B5EF4-FFF2-40B4-BE49-F238E27FC236}">
                                                                                              <a16:creationId xmlns:a16="http://schemas.microsoft.com/office/drawing/2014/main" id="{F865ACF5-8989-42B8-939D-DEE63123469F}"/>
                                                                                            </a:ext>
                                                                                          </a:extLst>
                                                                                        </p:cNvPr>
                                                                                        <p:cNvSpPr/>
                                                                                        <p:nvPr/>
                                                                                      </p:nvSpPr>
                                                                                      <p:spPr>
                                                                                        <a:xfrm>
                                                                                          <a:off x="7176512" y="4590411"/>
                                                                                          <a:ext cx="226822" cy="427182"/>
                                                                                        </a:xfrm>
                                                                                        <a:custGeom>
                                                                                          <a:avLst/>
                                                                                          <a:gdLst>
                                                                                            <a:gd name="connsiteX0" fmla="*/ 219651 w 226822"/>
                                                                                            <a:gd name="connsiteY0" fmla="*/ 639 h 427182"/>
                                                                                            <a:gd name="connsiteX1" fmla="*/ 219651 w 226822"/>
                                                                                            <a:gd name="connsiteY1" fmla="*/ 153039 h 427182"/>
                                                                                            <a:gd name="connsiteX2" fmla="*/ 155357 w 226822"/>
                                                                                            <a:gd name="connsiteY2" fmla="*/ 326870 h 427182"/>
                                                                                            <a:gd name="connsiteX3" fmla="*/ 114876 w 226822"/>
                                                                                            <a:gd name="connsiteY3" fmla="*/ 395927 h 427182"/>
                                                                                            <a:gd name="connsiteX4" fmla="*/ 55344 w 226822"/>
                                                                                            <a:gd name="connsiteY4" fmla="*/ 426883 h 427182"/>
                                                                                            <a:gd name="connsiteX5" fmla="*/ 576 w 226822"/>
                                                                                            <a:gd name="connsiteY5" fmla="*/ 379258 h 427182"/>
                                                                                            <a:gd name="connsiteX6" fmla="*/ 91063 w 226822"/>
                                                                                            <a:gd name="connsiteY6" fmla="*/ 374495 h 427182"/>
                                                                                            <a:gd name="connsiteX7" fmla="*/ 169644 w 226822"/>
                                                                                            <a:gd name="connsiteY7" fmla="*/ 212570 h 427182"/>
                                                                                            <a:gd name="connsiteX8" fmla="*/ 219651 w 226822"/>
                                                                                            <a:gd name="connsiteY8" fmla="*/ 639 h 427182"/>
                                                                                          </a:gdLst>
                                                                                          <a:ahLst/>
                                                                                          <a:cxnLst>
                                                                                            <a:cxn ang="0">
                                                                                              <a:pos x="connsiteX0" y="connsiteY0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" y="connsiteY1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2" y="connsiteY2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3" y="connsiteY3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4" y="connsiteY4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5" y="connsiteY5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6" y="connsiteY6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7" y="connsiteY7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8" y="connsiteY8"/>
                                                                                            </a:cxn>
                                                                                          </a:cxnLst>
                                                                                          <a:rect l="l" t="t" r="r" b="b"/>
                                                                                          <a:pathLst>
                                                                                            <a:path w="226822" h="427182">
                                                                                              <a:moveTo>
                                                                                                <a:pt x="219651" y="639"/>
                                                                                              </a:moveTo>
                                                                                              <a:cubicBezTo>
                                                                                                <a:pt x="227986" y="-9283"/>
                                                                                                <a:pt x="230367" y="98667"/>
                                                                                                <a:pt x="219651" y="153039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208935" y="207411"/>
                                                                                                <a:pt x="172820" y="286389"/>
                                                                                                <a:pt x="155357" y="326870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37894" y="367351"/>
                                                                                                <a:pt x="131545" y="379258"/>
                                                                                                <a:pt x="114876" y="395927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98207" y="412596"/>
                                                                                                <a:pt x="74394" y="429661"/>
                                                                                                <a:pt x="55344" y="426883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36294" y="424105"/>
                                                                                                <a:pt x="-5377" y="387989"/>
                                                                                                <a:pt x="576" y="379258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6529" y="370527"/>
                                                                                                <a:pt x="62885" y="402276"/>
                                                                                                <a:pt x="91063" y="374495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19241" y="346714"/>
                                                                                                <a:pt x="149007" y="274482"/>
                                                                                                <a:pt x="169644" y="212570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90281" y="150658"/>
                                                                                                <a:pt x="211316" y="10561"/>
                                                                                                <a:pt x="219651" y="639"/>
                                                                                              </a:cubicBezTo>
                                                                                              <a:close/>
                                                                                            </a:path>
                                                                                          </a:pathLst>
                                                                                        </a:custGeom>
                                                                                        <a:solidFill>
                                                                                          <a:schemeClr val="accent2">
                                                                                            <a:lumMod val="60000"/>
                                                                                            <a:lumOff val="40000"/>
                                                                                          </a:schemeClr>
                                                                                        </a:solidFill>
                                                                                        <a:ln>
                                                                                          <a:noFill/>
                                                                                        </a:ln>
                                                                                      </p:spPr>
                                                                                      <p:style>
                                                                                        <a:lnRef idx="2">
                                                                                          <a:schemeClr val="accent1">
                                                                                            <a:shade val="50000"/>
                                                                                          </a:schemeClr>
                                                                                        </a:lnRef>
                                                                                        <a:fillRef idx="1">
                                                                                          <a:schemeClr val="accent1"/>
                                                                                        </a:fillRef>
                                                                                        <a:effectRef idx="0">
                                                                                          <a:schemeClr val="accent1"/>
                                                                                        </a:effectRef>
                                                                                        <a:fontRef idx="minor">
                                                                                          <a:schemeClr val="lt1"/>
                                                                                        </a:fontRef>
                                                                                      </p:style>
                                                                                      <p:txBody>
                                                                                        <a:bodyPr rtlCol="0" anchor="ctr"/>
                                                                                        <a:lstStyle/>
                                                                                        <a:p>
                                                                                          <a:pPr algn="ctr"/>
                                                                                          <a:endParaRPr lang="en-AU"/>
                                                                                        </a:p>
                                                                                      </p:txBody>
                                                                                    </p:sp>
                                                                                  </p:grpSp>
                                                                                  <p:sp>
                                                                                    <p:nvSpPr>
                                                                                      <p:cNvPr id="268" name="Freeform 266">
                                                                                        <a:extLst>
                                                                                          <a:ext uri="{FF2B5EF4-FFF2-40B4-BE49-F238E27FC236}">
                                                                                            <a16:creationId xmlns:a16="http://schemas.microsoft.com/office/drawing/2014/main" id="{EF0FC677-EE0B-48B1-AB81-2CE175A4FC52}"/>
                                                                                          </a:ext>
                                                                                        </a:extLst>
                                                                                      </p:cNvPr>
                                                                                      <p:cNvSpPr/>
                                                                                      <p:nvPr/>
                                                                                    </p:nvSpPr>
                                                                                    <p:spPr>
                                                                                      <a:xfrm>
                                                                                        <a:off x="5975450" y="4460839"/>
                                                                                        <a:ext cx="59337" cy="384040"/>
                                                                                      </a:xfrm>
                                                                                      <a:custGeom>
                                                                                        <a:avLst/>
                                                                                        <a:gdLst>
                                                                                          <a:gd name="connsiteX0" fmla="*/ 58638 w 59337"/>
                                                                                          <a:gd name="connsiteY0" fmla="*/ 1623 h 384040"/>
                                                                                          <a:gd name="connsiteX1" fmla="*/ 6250 w 59337"/>
                                                                                          <a:gd name="connsiteY1" fmla="*/ 96873 h 384040"/>
                                                                                          <a:gd name="connsiteX2" fmla="*/ 3869 w 59337"/>
                                                                                          <a:gd name="connsiteY2" fmla="*/ 182598 h 384040"/>
                                                                                          <a:gd name="connsiteX3" fmla="*/ 32444 w 59337"/>
                                                                                          <a:gd name="connsiteY3" fmla="*/ 265942 h 384040"/>
                                                                                          <a:gd name="connsiteX4" fmla="*/ 39588 w 59337"/>
                                                                                          <a:gd name="connsiteY4" fmla="*/ 382623 h 384040"/>
                                                                                          <a:gd name="connsiteX5" fmla="*/ 37206 w 59337"/>
                                                                                          <a:gd name="connsiteY5" fmla="*/ 180217 h 384040"/>
                                                                                          <a:gd name="connsiteX6" fmla="*/ 58638 w 59337"/>
                                                                                          <a:gd name="connsiteY6" fmla="*/ 1623 h 384040"/>
                                                                                        </a:gdLst>
                                                                                        <a:ahLst/>
                                                                                        <a:cxnLst>
                                                                                          <a:cxn ang="0">
                                                                                            <a:pos x="connsiteX0" y="connsiteY0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1" y="connsiteY1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2" y="connsiteY2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3" y="connsiteY3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4" y="connsiteY4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5" y="connsiteY5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6" y="connsiteY6"/>
                                                                                          </a:cxn>
                                                                                        </a:cxnLst>
                                                                                        <a:rect l="l" t="t" r="r" b="b"/>
                                                                                        <a:pathLst>
                                                                                          <a:path w="59337" h="384040">
                                                                                            <a:moveTo>
                                                                                              <a:pt x="58638" y="1623"/>
                                                                                            </a:moveTo>
                                                                                            <a:cubicBezTo>
                                                                                              <a:pt x="53479" y="-12268"/>
                                                                                              <a:pt x="15378" y="66711"/>
                                                                                              <a:pt x="6250" y="96873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-2878" y="127035"/>
                                                                                              <a:pt x="-497" y="154420"/>
                                                                                              <a:pt x="3869" y="182598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8235" y="210776"/>
                                                                                              <a:pt x="26491" y="232605"/>
                                                                                              <a:pt x="32444" y="265942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38397" y="299279"/>
                                                                                              <a:pt x="38794" y="396910"/>
                                                                                              <a:pt x="39588" y="382623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40382" y="368336"/>
                                                                                              <a:pt x="35619" y="236176"/>
                                                                                              <a:pt x="37206" y="180217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38793" y="124258"/>
                                                                                              <a:pt x="63797" y="15514"/>
                                                                                              <a:pt x="58638" y="1623"/>
                                                                                            </a:cubicBezTo>
                                                                                            <a:close/>
                                                                                          </a:path>
                                                                                        </a:pathLst>
                                                                                      </a:custGeom>
                                                                                      <a:solidFill>
                                                                                        <a:schemeClr val="accent2">
                                                                                          <a:lumMod val="60000"/>
                                                                                          <a:lumOff val="40000"/>
                                                                                        </a:schemeClr>
                                                                                      </a:solidFill>
                                                                                      <a:ln>
                                                                                        <a:noFill/>
                                                                                      </a:ln>
                                                                                    </p:spPr>
                                                                                    <p:style>
                                                                                      <a:lnRef idx="2">
                                                                                        <a:schemeClr val="accent1">
                                                                                          <a:shade val="50000"/>
                                                                                        </a:schemeClr>
                                                                                      </a:lnRef>
                                                                                      <a:fillRef idx="1">
                                                                                        <a:schemeClr val="accent1"/>
                                                                                      </a:fillRef>
                                                                                      <a:effectRef idx="0">
                                                                                        <a:schemeClr val="accent1"/>
                                                                                      </a:effectRef>
                                                                                      <a:fontRef idx="minor">
                                                                                        <a:schemeClr val="lt1"/>
                                                                                      </a:fontRef>
                                                                                    </p:style>
                                                                                    <p:txBody>
                                                                                      <a:bodyPr rtlCol="0" anchor="ctr"/>
                                                                                      <a:lstStyle/>
                                                                                      <a:p>
                                                                                        <a:pPr algn="ctr"/>
                                                                                        <a:endParaRPr lang="en-AU"/>
                                                                                      </a:p>
                                                                                    </p:txBody>
                                                                                  </p:sp>
                                                                                </p:grpSp>
                                                                              </p:grpSp>
                                                                              <p:sp>
                                                                                <p:nvSpPr>
                                                                                  <p:cNvPr id="260" name="Freeform 258">
                                                                                    <a:extLst>
                                                                                      <a:ext uri="{FF2B5EF4-FFF2-40B4-BE49-F238E27FC236}">
                                                                                        <a16:creationId xmlns:a16="http://schemas.microsoft.com/office/drawing/2014/main" id="{4D30492A-E4A0-4271-AD01-7507200C2561}"/>
                                                                                      </a:ext>
                                                                                    </a:extLst>
                                                                                  </p:cNvPr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5812619" y="4556078"/>
                                                                                    <a:ext cx="174051" cy="169118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12 w 174051"/>
                                                                                      <a:gd name="connsiteY0" fmla="*/ 139747 h 169118"/>
                                                                                      <a:gd name="connsiteX1" fmla="*/ 54781 w 174051"/>
                                                                                      <a:gd name="connsiteY1" fmla="*/ 168322 h 169118"/>
                                                                                      <a:gd name="connsiteX2" fmla="*/ 107169 w 174051"/>
                                                                                      <a:gd name="connsiteY2" fmla="*/ 106410 h 169118"/>
                                                                                      <a:gd name="connsiteX3" fmla="*/ 138125 w 174051"/>
                                                                                      <a:gd name="connsiteY3" fmla="*/ 68310 h 169118"/>
                                                                                      <a:gd name="connsiteX4" fmla="*/ 166700 w 174051"/>
                                                                                      <a:gd name="connsiteY4" fmla="*/ 92122 h 169118"/>
                                                                                      <a:gd name="connsiteX5" fmla="*/ 169081 w 174051"/>
                                                                                      <a:gd name="connsiteY5" fmla="*/ 1635 h 169118"/>
                                                                                      <a:gd name="connsiteX6" fmla="*/ 107169 w 174051"/>
                                                                                      <a:gd name="connsiteY6" fmla="*/ 39735 h 169118"/>
                                                                                      <a:gd name="connsiteX7" fmla="*/ 59544 w 174051"/>
                                                                                      <a:gd name="connsiteY7" fmla="*/ 113553 h 169118"/>
                                                                                      <a:gd name="connsiteX8" fmla="*/ 12 w 174051"/>
                                                                                      <a:gd name="connsiteY8" fmla="*/ 139747 h 169118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" y="connsiteY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" y="connsiteY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7" y="connsiteY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8" y="connsiteY8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174051" h="169118">
                                                                                        <a:moveTo>
                                                                                          <a:pt x="12" y="139747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-782" y="148875"/>
                                                                                          <a:pt x="36922" y="173878"/>
                                                                                          <a:pt x="54781" y="16832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72640" y="162766"/>
                                                                                          <a:pt x="93278" y="123078"/>
                                                                                          <a:pt x="107169" y="10641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21060" y="89742"/>
                                                                                          <a:pt x="128203" y="70691"/>
                                                                                          <a:pt x="138125" y="6831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48047" y="65929"/>
                                                                                          <a:pt x="161541" y="103234"/>
                                                                                          <a:pt x="166700" y="9212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71859" y="81010"/>
                                                                                          <a:pt x="179003" y="10366"/>
                                                                                          <a:pt x="169081" y="163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59159" y="-7096"/>
                                                                                          <a:pt x="125425" y="21082"/>
                                                                                          <a:pt x="107169" y="3973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88913" y="58388"/>
                                                                                          <a:pt x="74228" y="98472"/>
                                                                                          <a:pt x="59544" y="113553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4860" y="128634"/>
                                                                                          <a:pt x="806" y="130619"/>
                                                                                          <a:pt x="12" y="139747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rgbClr val="000000">
                                                                                      <a:alpha val="10196"/>
                                                                                    </a:srgbClr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  <p:sp>
                                                                                <p:nvSpPr>
                                                                                  <p:cNvPr id="261" name="Freeform 259">
                                                                                    <a:extLst>
                                                                                      <a:ext uri="{FF2B5EF4-FFF2-40B4-BE49-F238E27FC236}">
                                                                                        <a16:creationId xmlns:a16="http://schemas.microsoft.com/office/drawing/2014/main" id="{8E1DB497-C45B-4B01-8B1F-43718D1C09CD}"/>
                                                                                      </a:ext>
                                                                                    </a:extLst>
                                                                                  </p:cNvPr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6006246" y="4607690"/>
                                                                                    <a:ext cx="153400" cy="450089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1648 w 153400"/>
                                                                                      <a:gd name="connsiteY0" fmla="*/ 109566 h 450089"/>
                                                                                      <a:gd name="connsiteX1" fmla="*/ 30223 w 153400"/>
                                                                                      <a:gd name="connsiteY1" fmla="*/ 297685 h 450089"/>
                                                                                      <a:gd name="connsiteX2" fmla="*/ 61179 w 153400"/>
                                                                                      <a:gd name="connsiteY2" fmla="*/ 366741 h 450089"/>
                                                                                      <a:gd name="connsiteX3" fmla="*/ 123092 w 153400"/>
                                                                                      <a:gd name="connsiteY3" fmla="*/ 273873 h 450089"/>
                                                                                      <a:gd name="connsiteX4" fmla="*/ 149285 w 153400"/>
                                                                                      <a:gd name="connsiteY4" fmla="*/ 29 h 450089"/>
                                                                                      <a:gd name="connsiteX5" fmla="*/ 151667 w 153400"/>
                                                                                      <a:gd name="connsiteY5" fmla="*/ 257204 h 450089"/>
                                                                                      <a:gd name="connsiteX6" fmla="*/ 132617 w 153400"/>
                                                                                      <a:gd name="connsiteY6" fmla="*/ 381029 h 450089"/>
                                                                                      <a:gd name="connsiteX7" fmla="*/ 89754 w 153400"/>
                                                                                      <a:gd name="connsiteY7" fmla="*/ 431035 h 450089"/>
                                                                                      <a:gd name="connsiteX8" fmla="*/ 46892 w 153400"/>
                                                                                      <a:gd name="connsiteY8" fmla="*/ 447704 h 450089"/>
                                                                                      <a:gd name="connsiteX9" fmla="*/ 8792 w 153400"/>
                                                                                      <a:gd name="connsiteY9" fmla="*/ 383410 h 450089"/>
                                                                                      <a:gd name="connsiteX10" fmla="*/ 4029 w 153400"/>
                                                                                      <a:gd name="connsiteY10" fmla="*/ 245298 h 450089"/>
                                                                                      <a:gd name="connsiteX11" fmla="*/ 1648 w 153400"/>
                                                                                      <a:gd name="connsiteY11" fmla="*/ 109566 h 450089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" y="connsiteY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" y="connsiteY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7" y="connsiteY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8" y="connsiteY8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9" y="connsiteY9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0" y="connsiteY1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1" y="connsiteY11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153400" h="450089">
                                                                                        <a:moveTo>
                                                                                          <a:pt x="1648" y="109566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6014" y="118297"/>
                                                                                          <a:pt x="20301" y="254823"/>
                                                                                          <a:pt x="30223" y="29768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0145" y="340548"/>
                                                                                          <a:pt x="45701" y="370710"/>
                                                                                          <a:pt x="61179" y="366741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76657" y="362772"/>
                                                                                          <a:pt x="108408" y="334992"/>
                                                                                          <a:pt x="123092" y="273873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37776" y="212754"/>
                                                                                          <a:pt x="144523" y="2807"/>
                                                                                          <a:pt x="149285" y="2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54048" y="-2749"/>
                                                                                          <a:pt x="154445" y="193704"/>
                                                                                          <a:pt x="151667" y="25720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48889" y="320704"/>
                                                                                          <a:pt x="142936" y="352057"/>
                                                                                          <a:pt x="132617" y="38102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22298" y="410001"/>
                                                                                          <a:pt x="104042" y="419923"/>
                                                                                          <a:pt x="89754" y="43103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75467" y="442148"/>
                                                                                          <a:pt x="60386" y="455641"/>
                                                                                          <a:pt x="46892" y="44770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3398" y="439767"/>
                                                                                          <a:pt x="15936" y="417144"/>
                                                                                          <a:pt x="8792" y="38341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648" y="349676"/>
                                                                                          <a:pt x="5220" y="290145"/>
                                                                                          <a:pt x="4029" y="245298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838" y="200451"/>
                                                                                          <a:pt x="-2718" y="100835"/>
                                                                                          <a:pt x="1648" y="109566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rgbClr val="000000">
                                                                                      <a:alpha val="10196"/>
                                                                                    </a:srgbClr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  <p:sp>
                                                                                <p:nvSpPr>
                                                                                  <p:cNvPr id="262" name="Freeform 260">
                                                                                    <a:extLst>
                                                                                      <a:ext uri="{FF2B5EF4-FFF2-40B4-BE49-F238E27FC236}">
                                                                                        <a16:creationId xmlns:a16="http://schemas.microsoft.com/office/drawing/2014/main" id="{C0856576-7C7A-4E31-83CB-A634AACDCF1F}"/>
                                                                                      </a:ext>
                                                                                    </a:extLst>
                                                                                  </p:cNvPr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6152236" y="4452733"/>
                                                                                    <a:ext cx="207701" cy="553148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196177 w 207701"/>
                                                                                      <a:gd name="connsiteY0" fmla="*/ 205 h 553148"/>
                                                                                      <a:gd name="connsiteX1" fmla="*/ 205702 w 207701"/>
                                                                                      <a:gd name="connsiteY1" fmla="*/ 126411 h 553148"/>
                                                                                      <a:gd name="connsiteX2" fmla="*/ 158077 w 207701"/>
                                                                                      <a:gd name="connsiteY2" fmla="*/ 243092 h 553148"/>
                                                                                      <a:gd name="connsiteX3" fmla="*/ 122358 w 207701"/>
                                                                                      <a:gd name="connsiteY3" fmla="*/ 414542 h 553148"/>
                                                                                      <a:gd name="connsiteX4" fmla="*/ 74733 w 207701"/>
                                                                                      <a:gd name="connsiteY4" fmla="*/ 521698 h 553148"/>
                                                                                      <a:gd name="connsiteX5" fmla="*/ 31870 w 207701"/>
                                                                                      <a:gd name="connsiteY5" fmla="*/ 552655 h 553148"/>
                                                                                      <a:gd name="connsiteX6" fmla="*/ 914 w 207701"/>
                                                                                      <a:gd name="connsiteY6" fmla="*/ 535986 h 553148"/>
                                                                                      <a:gd name="connsiteX7" fmla="*/ 67589 w 207701"/>
                                                                                      <a:gd name="connsiteY7" fmla="*/ 476455 h 553148"/>
                                                                                      <a:gd name="connsiteX8" fmla="*/ 110452 w 207701"/>
                                                                                      <a:gd name="connsiteY8" fmla="*/ 247855 h 553148"/>
                                                                                      <a:gd name="connsiteX9" fmla="*/ 172364 w 207701"/>
                                                                                      <a:gd name="connsiteY9" fmla="*/ 100217 h 553148"/>
                                                                                      <a:gd name="connsiteX10" fmla="*/ 196177 w 207701"/>
                                                                                      <a:gd name="connsiteY10" fmla="*/ 205 h 553148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" y="connsiteY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" y="connsiteY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7" y="connsiteY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8" y="connsiteY8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9" y="connsiteY9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0" y="connsiteY10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207701" h="553148">
                                                                                        <a:moveTo>
                                                                                          <a:pt x="196177" y="205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201733" y="4571"/>
                                                                                          <a:pt x="212052" y="85930"/>
                                                                                          <a:pt x="205702" y="126411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99352" y="166892"/>
                                                                                          <a:pt x="171968" y="195070"/>
                                                                                          <a:pt x="158077" y="24309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44186" y="291114"/>
                                                                                          <a:pt x="136249" y="368108"/>
                                                                                          <a:pt x="122358" y="41454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08467" y="460976"/>
                                                                                          <a:pt x="89814" y="498679"/>
                                                                                          <a:pt x="74733" y="521698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9652" y="544717"/>
                                                                                          <a:pt x="44173" y="550274"/>
                                                                                          <a:pt x="31870" y="55265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9567" y="555036"/>
                                                                                          <a:pt x="-5039" y="548686"/>
                                                                                          <a:pt x="914" y="535986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6867" y="523286"/>
                                                                                          <a:pt x="49333" y="524477"/>
                                                                                          <a:pt x="67589" y="47645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85845" y="428433"/>
                                                                                          <a:pt x="92989" y="310561"/>
                                                                                          <a:pt x="110452" y="24785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27914" y="185149"/>
                                                                                          <a:pt x="158473" y="138317"/>
                                                                                          <a:pt x="172364" y="100217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86255" y="62117"/>
                                                                                          <a:pt x="190621" y="-4161"/>
                                                                                          <a:pt x="196177" y="205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rgbClr val="000000">
                                                                                      <a:alpha val="10196"/>
                                                                                    </a:srgbClr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  <p:sp>
                                                                                <p:nvSpPr>
                                                                                  <p:cNvPr id="263" name="Freeform 261">
                                                                                    <a:extLst>
                                                                                      <a:ext uri="{FF2B5EF4-FFF2-40B4-BE49-F238E27FC236}">
                                                                                        <a16:creationId xmlns:a16="http://schemas.microsoft.com/office/drawing/2014/main" id="{C4768E55-44E9-4B0B-9FA4-2587BE45B66D}"/>
                                                                                      </a:ext>
                                                                                    </a:extLst>
                                                                                  </p:cNvPr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6276944" y="4599126"/>
                                                                                    <a:ext cx="223494" cy="364074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31 w 223494"/>
                                                                                      <a:gd name="connsiteY0" fmla="*/ 346730 h 364074"/>
                                                                                      <a:gd name="connsiteX1" fmla="*/ 85756 w 223494"/>
                                                                                      <a:gd name="connsiteY1" fmla="*/ 356255 h 364074"/>
                                                                                      <a:gd name="connsiteX2" fmla="*/ 169100 w 223494"/>
                                                                                      <a:gd name="connsiteY2" fmla="*/ 234812 h 364074"/>
                                                                                      <a:gd name="connsiteX3" fmla="*/ 195294 w 223494"/>
                                                                                      <a:gd name="connsiteY3" fmla="*/ 110987 h 364074"/>
                                                                                      <a:gd name="connsiteX4" fmla="*/ 221487 w 223494"/>
                                                                                      <a:gd name="connsiteY4" fmla="*/ 1449 h 364074"/>
                                                                                      <a:gd name="connsiteX5" fmla="*/ 138144 w 223494"/>
                                                                                      <a:gd name="connsiteY5" fmla="*/ 191949 h 364074"/>
                                                                                      <a:gd name="connsiteX6" fmla="*/ 95281 w 223494"/>
                                                                                      <a:gd name="connsiteY6" fmla="*/ 303868 h 364074"/>
                                                                                      <a:gd name="connsiteX7" fmla="*/ 31 w 223494"/>
                                                                                      <a:gd name="connsiteY7" fmla="*/ 346730 h 364074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" y="connsiteY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" y="connsiteY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7" y="connsiteY7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223494" h="364074">
                                                                                        <a:moveTo>
                                                                                          <a:pt x="31" y="346730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-1557" y="355461"/>
                                                                                          <a:pt x="57578" y="374908"/>
                                                                                          <a:pt x="85756" y="35625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13934" y="337602"/>
                                                                                          <a:pt x="150844" y="275690"/>
                                                                                          <a:pt x="169100" y="23481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87356" y="193934"/>
                                                                                          <a:pt x="186563" y="149881"/>
                                                                                          <a:pt x="195294" y="110987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04025" y="72093"/>
                                                                                          <a:pt x="231012" y="-12045"/>
                                                                                          <a:pt x="221487" y="144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11962" y="14943"/>
                                                                                          <a:pt x="159178" y="141546"/>
                                                                                          <a:pt x="138144" y="19194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17110" y="242352"/>
                                                                                          <a:pt x="116712" y="278071"/>
                                                                                          <a:pt x="95281" y="303868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73850" y="329665"/>
                                                                                          <a:pt x="1619" y="337999"/>
                                                                                          <a:pt x="31" y="346730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rgbClr val="000000">
                                                                                      <a:alpha val="10196"/>
                                                                                    </a:srgbClr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  <p:sp>
                                                                                <p:nvSpPr>
                                                                                  <p:cNvPr id="264" name="Freeform 262">
                                                                                    <a:extLst>
                                                                                      <a:ext uri="{FF2B5EF4-FFF2-40B4-BE49-F238E27FC236}">
                                                                                        <a16:creationId xmlns:a16="http://schemas.microsoft.com/office/drawing/2014/main" id="{585C23D0-80AF-4CFB-BDCB-6E32BB605451}"/>
                                                                                      </a:ext>
                                                                                    </a:extLst>
                                                                                  </p:cNvPr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6429319" y="4617007"/>
                                                                                    <a:ext cx="215014" cy="346806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56 w 215014"/>
                                                                                      <a:gd name="connsiteY0" fmla="*/ 321706 h 346806"/>
                                                                                      <a:gd name="connsiteX1" fmla="*/ 52444 w 215014"/>
                                                                                      <a:gd name="connsiteY1" fmla="*/ 345518 h 346806"/>
                                                                                      <a:gd name="connsiteX2" fmla="*/ 131025 w 215014"/>
                                                                                      <a:gd name="connsiteY2" fmla="*/ 278843 h 346806"/>
                                                                                      <a:gd name="connsiteX3" fmla="*/ 181031 w 215014"/>
                                                                                      <a:gd name="connsiteY3" fmla="*/ 205024 h 346806"/>
                                                                                      <a:gd name="connsiteX4" fmla="*/ 214369 w 215014"/>
                                                                                      <a:gd name="connsiteY4" fmla="*/ 143112 h 346806"/>
                                                                                      <a:gd name="connsiteX5" fmla="*/ 200081 w 215014"/>
                                                                                      <a:gd name="connsiteY5" fmla="*/ 66912 h 346806"/>
                                                                                      <a:gd name="connsiteX6" fmla="*/ 164362 w 215014"/>
                                                                                      <a:gd name="connsiteY6" fmla="*/ 237 h 346806"/>
                                                                                      <a:gd name="connsiteX7" fmla="*/ 161981 w 215014"/>
                                                                                      <a:gd name="connsiteY7" fmla="*/ 90724 h 346806"/>
                                                                                      <a:gd name="connsiteX8" fmla="*/ 131025 w 215014"/>
                                                                                      <a:gd name="connsiteY8" fmla="*/ 214549 h 346806"/>
                                                                                      <a:gd name="connsiteX9" fmla="*/ 61969 w 215014"/>
                                                                                      <a:gd name="connsiteY9" fmla="*/ 307418 h 346806"/>
                                                                                      <a:gd name="connsiteX10" fmla="*/ 56 w 215014"/>
                                                                                      <a:gd name="connsiteY10" fmla="*/ 321706 h 346806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" y="connsiteY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" y="connsiteY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7" y="connsiteY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8" y="connsiteY8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9" y="connsiteY9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0" y="connsiteY10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215014" h="346806">
                                                                                        <a:moveTo>
                                                                                          <a:pt x="56" y="321706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-1532" y="328056"/>
                                                                                          <a:pt x="30616" y="352662"/>
                                                                                          <a:pt x="52444" y="345518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74272" y="338374"/>
                                                                                          <a:pt x="109594" y="302259"/>
                                                                                          <a:pt x="131025" y="278843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52456" y="255427"/>
                                                                                          <a:pt x="167140" y="227646"/>
                                                                                          <a:pt x="181031" y="20502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94922" y="182402"/>
                                                                                          <a:pt x="211194" y="166131"/>
                                                                                          <a:pt x="214369" y="14311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17544" y="120093"/>
                                                                                          <a:pt x="208415" y="90724"/>
                                                                                          <a:pt x="200081" y="6691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91747" y="43100"/>
                                                                                          <a:pt x="170712" y="-3732"/>
                                                                                          <a:pt x="164362" y="237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58012" y="4206"/>
                                                                                          <a:pt x="167537" y="55005"/>
                                                                                          <a:pt x="161981" y="9072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56425" y="126443"/>
                                                                                          <a:pt x="147694" y="178433"/>
                                                                                          <a:pt x="131025" y="21454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14356" y="250665"/>
                                                                                          <a:pt x="79431" y="290352"/>
                                                                                          <a:pt x="61969" y="307418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4507" y="324484"/>
                                                                                          <a:pt x="1644" y="315356"/>
                                                                                          <a:pt x="56" y="321706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rgbClr val="000000">
                                                                                      <a:alpha val="10196"/>
                                                                                    </a:srgbClr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</p:grpSp>
                                                                            <p:sp>
                                                                              <p:nvSpPr>
                                                                                <p:cNvPr id="256" name="Freeform 254">
                                                                                  <a:extLst>
                                                                                    <a:ext uri="{FF2B5EF4-FFF2-40B4-BE49-F238E27FC236}">
                                                                                      <a16:creationId xmlns:a16="http://schemas.microsoft.com/office/drawing/2014/main" id="{36511846-EA96-44C9-BC6C-B80E8C504FBC}"/>
                                                                                    </a:ext>
                                                                                  </a:extLst>
                                                                                </p:cNvPr>
                                                                                <p:cNvSpPr/>
                                                                                <p:nvPr/>
                                                                              </p:nvSpPr>
                                                                              <p:spPr>
                                                                                <a:xfrm>
                                                                                  <a:off x="6160136" y="4502943"/>
                                                                                  <a:ext cx="45719" cy="340519"/>
                                                                                </a:xfrm>
                                                                                <a:custGeom>
                                                                                  <a:avLst/>
                                                                                  <a:gdLst>
                                                                                    <a:gd name="connsiteX0" fmla="*/ 17115 w 34101"/>
                                                                                    <a:gd name="connsiteY0" fmla="*/ 0 h 340519"/>
                                                                                    <a:gd name="connsiteX1" fmla="*/ 14734 w 34101"/>
                                                                                    <a:gd name="connsiteY1" fmla="*/ 157163 h 340519"/>
                                                                                    <a:gd name="connsiteX2" fmla="*/ 446 w 34101"/>
                                                                                    <a:gd name="connsiteY2" fmla="*/ 340519 h 340519"/>
                                                                                    <a:gd name="connsiteX3" fmla="*/ 33784 w 34101"/>
                                                                                    <a:gd name="connsiteY3" fmla="*/ 157163 h 340519"/>
                                                                                    <a:gd name="connsiteX4" fmla="*/ 17115 w 34101"/>
                                                                                    <a:gd name="connsiteY4" fmla="*/ 0 h 340519"/>
                                                                                  </a:gdLst>
                                                                                  <a:ahLst/>
                                                                                  <a:cxnLst>
                                                                                    <a:cxn ang="0">
                                                                                      <a:pos x="connsiteX0" y="connsiteY0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" y="connsiteY1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" y="connsiteY2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3" y="connsiteY3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4" y="connsiteY4"/>
                                                                                    </a:cxn>
                                                                                  </a:cxnLst>
                                                                                  <a:rect l="l" t="t" r="r" b="b"/>
                                                                                  <a:pathLst>
                                                                                    <a:path w="34101" h="340519">
                                                                                      <a:moveTo>
                                                                                        <a:pt x="17115" y="0"/>
                                                                                      </a:moveTo>
                                                                                      <a:cubicBezTo>
                                                                                        <a:pt x="13940" y="0"/>
                                                                                        <a:pt x="17512" y="100410"/>
                                                                                        <a:pt x="14734" y="157163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1956" y="213916"/>
                                                                                        <a:pt x="-2729" y="340519"/>
                                                                                        <a:pt x="446" y="340519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3621" y="340519"/>
                                                                                        <a:pt x="31006" y="213916"/>
                                                                                        <a:pt x="33784" y="157163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36562" y="100410"/>
                                                                                        <a:pt x="20290" y="0"/>
                                                                                        <a:pt x="17115" y="0"/>
                                                                                      </a:cubicBezTo>
                                                                                      <a:close/>
                                                                                    </a:path>
                                                                                  </a:pathLst>
                                                                                </a:custGeom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</p:spPr>
                                                                              <p:style>
                                                                                <a:lnRef idx="2">
                                                                                  <a:schemeClr val="accent1">
                                                                                    <a:shade val="50000"/>
                                                                                  </a:schemeClr>
                                                                                </a:lnRef>
                                                                                <a:fillRef idx="1">
                                                                                  <a:schemeClr val="accent1"/>
                                                                                </a:fillRef>
                                                                                <a:effectRef idx="0">
                                                                                  <a:schemeClr val="accent1"/>
                                                                                </a:effectRef>
                                                                                <a:fontRef idx="minor">
                                                                                  <a:schemeClr val="lt1"/>
                                                                                </a:fontRef>
                                                                              </p:style>
                                                                              <p:txBody>
                                                                                <a:bodyPr rtlCol="0" anchor="ctr"/>
                                                                                <a:lstStyle/>
                                                                                <a:p>
                                                                                  <a:pPr algn="ctr"/>
                                                                                  <a:endParaRPr lang="en-AU"/>
                                                                                </a:p>
                                                                              </p:txBody>
                                                                            </p:sp>
                                                                            <p:sp>
                                                                              <p:nvSpPr>
                                                                                <p:cNvPr id="257" name="Freeform 255">
                                                                                  <a:extLst>
                                                                                    <a:ext uri="{FF2B5EF4-FFF2-40B4-BE49-F238E27FC236}">
                                                                                      <a16:creationId xmlns:a16="http://schemas.microsoft.com/office/drawing/2014/main" id="{B79C3900-366C-45A7-8E91-1A32F0194F78}"/>
                                                                                    </a:ext>
                                                                                  </a:extLst>
                                                                                </p:cNvPr>
                                                                                <p:cNvSpPr/>
                                                                                <p:nvPr/>
                                                                              </p:nvSpPr>
                                                                              <p:spPr>
                                                                                <a:xfrm>
                                                                                  <a:off x="6279067" y="4629006"/>
                                                                                  <a:ext cx="86127" cy="255087"/>
                                                                                </a:xfrm>
                                                                                <a:custGeom>
                                                                                  <a:avLst/>
                                                                                  <a:gdLst>
                                                                                    <a:gd name="connsiteX0" fmla="*/ 86014 w 86127"/>
                                                                                    <a:gd name="connsiteY0" fmla="*/ 144 h 255087"/>
                                                                                    <a:gd name="connsiteX1" fmla="*/ 38389 w 86127"/>
                                                                                    <a:gd name="connsiteY1" fmla="*/ 140638 h 255087"/>
                                                                                    <a:gd name="connsiteX2" fmla="*/ 289 w 86127"/>
                                                                                    <a:gd name="connsiteY2" fmla="*/ 254938 h 255087"/>
                                                                                    <a:gd name="connsiteX3" fmla="*/ 24102 w 86127"/>
                                                                                    <a:gd name="connsiteY3" fmla="*/ 116825 h 255087"/>
                                                                                    <a:gd name="connsiteX4" fmla="*/ 86014 w 86127"/>
                                                                                    <a:gd name="connsiteY4" fmla="*/ 144 h 255087"/>
                                                                                  </a:gdLst>
                                                                                  <a:ahLst/>
                                                                                  <a:cxnLst>
                                                                                    <a:cxn ang="0">
                                                                                      <a:pos x="connsiteX0" y="connsiteY0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" y="connsiteY1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" y="connsiteY2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3" y="connsiteY3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4" y="connsiteY4"/>
                                                                                    </a:cxn>
                                                                                  </a:cxnLst>
                                                                                  <a:rect l="l" t="t" r="r" b="b"/>
                                                                                  <a:pathLst>
                                                                                    <a:path w="86127" h="255087">
                                                                                      <a:moveTo>
                                                                                        <a:pt x="86014" y="144"/>
                                                                                      </a:moveTo>
                                                                                      <a:cubicBezTo>
                                                                                        <a:pt x="88395" y="4113"/>
                                                                                        <a:pt x="52676" y="98173"/>
                                                                                        <a:pt x="38389" y="140638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4102" y="183103"/>
                                                                                        <a:pt x="2670" y="258907"/>
                                                                                        <a:pt x="289" y="254938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-2092" y="250969"/>
                                                                                        <a:pt x="10608" y="158894"/>
                                                                                        <a:pt x="24102" y="11682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37596" y="74756"/>
                                                                                        <a:pt x="83633" y="-3825"/>
                                                                                        <a:pt x="86014" y="144"/>
                                                                                      </a:cubicBezTo>
                                                                                      <a:close/>
                                                                                    </a:path>
                                                                                  </a:pathLst>
                                                                                </a:custGeom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</p:spPr>
                                                                              <p:style>
                                                                                <a:lnRef idx="2">
                                                                                  <a:schemeClr val="accent1">
                                                                                    <a:shade val="50000"/>
                                                                                  </a:schemeClr>
                                                                                </a:lnRef>
                                                                                <a:fillRef idx="1">
                                                                                  <a:schemeClr val="accent1"/>
                                                                                </a:fillRef>
                                                                                <a:effectRef idx="0">
                                                                                  <a:schemeClr val="accent1"/>
                                                                                </a:effectRef>
                                                                                <a:fontRef idx="minor">
                                                                                  <a:schemeClr val="lt1"/>
                                                                                </a:fontRef>
                                                                              </p:style>
                                                                              <p:txBody>
                                                                                <a:bodyPr rtlCol="0" anchor="ctr"/>
                                                                                <a:lstStyle/>
                                                                                <a:p>
                                                                                  <a:pPr algn="ctr"/>
                                                                                  <a:endParaRPr lang="en-AU"/>
                                                                                </a:p>
                                                                              </p:txBody>
                                                                            </p:sp>
                                                                            <p:sp>
                                                                              <p:nvSpPr>
                                                                                <p:cNvPr id="258" name="Freeform 256">
                                                                                  <a:extLst>
                                                                                    <a:ext uri="{FF2B5EF4-FFF2-40B4-BE49-F238E27FC236}">
                                                                                      <a16:creationId xmlns:a16="http://schemas.microsoft.com/office/drawing/2014/main" id="{3D2F0721-E74E-4BC9-9CAB-D00BE5A4021D}"/>
                                                                                    </a:ext>
                                                                                  </a:extLst>
                                                                                </p:cNvPr>
                                                                                <p:cNvSpPr/>
                                                                                <p:nvPr/>
                                                                              </p:nvSpPr>
                                                                              <p:spPr>
                                                                                <a:xfrm>
                                                                                  <a:off x="6400049" y="4676538"/>
                                                                                  <a:ext cx="84262" cy="233941"/>
                                                                                </a:xfrm>
                                                                                <a:custGeom>
                                                                                  <a:avLst/>
                                                                                  <a:gdLst>
                                                                                    <a:gd name="connsiteX0" fmla="*/ 751 w 84262"/>
                                                                                    <a:gd name="connsiteY0" fmla="*/ 233600 h 233941"/>
                                                                                    <a:gd name="connsiteX1" fmla="*/ 38851 w 84262"/>
                                                                                    <a:gd name="connsiteY1" fmla="*/ 145493 h 233941"/>
                                                                                    <a:gd name="connsiteX2" fmla="*/ 79332 w 84262"/>
                                                                                    <a:gd name="connsiteY2" fmla="*/ 237 h 233941"/>
                                                                                    <a:gd name="connsiteX3" fmla="*/ 74570 w 84262"/>
                                                                                    <a:gd name="connsiteY3" fmla="*/ 114537 h 233941"/>
                                                                                    <a:gd name="connsiteX4" fmla="*/ 751 w 84262"/>
                                                                                    <a:gd name="connsiteY4" fmla="*/ 233600 h 233941"/>
                                                                                  </a:gdLst>
                                                                                  <a:ahLst/>
                                                                                  <a:cxnLst>
                                                                                    <a:cxn ang="0">
                                                                                      <a:pos x="connsiteX0" y="connsiteY0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" y="connsiteY1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" y="connsiteY2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3" y="connsiteY3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4" y="connsiteY4"/>
                                                                                    </a:cxn>
                                                                                  </a:cxnLst>
                                                                                  <a:rect l="l" t="t" r="r" b="b"/>
                                                                                  <a:pathLst>
                                                                                    <a:path w="84262" h="233941">
                                                                                      <a:moveTo>
                                                                                        <a:pt x="751" y="233600"/>
                                                                                      </a:moveTo>
                                                                                      <a:cubicBezTo>
                                                                                        <a:pt x="-5202" y="238759"/>
                                                                                        <a:pt x="25754" y="184387"/>
                                                                                        <a:pt x="38851" y="145493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51948" y="106599"/>
                                                                                        <a:pt x="73379" y="5396"/>
                                                                                        <a:pt x="79332" y="237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85285" y="-4922"/>
                                                                                        <a:pt x="88064" y="75246"/>
                                                                                        <a:pt x="74570" y="114537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61076" y="153828"/>
                                                                                        <a:pt x="6704" y="228441"/>
                                                                                        <a:pt x="751" y="233600"/>
                                                                                      </a:cubicBezTo>
                                                                                      <a:close/>
                                                                                    </a:path>
                                                                                  </a:pathLst>
                                                                                </a:custGeom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</p:spPr>
                                                                              <p:style>
                                                                                <a:lnRef idx="2">
                                                                                  <a:schemeClr val="accent1">
                                                                                    <a:shade val="50000"/>
                                                                                  </a:schemeClr>
                                                                                </a:lnRef>
                                                                                <a:fillRef idx="1">
                                                                                  <a:schemeClr val="accent1"/>
                                                                                </a:fillRef>
                                                                                <a:effectRef idx="0">
                                                                                  <a:schemeClr val="accent1"/>
                                                                                </a:effectRef>
                                                                                <a:fontRef idx="minor">
                                                                                  <a:schemeClr val="lt1"/>
                                                                                </a:fontRef>
                                                                              </p:style>
                                                                              <p:txBody>
                                                                                <a:bodyPr rtlCol="0" anchor="ctr"/>
                                                                                <a:lstStyle/>
                                                                                <a:p>
                                                                                  <a:pPr algn="ctr"/>
                                                                                  <a:endParaRPr lang="en-AU"/>
                                                                                </a:p>
                                                                              </p:txBody>
                                                                            </p:sp>
                                                                          </p:grpSp>
                                                                          <p:sp>
                                                                            <p:nvSpPr>
                                                                              <p:cNvPr id="250" name="Freeform 248">
                                                                                <a:extLst>
                                                                                  <a:ext uri="{FF2B5EF4-FFF2-40B4-BE49-F238E27FC236}">
                                                                                    <a16:creationId xmlns:a16="http://schemas.microsoft.com/office/drawing/2014/main" id="{FC97B0B5-5F11-4031-A75E-0BF0DCFD1927}"/>
                                                                                  </a:ext>
                                                                                </a:extLst>
                                                                              </p:cNvPr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6055519" y="4402807"/>
                                                                                <a:ext cx="43393" cy="92078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40481 w 43393"/>
                                                                                  <a:gd name="connsiteY0" fmla="*/ 124 h 92078"/>
                                                                                  <a:gd name="connsiteX1" fmla="*/ 35719 w 43393"/>
                                                                                  <a:gd name="connsiteY1" fmla="*/ 88231 h 92078"/>
                                                                                  <a:gd name="connsiteX2" fmla="*/ 0 w 43393"/>
                                                                                  <a:gd name="connsiteY2" fmla="*/ 69181 h 92078"/>
                                                                                  <a:gd name="connsiteX3" fmla="*/ 40481 w 43393"/>
                                                                                  <a:gd name="connsiteY3" fmla="*/ 124 h 92078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43393" h="92078">
                                                                                    <a:moveTo>
                                                                                      <a:pt x="40481" y="124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46434" y="3299"/>
                                                                                      <a:pt x="42466" y="76722"/>
                                                                                      <a:pt x="35719" y="8823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8972" y="99740"/>
                                                                                      <a:pt x="0" y="83072"/>
                                                                                      <a:pt x="0" y="6918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0" y="55290"/>
                                                                                      <a:pt x="34528" y="-3051"/>
                                                                                      <a:pt x="40481" y="124"/>
                                                                                    </a:cubicBezTo>
                                                                                    <a:close/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solidFill>
                                                                                <a:schemeClr val="accent2">
                                                                                  <a:lumMod val="20000"/>
                                                                                  <a:lumOff val="80000"/>
                                                                                </a:schemeClr>
                                                                              </a:solidFill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</p:spPr>
                                                                            <p:style>
                                                                              <a:lnRef idx="2">
                                                                                <a:schemeClr val="accent1">
                                                                                  <a:shade val="50000"/>
                                                                                </a:schemeClr>
                                                                              </a:lnRef>
                                                                              <a:fillRef idx="1">
                                                                                <a:schemeClr val="accent1"/>
                                                                              </a:fillRef>
                                                                              <a:effectRef idx="0">
                                                                                <a:schemeClr val="accent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lt1"/>
                                                                              </a:fontRef>
                                                                            </p:style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/>
                                                                              <a:p>
                                                                                <a:pPr algn="ctr"/>
                                                                                <a:endParaRPr lang="en-AU"/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251" name="Freeform 249">
                                                                                <a:extLst>
                                                                                  <a:ext uri="{FF2B5EF4-FFF2-40B4-BE49-F238E27FC236}">
                                                                                    <a16:creationId xmlns:a16="http://schemas.microsoft.com/office/drawing/2014/main" id="{EA926448-5556-4098-969D-D3FE07B68B53}"/>
                                                                                  </a:ext>
                                                                                </a:extLst>
                                                                              </p:cNvPr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5838822" y="4571965"/>
                                                                                <a:ext cx="44339" cy="89032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3 w 44339"/>
                                                                                  <a:gd name="connsiteY0" fmla="*/ 88141 h 89032"/>
                                                                                  <a:gd name="connsiteX1" fmla="*/ 38103 w 44339"/>
                                                                                  <a:gd name="connsiteY1" fmla="*/ 42898 h 89032"/>
                                                                                  <a:gd name="connsiteX2" fmla="*/ 40484 w 44339"/>
                                                                                  <a:gd name="connsiteY2" fmla="*/ 35 h 89032"/>
                                                                                  <a:gd name="connsiteX3" fmla="*/ 3 w 44339"/>
                                                                                  <a:gd name="connsiteY3" fmla="*/ 88141 h 89032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44339" h="89032">
                                                                                    <a:moveTo>
                                                                                      <a:pt x="3" y="88141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-394" y="95285"/>
                                                                                      <a:pt x="31356" y="57582"/>
                                                                                      <a:pt x="38103" y="4289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4850" y="28214"/>
                                                                                      <a:pt x="46834" y="-1155"/>
                                                                                      <a:pt x="40484" y="3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4134" y="1225"/>
                                                                                      <a:pt x="400" y="80997"/>
                                                                                      <a:pt x="3" y="88141"/>
                                                                                    </a:cubicBezTo>
                                                                                    <a:close/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solidFill>
                                                                                <a:schemeClr val="accent2">
                                                                                  <a:lumMod val="20000"/>
                                                                                  <a:lumOff val="80000"/>
                                                                                </a:schemeClr>
                                                                              </a:solidFill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</p:spPr>
                                                                            <p:style>
                                                                              <a:lnRef idx="2">
                                                                                <a:schemeClr val="accent1">
                                                                                  <a:shade val="50000"/>
                                                                                </a:schemeClr>
                                                                              </a:lnRef>
                                                                              <a:fillRef idx="1">
                                                                                <a:schemeClr val="accent1"/>
                                                                              </a:fillRef>
                                                                              <a:effectRef idx="0">
                                                                                <a:schemeClr val="accent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lt1"/>
                                                                              </a:fontRef>
                                                                            </p:style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/>
                                                                              <a:p>
                                                                                <a:pPr algn="ctr"/>
                                                                                <a:endParaRPr lang="en-AU"/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252" name="Freeform 250">
                                                                                <a:extLst>
                                                                                  <a:ext uri="{FF2B5EF4-FFF2-40B4-BE49-F238E27FC236}">
                                                                                    <a16:creationId xmlns:a16="http://schemas.microsoft.com/office/drawing/2014/main" id="{94012643-D0A6-44A6-8B01-EFD3A7665D47}"/>
                                                                                  </a:ext>
                                                                                </a:extLst>
                                                                              </p:cNvPr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6216309" y="4405861"/>
                                                                                <a:ext cx="81431" cy="88827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1135 w 81431"/>
                                                                                  <a:gd name="connsiteY0" fmla="*/ 78033 h 88827"/>
                                                                                  <a:gd name="connsiteX1" fmla="*/ 32091 w 81431"/>
                                                                                  <a:gd name="connsiteY1" fmla="*/ 30408 h 88827"/>
                                                                                  <a:gd name="connsiteX2" fmla="*/ 77335 w 81431"/>
                                                                                  <a:gd name="connsiteY2" fmla="*/ 1833 h 88827"/>
                                                                                  <a:gd name="connsiteX3" fmla="*/ 72572 w 81431"/>
                                                                                  <a:gd name="connsiteY3" fmla="*/ 82795 h 88827"/>
                                                                                  <a:gd name="connsiteX4" fmla="*/ 1135 w 81431"/>
                                                                                  <a:gd name="connsiteY4" fmla="*/ 78033 h 88827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81431" h="88827">
                                                                                    <a:moveTo>
                                                                                      <a:pt x="1135" y="78033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-5612" y="69302"/>
                                                                                      <a:pt x="19391" y="43108"/>
                                                                                      <a:pt x="32091" y="3040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4791" y="17708"/>
                                                                                      <a:pt x="70588" y="-6898"/>
                                                                                      <a:pt x="77335" y="183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4082" y="10564"/>
                                                                                      <a:pt x="82494" y="70889"/>
                                                                                      <a:pt x="72572" y="8279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2650" y="94701"/>
                                                                                      <a:pt x="7882" y="86764"/>
                                                                                      <a:pt x="1135" y="78033"/>
                                                                                    </a:cubicBezTo>
                                                                                    <a:close/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solidFill>
                                                                                <a:schemeClr val="accent2">
                                                                                  <a:lumMod val="20000"/>
                                                                                  <a:lumOff val="80000"/>
                                                                                </a:schemeClr>
                                                                              </a:solidFill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</p:spPr>
                                                                            <p:style>
                                                                              <a:lnRef idx="2">
                                                                                <a:schemeClr val="accent1">
                                                                                  <a:shade val="50000"/>
                                                                                </a:schemeClr>
                                                                              </a:lnRef>
                                                                              <a:fillRef idx="1">
                                                                                <a:schemeClr val="accent1"/>
                                                                              </a:fillRef>
                                                                              <a:effectRef idx="0">
                                                                                <a:schemeClr val="accent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lt1"/>
                                                                              </a:fontRef>
                                                                            </p:style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/>
                                                                              <a:p>
                                                                                <a:pPr algn="ctr"/>
                                                                                <a:endParaRPr lang="en-AU"/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253" name="Freeform 251">
                                                                                <a:extLst>
                                                                                  <a:ext uri="{FF2B5EF4-FFF2-40B4-BE49-F238E27FC236}">
                                                                                    <a16:creationId xmlns:a16="http://schemas.microsoft.com/office/drawing/2014/main" id="{55C6534F-93CD-4E29-9A53-F74AC340A27F}"/>
                                                                                  </a:ext>
                                                                                </a:extLst>
                                                                              </p:cNvPr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6399618" y="4525796"/>
                                                                                <a:ext cx="89255" cy="75198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3406 w 89255"/>
                                                                                  <a:gd name="connsiteY0" fmla="*/ 8334 h 75198"/>
                                                                                  <a:gd name="connsiteX1" fmla="*/ 89131 w 89255"/>
                                                                                  <a:gd name="connsiteY1" fmla="*/ 8334 h 75198"/>
                                                                                  <a:gd name="connsiteX2" fmla="*/ 22456 w 89255"/>
                                                                                  <a:gd name="connsiteY2" fmla="*/ 75009 h 75198"/>
                                                                                  <a:gd name="connsiteX3" fmla="*/ 3406 w 89255"/>
                                                                                  <a:gd name="connsiteY3" fmla="*/ 8334 h 75198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89255" h="75198">
                                                                                    <a:moveTo>
                                                                                      <a:pt x="3406" y="8334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14518" y="-2778"/>
                                                                                      <a:pt x="85956" y="-2779"/>
                                                                                      <a:pt x="89131" y="833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2306" y="19447"/>
                                                                                      <a:pt x="33965" y="71040"/>
                                                                                      <a:pt x="22456" y="7500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947" y="78978"/>
                                                                                      <a:pt x="-7706" y="19446"/>
                                                                                      <a:pt x="3406" y="8334"/>
                                                                                    </a:cubicBezTo>
                                                                                    <a:close/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solidFill>
                                                                                <a:schemeClr val="accent2">
                                                                                  <a:lumMod val="20000"/>
                                                                                  <a:lumOff val="80000"/>
                                                                                </a:schemeClr>
                                                                              </a:solidFill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</p:spPr>
                                                                            <p:style>
                                                                              <a:lnRef idx="2">
                                                                                <a:schemeClr val="accent1">
                                                                                  <a:shade val="50000"/>
                                                                                </a:schemeClr>
                                                                              </a:lnRef>
                                                                              <a:fillRef idx="1">
                                                                                <a:schemeClr val="accent1"/>
                                                                              </a:fillRef>
                                                                              <a:effectRef idx="0">
                                                                                <a:schemeClr val="accent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lt1"/>
                                                                              </a:fontRef>
                                                                            </p:style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/>
                                                                              <a:p>
                                                                                <a:pPr algn="ctr"/>
                                                                                <a:endParaRPr lang="en-AU"/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254" name="Freeform 252">
                                                                                <a:extLst>
                                                                                  <a:ext uri="{FF2B5EF4-FFF2-40B4-BE49-F238E27FC236}">
                                                                                    <a16:creationId xmlns:a16="http://schemas.microsoft.com/office/drawing/2014/main" id="{97E452CE-9F26-49A9-83ED-816A00265DBC}"/>
                                                                                  </a:ext>
                                                                                </a:extLst>
                                                                              </p:cNvPr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6529261" y="4610734"/>
                                                                                <a:ext cx="47784" cy="75773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9652 w 47784"/>
                                                                                  <a:gd name="connsiteY0" fmla="*/ 75566 h 75773"/>
                                                                                  <a:gd name="connsiteX1" fmla="*/ 47752 w 47784"/>
                                                                                  <a:gd name="connsiteY1" fmla="*/ 23179 h 75773"/>
                                                                                  <a:gd name="connsiteX2" fmla="*/ 2508 w 47784"/>
                                                                                  <a:gd name="connsiteY2" fmla="*/ 1747 h 75773"/>
                                                                                  <a:gd name="connsiteX3" fmla="*/ 9652 w 47784"/>
                                                                                  <a:gd name="connsiteY3" fmla="*/ 75566 h 75773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47784" h="75773">
                                                                                    <a:moveTo>
                                                                                      <a:pt x="9652" y="75566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17193" y="79138"/>
                                                                                      <a:pt x="48943" y="35482"/>
                                                                                      <a:pt x="47752" y="2317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6561" y="10876"/>
                                                                                      <a:pt x="8461" y="-5397"/>
                                                                                      <a:pt x="2508" y="174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-3445" y="8891"/>
                                                                                      <a:pt x="2111" y="71994"/>
                                                                                      <a:pt x="9652" y="75566"/>
                                                                                    </a:cubicBezTo>
                                                                                    <a:close/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solidFill>
                                                                                <a:schemeClr val="accent2">
                                                                                  <a:lumMod val="20000"/>
                                                                                  <a:lumOff val="80000"/>
                                                                                </a:schemeClr>
                                                                              </a:solidFill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</p:spPr>
                                                                            <p:style>
                                                                              <a:lnRef idx="2">
                                                                                <a:schemeClr val="accent1">
                                                                                  <a:shade val="50000"/>
                                                                                </a:schemeClr>
                                                                              </a:lnRef>
                                                                              <a:fillRef idx="1">
                                                                                <a:schemeClr val="accent1"/>
                                                                              </a:fillRef>
                                                                              <a:effectRef idx="0">
                                                                                <a:schemeClr val="accent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lt1"/>
                                                                              </a:fontRef>
                                                                            </p:style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/>
                                                                              <a:p>
                                                                                <a:pPr algn="ctr"/>
                                                                                <a:endParaRPr lang="en-AU"/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</p:grpSp>
                                                                        <p:sp>
                                                                          <p:nvSpPr>
                                                                            <p:cNvPr id="248" name="Freeform 246">
                                                                              <a:extLst>
                                                                                <a:ext uri="{FF2B5EF4-FFF2-40B4-BE49-F238E27FC236}">
                                                                                  <a16:creationId xmlns:a16="http://schemas.microsoft.com/office/drawing/2014/main" id="{7C42A508-4DA9-4BF2-94F2-FB542E0EE187}"/>
                                                                                </a:ext>
                                                                              </a:extLst>
                                                                            </p:cNvPr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5994903" y="4693100"/>
                                                                              <a:ext cx="36963" cy="348196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1085 w 36963"/>
                                                                                <a:gd name="connsiteY0" fmla="*/ 344 h 348196"/>
                                                                                <a:gd name="connsiteX1" fmla="*/ 1085 w 36963"/>
                                                                                <a:gd name="connsiteY1" fmla="*/ 138456 h 348196"/>
                                                                                <a:gd name="connsiteX2" fmla="*/ 5848 w 36963"/>
                                                                                <a:gd name="connsiteY2" fmla="*/ 245613 h 348196"/>
                                                                                <a:gd name="connsiteX3" fmla="*/ 36804 w 36963"/>
                                                                                <a:gd name="connsiteY3" fmla="*/ 348006 h 348196"/>
                                                                                <a:gd name="connsiteX4" fmla="*/ 17754 w 36963"/>
                                                                                <a:gd name="connsiteY4" fmla="*/ 219419 h 348196"/>
                                                                                <a:gd name="connsiteX5" fmla="*/ 12991 w 36963"/>
                                                                                <a:gd name="connsiteY5" fmla="*/ 102738 h 348196"/>
                                                                                <a:gd name="connsiteX6" fmla="*/ 1085 w 36963"/>
                                                                                <a:gd name="connsiteY6" fmla="*/ 344 h 348196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36963" h="348196">
                                                                                  <a:moveTo>
                                                                                    <a:pt x="1085" y="344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-899" y="6297"/>
                                                                                    <a:pt x="291" y="97578"/>
                                                                                    <a:pt x="1085" y="13845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879" y="179334"/>
                                                                                    <a:pt x="-105" y="210688"/>
                                                                                    <a:pt x="5848" y="24561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1801" y="280538"/>
                                                                                    <a:pt x="34820" y="352372"/>
                                                                                    <a:pt x="36804" y="34800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8788" y="343640"/>
                                                                                    <a:pt x="21723" y="260297"/>
                                                                                    <a:pt x="17754" y="21941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3785" y="178541"/>
                                                                                    <a:pt x="16563" y="138457"/>
                                                                                    <a:pt x="12991" y="10273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419" y="67019"/>
                                                                                    <a:pt x="3069" y="-5609"/>
                                                                                    <a:pt x="1085" y="344"/>
                                                                                  </a:cubicBezTo>
                                                                                  <a:close/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</p:spPr>
                                                                          <p:style>
                                                                            <a:lnRef idx="2">
                                                                              <a:schemeClr val="accent1">
                                                                                <a:shade val="50000"/>
                                                                              </a:schemeClr>
                                                                            </a:lnRef>
                                                                            <a:fillRef idx="1">
                                                                              <a:schemeClr val="accent1"/>
                                                                            </a:fillRef>
                                                                            <a:effectRef idx="0">
                                                                              <a:schemeClr val="accent1"/>
                                                                            </a:effectRef>
                                                                            <a:fontRef idx="minor">
                                                                              <a:schemeClr val="lt1"/>
                                                                            </a:fontRef>
                                                                          </p:style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/>
                                                                            <a:p>
                                                                              <a:pPr algn="ctr"/>
                                                                              <a:endParaRPr lang="en-AU"/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</p:grpSp>
                                                                      <p:sp>
                                                                        <p:nvSpPr>
                                                                          <p:cNvPr id="246" name="Freeform 244">
                                                                            <a:extLst>
                                                                              <a:ext uri="{FF2B5EF4-FFF2-40B4-BE49-F238E27FC236}">
                                                                                <a16:creationId xmlns:a16="http://schemas.microsoft.com/office/drawing/2014/main" id="{ACF50E8D-84E8-45F0-8D5C-7D4A143DBB4D}"/>
                                                                              </a:ext>
                                                                            </a:extLst>
                                                                          </p:cNvPr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5905439" y="4423889"/>
                                                                            <a:ext cx="135813" cy="201611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61 w 135813"/>
                                                                              <a:gd name="connsiteY0" fmla="*/ 136205 h 201611"/>
                                                                              <a:gd name="connsiteX1" fmla="*/ 69118 w 135813"/>
                                                                              <a:gd name="connsiteY1" fmla="*/ 126680 h 201611"/>
                                                                              <a:gd name="connsiteX2" fmla="*/ 100074 w 135813"/>
                                                                              <a:gd name="connsiteY2" fmla="*/ 67149 h 201611"/>
                                                                              <a:gd name="connsiteX3" fmla="*/ 135793 w 135813"/>
                                                                              <a:gd name="connsiteY3" fmla="*/ 474 h 201611"/>
                                                                              <a:gd name="connsiteX4" fmla="*/ 104836 w 135813"/>
                                                                              <a:gd name="connsiteY4" fmla="*/ 102868 h 201611"/>
                                                                              <a:gd name="connsiteX5" fmla="*/ 81024 w 135813"/>
                                                                              <a:gd name="connsiteY5" fmla="*/ 200499 h 201611"/>
                                                                              <a:gd name="connsiteX6" fmla="*/ 76261 w 135813"/>
                                                                              <a:gd name="connsiteY6" fmla="*/ 155255 h 201611"/>
                                                                              <a:gd name="connsiteX7" fmla="*/ 57211 w 135813"/>
                                                                              <a:gd name="connsiteY7" fmla="*/ 148111 h 201611"/>
                                                                              <a:gd name="connsiteX8" fmla="*/ 61 w 135813"/>
                                                                              <a:gd name="connsiteY8" fmla="*/ 136205 h 201611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7" y="connsiteY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8" y="connsiteY8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135813" h="201611">
                                                                                <a:moveTo>
                                                                                  <a:pt x="61" y="136205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2045" y="132633"/>
                                                                                  <a:pt x="52449" y="138189"/>
                                                                                  <a:pt x="69118" y="12668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5787" y="115171"/>
                                                                                  <a:pt x="88962" y="88183"/>
                                                                                  <a:pt x="100074" y="6714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11186" y="46115"/>
                                                                                  <a:pt x="134999" y="-5479"/>
                                                                                  <a:pt x="135793" y="47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36587" y="6427"/>
                                                                                  <a:pt x="113964" y="69531"/>
                                                                                  <a:pt x="104836" y="10286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95708" y="136205"/>
                                                                                  <a:pt x="85786" y="191768"/>
                                                                                  <a:pt x="81024" y="20049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6262" y="209230"/>
                                                                                  <a:pt x="80230" y="163986"/>
                                                                                  <a:pt x="76261" y="15525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2292" y="146524"/>
                                                                                  <a:pt x="69911" y="151286"/>
                                                                                  <a:pt x="57211" y="14811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4511" y="144936"/>
                                                                                  <a:pt x="-1923" y="139777"/>
                                                                                  <a:pt x="61" y="136205"/>
                                                                                </a:cubicBezTo>
                                                                                <a:close/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solidFill>
                                                                            <a:schemeClr val="tx1"/>
                                                                          </a:solidFill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/>
                                                                          <a:p>
                                                                            <a:pPr algn="ctr"/>
                                                                            <a:endParaRPr lang="en-AU"/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</p:grpSp>
                                                                    <p:sp>
                                                                      <p:nvSpPr>
                                                                        <p:cNvPr id="244" name="Freeform 242">
                                                                          <a:extLst>
                                                                            <a:ext uri="{FF2B5EF4-FFF2-40B4-BE49-F238E27FC236}">
                                                                              <a16:creationId xmlns:a16="http://schemas.microsoft.com/office/drawing/2014/main" id="{3F4DF149-C889-4BE0-9C87-9926D418AE5E}"/>
                                                                            </a:ext>
                                                                          </a:extLst>
                                                                        </p:cNvPr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6533634" y="4638640"/>
                                                                          <a:ext cx="118340" cy="273929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83860 w 118340"/>
                                                                            <a:gd name="connsiteY0" fmla="*/ 35 h 273929"/>
                                                                            <a:gd name="connsiteX1" fmla="*/ 86241 w 118340"/>
                                                                            <a:gd name="connsiteY1" fmla="*/ 119098 h 273929"/>
                                                                            <a:gd name="connsiteX2" fmla="*/ 62429 w 118340"/>
                                                                            <a:gd name="connsiteY2" fmla="*/ 192916 h 273929"/>
                                                                            <a:gd name="connsiteX3" fmla="*/ 516 w 118340"/>
                                                                            <a:gd name="connsiteY3" fmla="*/ 273879 h 273929"/>
                                                                            <a:gd name="connsiteX4" fmla="*/ 100529 w 118340"/>
                                                                            <a:gd name="connsiteY4" fmla="*/ 181010 h 273929"/>
                                                                            <a:gd name="connsiteX5" fmla="*/ 117197 w 118340"/>
                                                                            <a:gd name="connsiteY5" fmla="*/ 107191 h 273929"/>
                                                                            <a:gd name="connsiteX6" fmla="*/ 83860 w 118340"/>
                                                                            <a:gd name="connsiteY6" fmla="*/ 35 h 273929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118340" h="273929">
                                                                              <a:moveTo>
                                                                                <a:pt x="83860" y="35"/>
                                                                              </a:moveTo>
                                                                              <a:cubicBezTo>
                                                                                <a:pt x="78701" y="2020"/>
                                                                                <a:pt x="89813" y="86951"/>
                                                                                <a:pt x="86241" y="11909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2669" y="151245"/>
                                                                                <a:pt x="76716" y="167119"/>
                                                                                <a:pt x="62429" y="19291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8142" y="218713"/>
                                                                                <a:pt x="-5834" y="275863"/>
                                                                                <a:pt x="516" y="27387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866" y="271895"/>
                                                                                <a:pt x="81082" y="208791"/>
                                                                                <a:pt x="100529" y="18101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19976" y="153229"/>
                                                                                <a:pt x="119578" y="133782"/>
                                                                                <a:pt x="117197" y="10719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14816" y="80600"/>
                                                                                <a:pt x="89019" y="-1950"/>
                                                                                <a:pt x="83860" y="35"/>
                                                                              </a:cubicBezTo>
                                                                              <a:close/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</p:spPr>
                                                                      <p:style>
                                                                        <a:lnRef idx="2">
                                                                          <a:schemeClr val="accent1">
                                                                            <a:shade val="50000"/>
                                                                          </a:schemeClr>
                                                                        </a:lnRef>
                                                                        <a:fillRef idx="1">
                                                                          <a:schemeClr val="accent1"/>
                                                                        </a:fillRef>
                                                                        <a:effectRef idx="0">
                                                                          <a:schemeClr val="accent1"/>
                                                                        </a:effectRef>
                                                                        <a:fontRef idx="minor">
                                                                          <a:schemeClr val="lt1"/>
                                                                        </a:fontRef>
                                                                      </p:style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algn="ctr"/>
                                                                          <a:endParaRPr lang="en-AU"/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</p:grpSp>
                                                                  <p:sp>
                                                                    <p:nvSpPr>
                                                                      <p:cNvPr id="242" name="Freeform 240">
                                                                        <a:extLst>
                                                                          <a:ext uri="{FF2B5EF4-FFF2-40B4-BE49-F238E27FC236}">
                                                                            <a16:creationId xmlns:a16="http://schemas.microsoft.com/office/drawing/2014/main" id="{0761A9E1-EA4C-410E-B34D-A0BB5ACCD2B4}"/>
                                                                          </a:ext>
                                                                        </a:extLst>
                                                                      </p:cNvPr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5805443" y="4662159"/>
                                                                        <a:ext cx="127327" cy="98454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44 w 127327"/>
                                                                          <a:gd name="connsiteY0" fmla="*/ 71766 h 98454"/>
                                                                          <a:gd name="connsiteX1" fmla="*/ 71482 w 127327"/>
                                                                          <a:gd name="connsiteY1" fmla="*/ 97959 h 98454"/>
                                                                          <a:gd name="connsiteX2" fmla="*/ 100057 w 127327"/>
                                                                          <a:gd name="connsiteY2" fmla="*/ 45572 h 98454"/>
                                                                          <a:gd name="connsiteX3" fmla="*/ 126250 w 127327"/>
                                                                          <a:gd name="connsiteY3" fmla="*/ 328 h 98454"/>
                                                                          <a:gd name="connsiteX4" fmla="*/ 61957 w 127327"/>
                                                                          <a:gd name="connsiteY4" fmla="*/ 69384 h 98454"/>
                                                                          <a:gd name="connsiteX5" fmla="*/ 44 w 127327"/>
                                                                          <a:gd name="connsiteY5" fmla="*/ 71766 h 98454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127327" h="98454">
                                                                            <a:moveTo>
                                                                              <a:pt x="44" y="71766"/>
                                                                            </a:moveTo>
                                                                            <a:cubicBezTo>
                                                                              <a:pt x="1631" y="76528"/>
                                                                              <a:pt x="54813" y="102325"/>
                                                                              <a:pt x="71482" y="97959"/>
                                                                            </a:cubicBezTo>
                                                                            <a:cubicBezTo>
                                                                              <a:pt x="88151" y="93593"/>
                                                                              <a:pt x="90929" y="61844"/>
                                                                              <a:pt x="100057" y="45572"/>
                                                                            </a:cubicBezTo>
                                                                            <a:cubicBezTo>
                                                                              <a:pt x="109185" y="29300"/>
                                                                              <a:pt x="132600" y="-3641"/>
                                                                              <a:pt x="126250" y="328"/>
                                                                            </a:cubicBezTo>
                                                                            <a:cubicBezTo>
                                                                              <a:pt x="119900" y="4297"/>
                                                                              <a:pt x="83785" y="57875"/>
                                                                              <a:pt x="61957" y="69384"/>
                                                                            </a:cubicBezTo>
                                                                            <a:cubicBezTo>
                                                                              <a:pt x="40129" y="80893"/>
                                                                              <a:pt x="-1543" y="67004"/>
                                                                              <a:pt x="44" y="71766"/>
                                                                            </a:cubicBezTo>
                                                                            <a:close/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accent1">
                                                                          <a:shade val="50000"/>
                                                                        </a:schemeClr>
                                                                      </a:lnRef>
                                                                      <a:fillRef idx="1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lt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algn="ctr"/>
                                                                        <a:endParaRPr lang="en-AU"/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</p:grpSp>
                                                                <p:grpSp>
                                                                  <p:nvGrpSpPr>
                                                                    <p:cNvPr id="218" name="Group 217">
                                                                      <a:extLst>
                                                                        <a:ext uri="{FF2B5EF4-FFF2-40B4-BE49-F238E27FC236}">
                                                                          <a16:creationId xmlns:a16="http://schemas.microsoft.com/office/drawing/2014/main" id="{9EED08C1-7BC7-4A2C-8A49-93D1C3552D63}"/>
                                                                        </a:ext>
                                                                      </a:extLst>
                                                                    </p:cNvPr>
                                                                    <p:cNvGrpSpPr/>
                                                                    <p:nvPr/>
                                                                  </p:nvGrpSpPr>
                                                                  <p:grpSpPr>
                                                                    <a:xfrm>
                                                                      <a:off x="3518537" y="4355185"/>
                                                                      <a:ext cx="1739623" cy="993323"/>
                                                                      <a:chOff x="3383869" y="4851631"/>
                                                                      <a:chExt cx="1739623" cy="993323"/>
                                                                    </a:xfrm>
                                                                  </p:grpSpPr>
                                                                  <p:grpSp>
                                                                    <p:nvGrpSpPr>
                                                                      <p:cNvPr id="219" name="Group 218">
                                                                        <a:extLst>
                                                                          <a:ext uri="{FF2B5EF4-FFF2-40B4-BE49-F238E27FC236}">
                                                                            <a16:creationId xmlns:a16="http://schemas.microsoft.com/office/drawing/2014/main" id="{11035463-685E-42FA-8F9D-DA9D6F8AA06B}"/>
                                                                          </a:ext>
                                                                        </a:extLst>
                                                                      </p:cNvPr>
                                                                      <p:cNvGrpSpPr/>
                                                                      <p:nvPr/>
                                                                    </p:nvGrpSpPr>
                                                                    <p:grpSpPr>
                                                                      <a:xfrm>
                                                                        <a:off x="3383869" y="4851631"/>
                                                                        <a:ext cx="1739623" cy="993323"/>
                                                                        <a:chOff x="3383869" y="4851631"/>
                                                                        <a:chExt cx="1739623" cy="993323"/>
                                                                      </a:xfrm>
                                                                    </p:grpSpPr>
                                                                    <p:grpSp>
                                                                      <p:nvGrpSpPr>
                                                                        <p:cNvPr id="223" name="Group 222">
                                                                          <a:extLst>
                                                                            <a:ext uri="{FF2B5EF4-FFF2-40B4-BE49-F238E27FC236}">
                                                                              <a16:creationId xmlns:a16="http://schemas.microsoft.com/office/drawing/2014/main" id="{FE6EC857-2573-408D-9D8F-6A78480785A7}"/>
                                                                            </a:ext>
                                                                          </a:extLst>
                                                                        </p:cNvPr>
                                                                        <p:cNvGrpSpPr/>
                                                                        <p:nvPr/>
                                                                      </p:nvGrpSpPr>
                                                                      <p:grpSpPr>
                                                                        <a:xfrm>
                                                                          <a:off x="3383869" y="4851631"/>
                                                                          <a:ext cx="1739623" cy="993323"/>
                                                                          <a:chOff x="3383869" y="4851631"/>
                                                                          <a:chExt cx="1739623" cy="993323"/>
                                                                        </a:xfrm>
                                                                      </p:grpSpPr>
                                                                      <p:grpSp>
                                                                        <p:nvGrpSpPr>
                                                                          <p:cNvPr id="229" name="Group 228">
                                                                            <a:extLst>
                                                                              <a:ext uri="{FF2B5EF4-FFF2-40B4-BE49-F238E27FC236}">
                                                                                <a16:creationId xmlns:a16="http://schemas.microsoft.com/office/drawing/2014/main" id="{7CA98AAB-BE3E-4869-8EB6-87EF6696CE80}"/>
                                                                              </a:ext>
                                                                            </a:extLst>
                                                                          </p:cNvPr>
                                                                          <p:cNvGrpSpPr/>
                                                                          <p:nvPr/>
                                                                        </p:nvGrpSpPr>
                                                                        <p:grpSpPr>
                                                                          <a:xfrm>
                                                                            <a:off x="3383869" y="4851631"/>
                                                                            <a:ext cx="1739623" cy="993323"/>
                                                                            <a:chOff x="3383869" y="4851631"/>
                                                                            <a:chExt cx="1739623" cy="993323"/>
                                                                          </a:xfrm>
                                                                        </p:grpSpPr>
                                                                        <p:grpSp>
                                                                          <p:nvGrpSpPr>
                                                                            <p:cNvPr id="233" name="Group 232">
                                                                              <a:extLst>
                                                                                <a:ext uri="{FF2B5EF4-FFF2-40B4-BE49-F238E27FC236}">
                                                                                  <a16:creationId xmlns:a16="http://schemas.microsoft.com/office/drawing/2014/main" id="{ED7C67BB-99FF-4998-8696-2522FEDB8C96}"/>
                                                                                </a:ext>
                                                                              </a:extLst>
                                                                            </p:cNvPr>
                                                                            <p:cNvGrpSpPr/>
                                                                            <p:nvPr/>
                                                                          </p:nvGrpSpPr>
                                                                          <p:grpSpPr>
                                                                            <a:xfrm>
                                                                              <a:off x="3383869" y="4851631"/>
                                                                              <a:ext cx="1739623" cy="993323"/>
                                                                              <a:chOff x="2823222" y="3866297"/>
                                                                              <a:chExt cx="1739623" cy="993323"/>
                                                                            </a:xfrm>
                                                                          </p:grpSpPr>
                                                                          <p:grpSp>
                                                                            <p:nvGrpSpPr>
                                                                              <p:cNvPr id="235" name="Group 234">
                                                                                <a:extLst>
                                                                                  <a:ext uri="{FF2B5EF4-FFF2-40B4-BE49-F238E27FC236}">
                                                                                    <a16:creationId xmlns:a16="http://schemas.microsoft.com/office/drawing/2014/main" id="{94FC4198-4642-4CDC-BB81-FE3D6C88A3CB}"/>
                                                                                  </a:ext>
                                                                                </a:extLst>
                                                                              </p:cNvPr>
                                                                              <p:cNvGrpSpPr/>
                                                                              <p:nvPr/>
                                                                            </p:nvGrpSpPr>
                                                                            <p:grpSpPr>
                                                                              <a:xfrm>
                                                                                <a:off x="2823222" y="3874355"/>
                                                                                <a:ext cx="1739623" cy="985265"/>
                                                                                <a:chOff x="3546102" y="4362102"/>
                                                                                <a:chExt cx="1739623" cy="985265"/>
                                                                              </a:xfrm>
                                                                            </p:grpSpPr>
                                                                            <p:sp>
                                                                              <p:nvSpPr>
                                                                                <p:cNvPr id="239" name="Freeform 237">
                                                                                  <a:extLst>
                                                                                    <a:ext uri="{FF2B5EF4-FFF2-40B4-BE49-F238E27FC236}">
                                                                                      <a16:creationId xmlns:a16="http://schemas.microsoft.com/office/drawing/2014/main" id="{3747722E-35D8-449D-8F8E-AB1C80E35729}"/>
                                                                                    </a:ext>
                                                                                  </a:extLst>
                                                                                </p:cNvPr>
                                                                                <p:cNvSpPr/>
                                                                                <p:nvPr/>
                                                                              </p:nvSpPr>
                                                                              <p:spPr>
                                                                                <a:xfrm>
                                                                                  <a:off x="3546102" y="4362102"/>
                                                                                  <a:ext cx="1739623" cy="985265"/>
                                                                                </a:xfrm>
                                                                                <a:custGeom>
                                                                                  <a:avLst/>
                                                                                  <a:gdLst>
                                                                                    <a:gd name="connsiteX0" fmla="*/ 111178 w 1749478"/>
                                                                                    <a:gd name="connsiteY0" fmla="*/ 501287 h 925918"/>
                                                                                    <a:gd name="connsiteX1" fmla="*/ 239765 w 1749478"/>
                                                                                    <a:gd name="connsiteY1" fmla="*/ 301262 h 925918"/>
                                                                                    <a:gd name="connsiteX2" fmla="*/ 635053 w 1749478"/>
                                                                                    <a:gd name="connsiteY2" fmla="*/ 163150 h 925918"/>
                                                                                    <a:gd name="connsiteX3" fmla="*/ 973190 w 1749478"/>
                                                                                    <a:gd name="connsiteY3" fmla="*/ 86950 h 925918"/>
                                                                                    <a:gd name="connsiteX4" fmla="*/ 1387528 w 1749478"/>
                                                                                    <a:gd name="connsiteY4" fmla="*/ 1225 h 925918"/>
                                                                                    <a:gd name="connsiteX5" fmla="*/ 1544690 w 1749478"/>
                                                                                    <a:gd name="connsiteY5" fmla="*/ 58375 h 925918"/>
                                                                                    <a:gd name="connsiteX6" fmla="*/ 1701853 w 1749478"/>
                                                                                    <a:gd name="connsiteY6" fmla="*/ 329837 h 925918"/>
                                                                                    <a:gd name="connsiteX7" fmla="*/ 1749478 w 1749478"/>
                                                                                    <a:gd name="connsiteY7" fmla="*/ 496525 h 925918"/>
                                                                                    <a:gd name="connsiteX8" fmla="*/ 1701853 w 1749478"/>
                                                                                    <a:gd name="connsiteY8" fmla="*/ 553675 h 925918"/>
                                                                                    <a:gd name="connsiteX9" fmla="*/ 1673278 w 1749478"/>
                                                                                    <a:gd name="connsiteY9" fmla="*/ 644162 h 925918"/>
                                                                                    <a:gd name="connsiteX10" fmla="*/ 1568503 w 1749478"/>
                                                                                    <a:gd name="connsiteY10" fmla="*/ 644162 h 925918"/>
                                                                                    <a:gd name="connsiteX11" fmla="*/ 1416103 w 1749478"/>
                                                                                    <a:gd name="connsiteY11" fmla="*/ 415562 h 925918"/>
                                                                                    <a:gd name="connsiteX12" fmla="*/ 1316090 w 1749478"/>
                                                                                    <a:gd name="connsiteY12" fmla="*/ 453662 h 925918"/>
                                                                                    <a:gd name="connsiteX13" fmla="*/ 1101778 w 1749478"/>
                                                                                    <a:gd name="connsiteY13" fmla="*/ 410800 h 925918"/>
                                                                                    <a:gd name="connsiteX14" fmla="*/ 949378 w 1749478"/>
                                                                                    <a:gd name="connsiteY14" fmla="*/ 410800 h 925918"/>
                                                                                    <a:gd name="connsiteX15" fmla="*/ 773165 w 1749478"/>
                                                                                    <a:gd name="connsiteY15" fmla="*/ 601300 h 925918"/>
                                                                                    <a:gd name="connsiteX16" fmla="*/ 568378 w 1749478"/>
                                                                                    <a:gd name="connsiteY16" fmla="*/ 834662 h 925918"/>
                                                                                    <a:gd name="connsiteX17" fmla="*/ 330253 w 1749478"/>
                                                                                    <a:gd name="connsiteY17" fmla="*/ 925150 h 925918"/>
                                                                                    <a:gd name="connsiteX18" fmla="*/ 120703 w 1749478"/>
                                                                                    <a:gd name="connsiteY18" fmla="*/ 791800 h 925918"/>
                                                                                    <a:gd name="connsiteX19" fmla="*/ 1640 w 1749478"/>
                                                                                    <a:gd name="connsiteY19" fmla="*/ 682262 h 925918"/>
                                                                                    <a:gd name="connsiteX20" fmla="*/ 54028 w 1749478"/>
                                                                                    <a:gd name="connsiteY20" fmla="*/ 539387 h 925918"/>
                                                                                    <a:gd name="connsiteX21" fmla="*/ 111178 w 1749478"/>
                                                                                    <a:gd name="connsiteY21" fmla="*/ 501287 h 925918"/>
                                                                                  </a:gdLst>
                                                                                  <a:ahLst/>
                                                                                  <a:cxnLst>
                                                                                    <a:cxn ang="0">
                                                                                      <a:pos x="connsiteX0" y="connsiteY0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" y="connsiteY1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" y="connsiteY2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3" y="connsiteY3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4" y="connsiteY4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5" y="connsiteY5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6" y="connsiteY6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7" y="connsiteY7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8" y="connsiteY8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9" y="connsiteY9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0" y="connsiteY10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1" y="connsiteY11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2" y="connsiteY12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3" y="connsiteY13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4" y="connsiteY14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5" y="connsiteY15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6" y="connsiteY16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7" y="connsiteY17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8" y="connsiteY18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9" y="connsiteY19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0" y="connsiteY20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1" y="connsiteY21"/>
                                                                                    </a:cxn>
                                                                                  </a:cxnLst>
                                                                                  <a:rect l="l" t="t" r="r" b="b"/>
                                                                                  <a:pathLst>
                                                                                    <a:path w="1749478" h="925918">
                                                                                      <a:moveTo>
                                                                                        <a:pt x="111178" y="501287"/>
                                                                                      </a:moveTo>
                                                                                      <a:cubicBezTo>
                                                                                        <a:pt x="142134" y="461599"/>
                                                                                        <a:pt x="152453" y="357618"/>
                                                                                        <a:pt x="239765" y="301262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327078" y="244906"/>
                                                                                        <a:pt x="512816" y="198869"/>
                                                                                        <a:pt x="635053" y="163150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757291" y="127431"/>
                                                                                        <a:pt x="973190" y="86950"/>
                                                                                        <a:pt x="973190" y="86950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098603" y="59962"/>
                                                                                        <a:pt x="1292278" y="5987"/>
                                                                                        <a:pt x="1387528" y="122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482778" y="-3537"/>
                                                                                        <a:pt x="1492303" y="3606"/>
                                                                                        <a:pt x="1544690" y="5837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597078" y="113144"/>
                                                                                        <a:pt x="1667722" y="256812"/>
                                                                                        <a:pt x="1701853" y="329837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735984" y="402862"/>
                                                                                        <a:pt x="1749478" y="459219"/>
                                                                                        <a:pt x="1749478" y="49652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749478" y="533831"/>
                                                                                        <a:pt x="1714553" y="529069"/>
                                                                                        <a:pt x="1701853" y="55367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689153" y="578281"/>
                                                                                        <a:pt x="1695503" y="629081"/>
                                                                                        <a:pt x="1673278" y="644162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651053" y="659243"/>
                                                                                        <a:pt x="1611365" y="682262"/>
                                                                                        <a:pt x="1568503" y="644162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525641" y="606062"/>
                                                                                        <a:pt x="1458172" y="447312"/>
                                                                                        <a:pt x="1416103" y="415562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374034" y="383812"/>
                                                                                        <a:pt x="1368477" y="454456"/>
                                                                                        <a:pt x="1316090" y="453662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263703" y="452868"/>
                                                                                        <a:pt x="1162897" y="417944"/>
                                                                                        <a:pt x="1101778" y="410800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040659" y="403656"/>
                                                                                        <a:pt x="1004147" y="379050"/>
                                                                                        <a:pt x="949378" y="410800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894609" y="442550"/>
                                                                                        <a:pt x="836665" y="530656"/>
                                                                                        <a:pt x="773165" y="601300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709665" y="671944"/>
                                                                                        <a:pt x="642197" y="780687"/>
                                                                                        <a:pt x="568378" y="834662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494559" y="888637"/>
                                                                                        <a:pt x="404865" y="932294"/>
                                                                                        <a:pt x="330253" y="925150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55641" y="918006"/>
                                                                                        <a:pt x="175472" y="832281"/>
                                                                                        <a:pt x="120703" y="791800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65934" y="751319"/>
                                                                                        <a:pt x="12752" y="724331"/>
                                                                                        <a:pt x="1640" y="682262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-9472" y="640193"/>
                                                                                        <a:pt x="38947" y="568756"/>
                                                                                        <a:pt x="54028" y="539387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69109" y="510018"/>
                                                                                        <a:pt x="80222" y="540975"/>
                                                                                        <a:pt x="111178" y="501287"/>
                                                                                      </a:cubicBezTo>
                                                                                      <a:close/>
                                                                                    </a:path>
                                                                                  </a:pathLst>
                                                                                </a:custGeom>
                                                                                <a:solidFill>
                                                                                  <a:schemeClr val="accent2">
                                                                                    <a:lumMod val="40000"/>
                                                                                    <a:lumOff val="60000"/>
                                                                                  </a:schemeClr>
                                                                                </a:solidFill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</p:spPr>
                                                                              <p:style>
                                                                                <a:lnRef idx="2">
                                                                                  <a:schemeClr val="accent1">
                                                                                    <a:shade val="50000"/>
                                                                                  </a:schemeClr>
                                                                                </a:lnRef>
                                                                                <a:fillRef idx="1">
                                                                                  <a:schemeClr val="accent1"/>
                                                                                </a:fillRef>
                                                                                <a:effectRef idx="0">
                                                                                  <a:schemeClr val="accent1"/>
                                                                                </a:effectRef>
                                                                                <a:fontRef idx="minor">
                                                                                  <a:schemeClr val="lt1"/>
                                                                                </a:fontRef>
                                                                              </p:style>
                                                                              <p:txBody>
                                                                                <a:bodyPr rtlCol="0" anchor="ctr"/>
                                                                                <a:lstStyle/>
                                                                                <a:p>
                                                                                  <a:pPr algn="ctr"/>
                                                                                  <a:endParaRPr lang="en-AU"/>
                                                                                </a:p>
                                                                              </p:txBody>
                                                                            </p:sp>
                                                                            <p:sp>
                                                                              <p:nvSpPr>
                                                                                <p:cNvPr id="240" name="Freeform 238">
                                                                                  <a:extLst>
                                                                                    <a:ext uri="{FF2B5EF4-FFF2-40B4-BE49-F238E27FC236}">
                                                                                      <a16:creationId xmlns:a16="http://schemas.microsoft.com/office/drawing/2014/main" id="{B220F134-6893-4CBA-9459-D5353F8BBC5C}"/>
                                                                                    </a:ext>
                                                                                  </a:extLst>
                                                                                </p:cNvPr>
                                                                                <p:cNvSpPr/>
                                                                                <p:nvPr/>
                                                                              </p:nvSpPr>
                                                                              <p:spPr>
                                                                                <a:xfrm>
                                                                                  <a:off x="4204593" y="4715309"/>
                                                                                  <a:ext cx="399597" cy="410389"/>
                                                                                </a:xfrm>
                                                                                <a:custGeom>
                                                                                  <a:avLst/>
                                                                                  <a:gdLst>
                                                                                    <a:gd name="connsiteX0" fmla="*/ 399157 w 399597"/>
                                                                                    <a:gd name="connsiteY0" fmla="*/ 47191 h 410389"/>
                                                                                    <a:gd name="connsiteX1" fmla="*/ 221357 w 399597"/>
                                                                                    <a:gd name="connsiteY1" fmla="*/ 205941 h 410389"/>
                                                                                    <a:gd name="connsiteX2" fmla="*/ 5457 w 399597"/>
                                                                                    <a:gd name="connsiteY2" fmla="*/ 409141 h 410389"/>
                                                                                    <a:gd name="connsiteX3" fmla="*/ 81657 w 399597"/>
                                                                                    <a:gd name="connsiteY3" fmla="*/ 104341 h 410389"/>
                                                                                    <a:gd name="connsiteX4" fmla="*/ 265807 w 399597"/>
                                                                                    <a:gd name="connsiteY4" fmla="*/ 2741 h 410389"/>
                                                                                    <a:gd name="connsiteX5" fmla="*/ 399157 w 399597"/>
                                                                                    <a:gd name="connsiteY5" fmla="*/ 47191 h 410389"/>
                                                                                  </a:gdLst>
                                                                                  <a:ahLst/>
                                                                                  <a:cxnLst>
                                                                                    <a:cxn ang="0">
                                                                                      <a:pos x="connsiteX0" y="connsiteY0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" y="connsiteY1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" y="connsiteY2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3" y="connsiteY3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4" y="connsiteY4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5" y="connsiteY5"/>
                                                                                    </a:cxn>
                                                                                  </a:cxnLst>
                                                                                  <a:rect l="l" t="t" r="r" b="b"/>
                                                                                  <a:pathLst>
                                                                                    <a:path w="399597" h="410389">
                                                                                      <a:moveTo>
                                                                                        <a:pt x="399157" y="47191"/>
                                                                                      </a:moveTo>
                                                                                      <a:cubicBezTo>
                                                                                        <a:pt x="391749" y="81058"/>
                                                                                        <a:pt x="286974" y="145616"/>
                                                                                        <a:pt x="221357" y="205941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55740" y="266266"/>
                                                                                        <a:pt x="28740" y="426074"/>
                                                                                        <a:pt x="5457" y="409141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-17826" y="392208"/>
                                                                                        <a:pt x="38265" y="172074"/>
                                                                                        <a:pt x="81657" y="104341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25049" y="36608"/>
                                                                                        <a:pt x="212890" y="13324"/>
                                                                                        <a:pt x="265807" y="2741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318724" y="-7842"/>
                                                                                        <a:pt x="406565" y="13324"/>
                                                                                        <a:pt x="399157" y="47191"/>
                                                                                      </a:cubicBezTo>
                                                                                      <a:close/>
                                                                                    </a:path>
                                                                                  </a:pathLst>
                                                                                </a:custGeom>
                                                                                <a:solidFill>
                                                                                  <a:schemeClr val="accent2">
                                                                                    <a:lumMod val="40000"/>
                                                                                    <a:lumOff val="60000"/>
                                                                                  </a:schemeClr>
                                                                                </a:solidFill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</p:spPr>
                                                                              <p:style>
                                                                                <a:lnRef idx="2">
                                                                                  <a:schemeClr val="accent1">
                                                                                    <a:shade val="50000"/>
                                                                                  </a:schemeClr>
                                                                                </a:lnRef>
                                                                                <a:fillRef idx="1">
                                                                                  <a:schemeClr val="accent1"/>
                                                                                </a:fillRef>
                                                                                <a:effectRef idx="0">
                                                                                  <a:schemeClr val="accent1"/>
                                                                                </a:effectRef>
                                                                                <a:fontRef idx="minor">
                                                                                  <a:schemeClr val="lt1"/>
                                                                                </a:fontRef>
                                                                              </p:style>
                                                                              <p:txBody>
                                                                                <a:bodyPr rtlCol="0" anchor="ctr"/>
                                                                                <a:lstStyle/>
                                                                                <a:p>
                                                                                  <a:pPr algn="ctr"/>
                                                                                  <a:endParaRPr lang="en-AU"/>
                                                                                </a:p>
                                                                              </p:txBody>
                                                                            </p:sp>
                                                                          </p:grpSp>
                                                                          <p:sp>
                                                                            <p:nvSpPr>
                                                                              <p:cNvPr id="236" name="Freeform 234">
                                                                                <a:extLst>
                                                                                  <a:ext uri="{FF2B5EF4-FFF2-40B4-BE49-F238E27FC236}">
                                                                                    <a16:creationId xmlns:a16="http://schemas.microsoft.com/office/drawing/2014/main" id="{0EA81E1B-284C-4585-B1DB-522916FA7C1E}"/>
                                                                                  </a:ext>
                                                                                </a:extLst>
                                                                              </p:cNvPr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3862042" y="4206012"/>
                                                                                <a:ext cx="567194" cy="373873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346 w 567194"/>
                                                                                  <a:gd name="connsiteY0" fmla="*/ 87382 h 373873"/>
                                                                                  <a:gd name="connsiteX1" fmla="*/ 240852 w 567194"/>
                                                                                  <a:gd name="connsiteY1" fmla="*/ 146913 h 373873"/>
                                                                                  <a:gd name="connsiteX2" fmla="*/ 352771 w 567194"/>
                                                                                  <a:gd name="connsiteY2" fmla="*/ 101669 h 373873"/>
                                                                                  <a:gd name="connsiteX3" fmla="*/ 457546 w 567194"/>
                                                                                  <a:gd name="connsiteY3" fmla="*/ 239782 h 373873"/>
                                                                                  <a:gd name="connsiteX4" fmla="*/ 514696 w 567194"/>
                                                                                  <a:gd name="connsiteY4" fmla="*/ 354082 h 373873"/>
                                                                                  <a:gd name="connsiteX5" fmla="*/ 567083 w 567194"/>
                                                                                  <a:gd name="connsiteY5" fmla="*/ 365988 h 373873"/>
                                                                                  <a:gd name="connsiteX6" fmla="*/ 500408 w 567194"/>
                                                                                  <a:gd name="connsiteY6" fmla="*/ 270738 h 373873"/>
                                                                                  <a:gd name="connsiteX7" fmla="*/ 440877 w 567194"/>
                                                                                  <a:gd name="connsiteY7" fmla="*/ 101669 h 373873"/>
                                                                                  <a:gd name="connsiteX8" fmla="*/ 340864 w 567194"/>
                                                                                  <a:gd name="connsiteY8" fmla="*/ 1657 h 373873"/>
                                                                                  <a:gd name="connsiteX9" fmla="*/ 190846 w 567194"/>
                                                                                  <a:gd name="connsiteY9" fmla="*/ 42138 h 373873"/>
                                                                                  <a:gd name="connsiteX10" fmla="*/ 346 w 567194"/>
                                                                                  <a:gd name="connsiteY10" fmla="*/ 87382 h 373873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" y="connsiteY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9" y="connsiteY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0" y="connsiteY10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567194" h="373873">
                                                                                    <a:moveTo>
                                                                                      <a:pt x="346" y="87382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8680" y="104844"/>
                                                                                      <a:pt x="182115" y="144532"/>
                                                                                      <a:pt x="240852" y="14691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99589" y="149294"/>
                                                                                      <a:pt x="316655" y="86191"/>
                                                                                      <a:pt x="352771" y="10166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88887" y="117147"/>
                                                                                      <a:pt x="430559" y="197713"/>
                                                                                      <a:pt x="457546" y="23978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84534" y="281851"/>
                                                                                      <a:pt x="496440" y="333048"/>
                                                                                      <a:pt x="514696" y="35408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32952" y="375116"/>
                                                                                      <a:pt x="569464" y="379879"/>
                                                                                      <a:pt x="567083" y="36598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64702" y="352097"/>
                                                                                      <a:pt x="521442" y="314791"/>
                                                                                      <a:pt x="500408" y="27073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79374" y="226685"/>
                                                                                      <a:pt x="467468" y="146516"/>
                                                                                      <a:pt x="440877" y="10166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14286" y="56822"/>
                                                                                      <a:pt x="382536" y="11579"/>
                                                                                      <a:pt x="340864" y="165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99192" y="-8265"/>
                                                                                      <a:pt x="245218" y="29041"/>
                                                                                      <a:pt x="190846" y="4213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36474" y="55235"/>
                                                                                      <a:pt x="-7988" y="69920"/>
                                                                                      <a:pt x="346" y="87382"/>
                                                                                    </a:cubicBezTo>
                                                                                    <a:close/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solidFill>
                                                                                <a:schemeClr val="accent2">
                                                                                  <a:lumMod val="60000"/>
                                                                                  <a:lumOff val="40000"/>
                                                                                </a:schemeClr>
                                                                              </a:solidFill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</p:spPr>
                                                                            <p:style>
                                                                              <a:lnRef idx="2">
                                                                                <a:schemeClr val="accent1">
                                                                                  <a:shade val="50000"/>
                                                                                </a:schemeClr>
                                                                              </a:lnRef>
                                                                              <a:fillRef idx="1">
                                                                                <a:schemeClr val="accent1"/>
                                                                              </a:fillRef>
                                                                              <a:effectRef idx="0">
                                                                                <a:schemeClr val="accent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lt1"/>
                                                                              </a:fontRef>
                                                                            </p:style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/>
                                                                              <a:p>
                                                                                <a:pPr algn="ctr"/>
                                                                                <a:endParaRPr lang="en-AU"/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237" name="Freeform 235">
                                                                                <a:extLst>
                                                                                  <a:ext uri="{FF2B5EF4-FFF2-40B4-BE49-F238E27FC236}">
                                                                                    <a16:creationId xmlns:a16="http://schemas.microsoft.com/office/drawing/2014/main" id="{4288A866-AFCD-4482-A726-5B34AE089E72}"/>
                                                                                  </a:ext>
                                                                                </a:extLst>
                                                                              </p:cNvPr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4040961" y="4051723"/>
                                                                                <a:ext cx="461427" cy="438328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457220 w 461427"/>
                                                                                  <a:gd name="connsiteY0" fmla="*/ 436933 h 438328"/>
                                                                                  <a:gd name="connsiteX1" fmla="*/ 359589 w 461427"/>
                                                                                  <a:gd name="connsiteY1" fmla="*/ 163090 h 438328"/>
                                                                                  <a:gd name="connsiteX2" fmla="*/ 228620 w 461427"/>
                                                                                  <a:gd name="connsiteY2" fmla="*/ 3546 h 438328"/>
                                                                                  <a:gd name="connsiteX3" fmla="*/ 20 w 461427"/>
                                                                                  <a:gd name="connsiteY3" fmla="*/ 51171 h 438328"/>
                                                                                  <a:gd name="connsiteX4" fmla="*/ 216714 w 461427"/>
                                                                                  <a:gd name="connsiteY4" fmla="*/ 36883 h 438328"/>
                                                                                  <a:gd name="connsiteX5" fmla="*/ 457220 w 461427"/>
                                                                                  <a:gd name="connsiteY5" fmla="*/ 436933 h 438328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461427" h="438328">
                                                                                    <a:moveTo>
                                                                                      <a:pt x="457220" y="436933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481033" y="457968"/>
                                                                                      <a:pt x="397689" y="235321"/>
                                                                                      <a:pt x="359589" y="16309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21489" y="90859"/>
                                                                                      <a:pt x="288548" y="22199"/>
                                                                                      <a:pt x="228620" y="354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68692" y="-15107"/>
                                                                                      <a:pt x="2004" y="45615"/>
                                                                                      <a:pt x="20" y="5117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-1964" y="56727"/>
                                                                                      <a:pt x="139720" y="-23442"/>
                                                                                      <a:pt x="216714" y="3688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93708" y="97208"/>
                                                                                      <a:pt x="433407" y="415898"/>
                                                                                      <a:pt x="457220" y="436933"/>
                                                                                    </a:cubicBezTo>
                                                                                    <a:close/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solidFill>
                                                                                <a:schemeClr val="accent2">
                                                                                  <a:lumMod val="60000"/>
                                                                                  <a:lumOff val="40000"/>
                                                                                </a:schemeClr>
                                                                              </a:solidFill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</p:spPr>
                                                                            <p:style>
                                                                              <a:lnRef idx="2">
                                                                                <a:schemeClr val="accent1">
                                                                                  <a:shade val="50000"/>
                                                                                </a:schemeClr>
                                                                              </a:lnRef>
                                                                              <a:fillRef idx="1">
                                                                                <a:schemeClr val="accent1"/>
                                                                              </a:fillRef>
                                                                              <a:effectRef idx="0">
                                                                                <a:schemeClr val="accent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lt1"/>
                                                                              </a:fontRef>
                                                                            </p:style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/>
                                                                              <a:p>
                                                                                <a:pPr algn="ctr"/>
                                                                                <a:endParaRPr lang="en-AU"/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238" name="Freeform 236">
                                                                                <a:extLst>
                                                                                  <a:ext uri="{FF2B5EF4-FFF2-40B4-BE49-F238E27FC236}">
                                                                                    <a16:creationId xmlns:a16="http://schemas.microsoft.com/office/drawing/2014/main" id="{C3B17C45-DE19-44D2-A1AA-FB7E409FBAB5}"/>
                                                                                  </a:ext>
                                                                                </a:extLst>
                                                                              </p:cNvPr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4181412" y="3866297"/>
                                                                                <a:ext cx="329486" cy="625185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63 w 329486"/>
                                                                                  <a:gd name="connsiteY0" fmla="*/ 12759 h 625185"/>
                                                                                  <a:gd name="connsiteX1" fmla="*/ 119126 w 329486"/>
                                                                                  <a:gd name="connsiteY1" fmla="*/ 10378 h 625185"/>
                                                                                  <a:gd name="connsiteX2" fmla="*/ 197707 w 329486"/>
                                                                                  <a:gd name="connsiteY2" fmla="*/ 131822 h 625185"/>
                                                                                  <a:gd name="connsiteX3" fmla="*/ 314388 w 329486"/>
                                                                                  <a:gd name="connsiteY3" fmla="*/ 460434 h 625185"/>
                                                                                  <a:gd name="connsiteX4" fmla="*/ 323913 w 329486"/>
                                                                                  <a:gd name="connsiteY4" fmla="*/ 624741 h 625185"/>
                                                                                  <a:gd name="connsiteX5" fmla="*/ 276288 w 329486"/>
                                                                                  <a:gd name="connsiteY5" fmla="*/ 415191 h 625185"/>
                                                                                  <a:gd name="connsiteX6" fmla="*/ 135794 w 329486"/>
                                                                                  <a:gd name="connsiteY6" fmla="*/ 65147 h 625185"/>
                                                                                  <a:gd name="connsiteX7" fmla="*/ 63 w 329486"/>
                                                                                  <a:gd name="connsiteY7" fmla="*/ 12759 h 625185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329486" h="625185">
                                                                                    <a:moveTo>
                                                                                      <a:pt x="63" y="12759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-2715" y="3631"/>
                                                                                      <a:pt x="86185" y="-9466"/>
                                                                                      <a:pt x="119126" y="1037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52067" y="30222"/>
                                                                                      <a:pt x="165163" y="56813"/>
                                                                                      <a:pt x="197707" y="13182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30251" y="206831"/>
                                                                                      <a:pt x="293354" y="378281"/>
                                                                                      <a:pt x="314388" y="46043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35422" y="542587"/>
                                                                                      <a:pt x="330263" y="632281"/>
                                                                                      <a:pt x="323913" y="62474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17563" y="617201"/>
                                                                                      <a:pt x="307641" y="508457"/>
                                                                                      <a:pt x="276288" y="41519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44935" y="321925"/>
                                                                                      <a:pt x="178657" y="131425"/>
                                                                                      <a:pt x="135794" y="6514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2932" y="-1131"/>
                                                                                      <a:pt x="2841" y="21887"/>
                                                                                      <a:pt x="63" y="12759"/>
                                                                                    </a:cubicBezTo>
                                                                                    <a:close/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solidFill>
                                                                                <a:schemeClr val="accent2">
                                                                                  <a:lumMod val="60000"/>
                                                                                  <a:lumOff val="40000"/>
                                                                                </a:schemeClr>
                                                                              </a:solidFill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</p:spPr>
                                                                            <p:style>
                                                                              <a:lnRef idx="2">
                                                                                <a:schemeClr val="accent1">
                                                                                  <a:shade val="50000"/>
                                                                                </a:schemeClr>
                                                                              </a:lnRef>
                                                                              <a:fillRef idx="1">
                                                                                <a:schemeClr val="accent1"/>
                                                                              </a:fillRef>
                                                                              <a:effectRef idx="0">
                                                                                <a:schemeClr val="accent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lt1"/>
                                                                              </a:fontRef>
                                                                            </p:style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/>
                                                                              <a:p>
                                                                                <a:pPr algn="ctr"/>
                                                                                <a:endParaRPr lang="en-AU"/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</p:grpSp>
                                                                        <p:sp>
                                                                          <p:nvSpPr>
                                                                            <p:cNvPr id="234" name="Freeform 232">
                                                                              <a:extLst>
                                                                                <a:ext uri="{FF2B5EF4-FFF2-40B4-BE49-F238E27FC236}">
                                                                                  <a16:creationId xmlns:a16="http://schemas.microsoft.com/office/drawing/2014/main" id="{E5CA6D06-35A4-4A06-9870-388B5ED8BACC}"/>
                                                                                </a:ext>
                                                                              </a:extLst>
                                                                            </p:cNvPr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3746914" y="5191097"/>
                                                                              <a:ext cx="468847" cy="235834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1174 w 468847"/>
                                                                                <a:gd name="connsiteY0" fmla="*/ 235772 h 235834"/>
                                                                                <a:gd name="connsiteX1" fmla="*/ 177386 w 468847"/>
                                                                                <a:gd name="connsiteY1" fmla="*/ 138141 h 235834"/>
                                                                                <a:gd name="connsiteX2" fmla="*/ 467899 w 468847"/>
                                                                                <a:gd name="connsiteY2" fmla="*/ 28 h 235834"/>
                                                                                <a:gd name="connsiteX3" fmla="*/ 260730 w 468847"/>
                                                                                <a:gd name="connsiteY3" fmla="*/ 150047 h 235834"/>
                                                                                <a:gd name="connsiteX4" fmla="*/ 1174 w 468847"/>
                                                                                <a:gd name="connsiteY4" fmla="*/ 235772 h 235834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468847" h="235834">
                                                                                  <a:moveTo>
                                                                                    <a:pt x="1174" y="235772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-12717" y="233788"/>
                                                                                    <a:pt x="99599" y="177432"/>
                                                                                    <a:pt x="177386" y="13814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55174" y="98850"/>
                                                                                    <a:pt x="454008" y="-1956"/>
                                                                                    <a:pt x="467899" y="2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81790" y="2012"/>
                                                                                    <a:pt x="339708" y="107581"/>
                                                                                    <a:pt x="260730" y="15004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81752" y="192513"/>
                                                                                    <a:pt x="15065" y="237756"/>
                                                                                    <a:pt x="1174" y="235772"/>
                                                                                  </a:cubicBezTo>
                                                                                  <a:close/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solidFill>
                                                                              <a:schemeClr val="accent2">
                                                                                <a:lumMod val="60000"/>
                                                                                <a:lumOff val="40000"/>
                                                                              </a:schemeClr>
                                                                            </a:solidFill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</p:spPr>
                                                                          <p:style>
                                                                            <a:lnRef idx="2">
                                                                              <a:schemeClr val="accent1">
                                                                                <a:shade val="50000"/>
                                                                              </a:schemeClr>
                                                                            </a:lnRef>
                                                                            <a:fillRef idx="1">
                                                                              <a:schemeClr val="accent1"/>
                                                                            </a:fillRef>
                                                                            <a:effectRef idx="0">
                                                                              <a:schemeClr val="accent1"/>
                                                                            </a:effectRef>
                                                                            <a:fontRef idx="minor">
                                                                              <a:schemeClr val="lt1"/>
                                                                            </a:fontRef>
                                                                          </p:style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/>
                                                                            <a:p>
                                                                              <a:pPr algn="ctr"/>
                                                                              <a:endParaRPr lang="en-AU"/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</p:grpSp>
                                                                      <p:sp>
                                                                        <p:nvSpPr>
                                                                          <p:cNvPr id="230" name="Freeform 228">
                                                                            <a:extLst>
                                                                              <a:ext uri="{FF2B5EF4-FFF2-40B4-BE49-F238E27FC236}">
                                                                                <a16:creationId xmlns:a16="http://schemas.microsoft.com/office/drawing/2014/main" id="{11DFDE9C-0913-4DF7-B5CF-336908E87A7D}"/>
                                                                              </a:ext>
                                                                            </a:extLst>
                                                                          </p:cNvPr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4444931" y="5270716"/>
                                                                            <a:ext cx="466280" cy="212086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863 w 466280"/>
                                                                              <a:gd name="connsiteY0" fmla="*/ 25183 h 212086"/>
                                                                              <a:gd name="connsiteX1" fmla="*/ 162788 w 466280"/>
                                                                              <a:gd name="connsiteY1" fmla="*/ 70427 h 212086"/>
                                                                              <a:gd name="connsiteX2" fmla="*/ 262800 w 466280"/>
                                                                              <a:gd name="connsiteY2" fmla="*/ 75190 h 212086"/>
                                                                              <a:gd name="connsiteX3" fmla="*/ 331857 w 466280"/>
                                                                              <a:gd name="connsiteY3" fmla="*/ 32327 h 212086"/>
                                                                              <a:gd name="connsiteX4" fmla="*/ 391388 w 466280"/>
                                                                              <a:gd name="connsiteY4" fmla="*/ 87096 h 212086"/>
                                                                              <a:gd name="connsiteX5" fmla="*/ 465207 w 466280"/>
                                                                              <a:gd name="connsiteY5" fmla="*/ 210921 h 212086"/>
                                                                              <a:gd name="connsiteX6" fmla="*/ 331857 w 466280"/>
                                                                              <a:gd name="connsiteY6" fmla="*/ 6133 h 212086"/>
                                                                              <a:gd name="connsiteX7" fmla="*/ 238988 w 466280"/>
                                                                              <a:gd name="connsiteY7" fmla="*/ 51377 h 212086"/>
                                                                              <a:gd name="connsiteX8" fmla="*/ 863 w 466280"/>
                                                                              <a:gd name="connsiteY8" fmla="*/ 25183 h 212086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7" y="connsiteY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8" y="connsiteY8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466280" h="212086">
                                                                                <a:moveTo>
                                                                                  <a:pt x="863" y="25183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-11837" y="28358"/>
                                                                                  <a:pt x="119132" y="62093"/>
                                                                                  <a:pt x="162788" y="7042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06444" y="78761"/>
                                                                                  <a:pt x="234622" y="81540"/>
                                                                                  <a:pt x="262800" y="7519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90978" y="68840"/>
                                                                                  <a:pt x="310426" y="30343"/>
                                                                                  <a:pt x="331857" y="3232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53288" y="34311"/>
                                                                                  <a:pt x="369163" y="57330"/>
                                                                                  <a:pt x="391388" y="8709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13613" y="116862"/>
                                                                                  <a:pt x="475129" y="224415"/>
                                                                                  <a:pt x="465207" y="21092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55285" y="197427"/>
                                                                                  <a:pt x="369560" y="32724"/>
                                                                                  <a:pt x="331857" y="613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94154" y="-20458"/>
                                                                                  <a:pt x="293360" y="47805"/>
                                                                                  <a:pt x="238988" y="5137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84616" y="54949"/>
                                                                                  <a:pt x="13563" y="22008"/>
                                                                                  <a:pt x="863" y="25183"/>
                                                                                </a:cubicBezTo>
                                                                                <a:close/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solidFill>
                                                                            <a:schemeClr val="tx1"/>
                                                                          </a:solidFill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/>
                                                                          <a:p>
                                                                            <a:pPr algn="ctr"/>
                                                                            <a:endParaRPr lang="en-AU"/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231" name="Freeform 229">
                                                                            <a:extLst>
                                                                              <a:ext uri="{FF2B5EF4-FFF2-40B4-BE49-F238E27FC236}">
                                                                                <a16:creationId xmlns:a16="http://schemas.microsoft.com/office/drawing/2014/main" id="{4BADBDD3-E49C-4C93-A519-CABA3751D3D3}"/>
                                                                              </a:ext>
                                                                            </a:extLst>
                                                                          </p:cNvPr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4862505" y="5085994"/>
                                                                            <a:ext cx="161941" cy="295875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8 w 161941"/>
                                                                              <a:gd name="connsiteY0" fmla="*/ 356 h 295875"/>
                                                                              <a:gd name="connsiteX1" fmla="*/ 78589 w 161941"/>
                                                                              <a:gd name="connsiteY1" fmla="*/ 147994 h 295875"/>
                                                                              <a:gd name="connsiteX2" fmla="*/ 161933 w 161941"/>
                                                                              <a:gd name="connsiteY2" fmla="*/ 295631 h 295875"/>
                                                                              <a:gd name="connsiteX3" fmla="*/ 83351 w 161941"/>
                                                                              <a:gd name="connsiteY3" fmla="*/ 112275 h 295875"/>
                                                                              <a:gd name="connsiteX4" fmla="*/ 8 w 161941"/>
                                                                              <a:gd name="connsiteY4" fmla="*/ 356 h 295875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161941" h="295875">
                                                                                <a:moveTo>
                                                                                  <a:pt x="8" y="356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-786" y="6309"/>
                                                                                  <a:pt x="51602" y="98782"/>
                                                                                  <a:pt x="78589" y="14799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05576" y="197206"/>
                                                                                  <a:pt x="161139" y="301584"/>
                                                                                  <a:pt x="161933" y="29563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62727" y="289678"/>
                                                                                  <a:pt x="110338" y="160297"/>
                                                                                  <a:pt x="83351" y="11227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56364" y="64253"/>
                                                                                  <a:pt x="802" y="-5597"/>
                                                                                  <a:pt x="8" y="356"/>
                                                                                </a:cubicBezTo>
                                                                                <a:close/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solidFill>
                                                                            <a:schemeClr val="tx1"/>
                                                                          </a:solidFill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/>
                                                                          <a:p>
                                                                            <a:pPr algn="ctr"/>
                                                                            <a:endParaRPr lang="en-AU"/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232" name="Freeform 230">
                                                                            <a:extLst>
                                                                              <a:ext uri="{FF2B5EF4-FFF2-40B4-BE49-F238E27FC236}">
                                                                                <a16:creationId xmlns:a16="http://schemas.microsoft.com/office/drawing/2014/main" id="{B0B39CB8-3E04-4610-8960-8003795DBB3F}"/>
                                                                              </a:ext>
                                                                            </a:extLst>
                                                                          </p:cNvPr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4904966" y="4943040"/>
                                                                            <a:ext cx="134462" cy="331698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409 w 134462"/>
                                                                              <a:gd name="connsiteY0" fmla="*/ 435 h 331698"/>
                                                                              <a:gd name="connsiteX1" fmla="*/ 62322 w 134462"/>
                                                                              <a:gd name="connsiteY1" fmla="*/ 121879 h 331698"/>
                                                                              <a:gd name="connsiteX2" fmla="*/ 133759 w 134462"/>
                                                                              <a:gd name="connsiteY2" fmla="*/ 331429 h 331698"/>
                                                                              <a:gd name="connsiteX3" fmla="*/ 93278 w 134462"/>
                                                                              <a:gd name="connsiteY3" fmla="*/ 162360 h 331698"/>
                                                                              <a:gd name="connsiteX4" fmla="*/ 409 w 134462"/>
                                                                              <a:gd name="connsiteY4" fmla="*/ 435 h 331698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134462" h="331698">
                                                                                <a:moveTo>
                                                                                  <a:pt x="409" y="435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-4750" y="-6312"/>
                                                                                  <a:pt x="40097" y="66713"/>
                                                                                  <a:pt x="62322" y="12187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4547" y="177045"/>
                                                                                  <a:pt x="128600" y="324682"/>
                                                                                  <a:pt x="133759" y="33142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38918" y="338176"/>
                                                                                  <a:pt x="114709" y="216335"/>
                                                                                  <a:pt x="93278" y="16236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1847" y="108385"/>
                                                                                  <a:pt x="5568" y="7182"/>
                                                                                  <a:pt x="409" y="435"/>
                                                                                </a:cubicBezTo>
                                                                                <a:close/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solidFill>
                                                                            <a:schemeClr val="tx1"/>
                                                                          </a:solidFill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/>
                                                                          <a:p>
                                                                            <a:pPr algn="ctr"/>
                                                                            <a:endParaRPr lang="en-AU"/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</p:grpSp>
                                                                    <p:sp>
                                                                      <p:nvSpPr>
                                                                        <p:cNvPr id="224" name="Freeform 222">
                                                                          <a:extLst>
                                                                            <a:ext uri="{FF2B5EF4-FFF2-40B4-BE49-F238E27FC236}">
                                                                              <a16:creationId xmlns:a16="http://schemas.microsoft.com/office/drawing/2014/main" id="{B56CD3D5-1DEF-4D6D-89E5-131C2AC0444E}"/>
                                                                            </a:ext>
                                                                          </a:extLst>
                                                                        </p:cNvPr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3389372" y="5277771"/>
                                                                          <a:ext cx="1031476" cy="565352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1020703 w 1031476"/>
                                                                            <a:gd name="connsiteY0" fmla="*/ 3842 h 565352"/>
                                                                            <a:gd name="connsiteX1" fmla="*/ 620653 w 1031476"/>
                                                                            <a:gd name="connsiteY1" fmla="*/ 227679 h 565352"/>
                                                                            <a:gd name="connsiteX2" fmla="*/ 239653 w 1031476"/>
                                                                            <a:gd name="connsiteY2" fmla="*/ 303879 h 565352"/>
                                                                            <a:gd name="connsiteX3" fmla="*/ 172978 w 1031476"/>
                                                                            <a:gd name="connsiteY3" fmla="*/ 315785 h 565352"/>
                                                                            <a:gd name="connsiteX4" fmla="*/ 6291 w 1031476"/>
                                                                            <a:gd name="connsiteY4" fmla="*/ 289592 h 565352"/>
                                                                            <a:gd name="connsiteX5" fmla="*/ 44391 w 1031476"/>
                                                                            <a:gd name="connsiteY5" fmla="*/ 358648 h 565352"/>
                                                                            <a:gd name="connsiteX6" fmla="*/ 132497 w 1031476"/>
                                                                            <a:gd name="connsiteY6" fmla="*/ 437229 h 565352"/>
                                                                            <a:gd name="connsiteX7" fmla="*/ 230128 w 1031476"/>
                                                                            <a:gd name="connsiteY7" fmla="*/ 513429 h 565352"/>
                                                                            <a:gd name="connsiteX8" fmla="*/ 299184 w 1031476"/>
                                                                            <a:gd name="connsiteY8" fmla="*/ 563435 h 565352"/>
                                                                            <a:gd name="connsiteX9" fmla="*/ 465872 w 1031476"/>
                                                                            <a:gd name="connsiteY9" fmla="*/ 532479 h 565352"/>
                                                                            <a:gd name="connsiteX10" fmla="*/ 670659 w 1031476"/>
                                                                            <a:gd name="connsiteY10" fmla="*/ 334835 h 565352"/>
                                                                            <a:gd name="connsiteX11" fmla="*/ 894497 w 1031476"/>
                                                                            <a:gd name="connsiteY11" fmla="*/ 103854 h 565352"/>
                                                                            <a:gd name="connsiteX12" fmla="*/ 1020703 w 1031476"/>
                                                                            <a:gd name="connsiteY12" fmla="*/ 3842 h 565352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" y="connsiteY7"/>
                                                                            </a:cxn>
                                                                            <a:cxn ang="0">
                                                                              <a:pos x="connsiteX8" y="connsiteY8"/>
                                                                            </a:cxn>
                                                                            <a:cxn ang="0">
                                                                              <a:pos x="connsiteX9" y="connsiteY9"/>
                                                                            </a:cxn>
                                                                            <a:cxn ang="0">
                                                                              <a:pos x="connsiteX10" y="connsiteY1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1" y="connsiteY11"/>
                                                                            </a:cxn>
                                                                            <a:cxn ang="0">
                                                                              <a:pos x="connsiteX12" y="connsiteY12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1031476" h="565352">
                                                                              <a:moveTo>
                                                                                <a:pt x="1020703" y="3842"/>
                                                                              </a:moveTo>
                                                                              <a:cubicBezTo>
                                                                                <a:pt x="975063" y="24479"/>
                                                                                <a:pt x="750828" y="177673"/>
                                                                                <a:pt x="620653" y="22767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90478" y="277685"/>
                                                                                <a:pt x="314265" y="289195"/>
                                                                                <a:pt x="239653" y="30387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65040" y="318563"/>
                                                                                <a:pt x="211872" y="318166"/>
                                                                                <a:pt x="172978" y="31578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34084" y="313404"/>
                                                                                <a:pt x="27722" y="282448"/>
                                                                                <a:pt x="6291" y="28959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-15140" y="296736"/>
                                                                                <a:pt x="23357" y="334042"/>
                                                                                <a:pt x="44391" y="35864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5425" y="383254"/>
                                                                                <a:pt x="101541" y="411432"/>
                                                                                <a:pt x="132497" y="43722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63453" y="463026"/>
                                                                                <a:pt x="202347" y="492395"/>
                                                                                <a:pt x="230128" y="51342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57909" y="534463"/>
                                                                                <a:pt x="259893" y="560260"/>
                                                                                <a:pt x="299184" y="56343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38475" y="566610"/>
                                                                                <a:pt x="403959" y="570579"/>
                                                                                <a:pt x="465872" y="53247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27785" y="494379"/>
                                                                                <a:pt x="599222" y="406272"/>
                                                                                <a:pt x="670659" y="33483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42096" y="263398"/>
                                                                                <a:pt x="832981" y="157829"/>
                                                                                <a:pt x="894497" y="10385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956013" y="49879"/>
                                                                                <a:pt x="1066343" y="-16795"/>
                                                                                <a:pt x="1020703" y="3842"/>
                                                                              </a:cubicBezTo>
                                                                              <a:close/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solidFill>
                                                                          <a:srgbClr val="000000">
                                                                            <a:alpha val="10196"/>
                                                                          </a:srgbClr>
                                                                        </a:solidFill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</p:spPr>
                                                                      <p:style>
                                                                        <a:lnRef idx="2">
                                                                          <a:schemeClr val="accent1">
                                                                            <a:shade val="50000"/>
                                                                          </a:schemeClr>
                                                                        </a:lnRef>
                                                                        <a:fillRef idx="1">
                                                                          <a:schemeClr val="accent1"/>
                                                                        </a:fillRef>
                                                                        <a:effectRef idx="0">
                                                                          <a:schemeClr val="accent1"/>
                                                                        </a:effectRef>
                                                                        <a:fontRef idx="minor">
                                                                          <a:schemeClr val="lt1"/>
                                                                        </a:fontRef>
                                                                      </p:style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algn="ctr"/>
                                                                          <a:endParaRPr lang="en-AU"/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225" name="Freeform 223">
                                                                          <a:extLst>
                                                                            <a:ext uri="{FF2B5EF4-FFF2-40B4-BE49-F238E27FC236}">
                                                                              <a16:creationId xmlns:a16="http://schemas.microsoft.com/office/drawing/2014/main" id="{F0A79ACF-ED44-41DE-ADA8-437792301DDA}"/>
                                                                            </a:ext>
                                                                          </a:extLst>
                                                                        </p:cNvPr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4245241" y="4895616"/>
                                                                          <a:ext cx="353367" cy="191006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528 w 353367"/>
                                                                            <a:gd name="connsiteY0" fmla="*/ 81197 h 191006"/>
                                                                            <a:gd name="connsiteX1" fmla="*/ 133878 w 353367"/>
                                                                            <a:gd name="connsiteY1" fmla="*/ 57384 h 191006"/>
                                                                            <a:gd name="connsiteX2" fmla="*/ 352953 w 353367"/>
                                                                            <a:gd name="connsiteY2" fmla="*/ 234 h 191006"/>
                                                                            <a:gd name="connsiteX3" fmla="*/ 186265 w 353367"/>
                                                                            <a:gd name="connsiteY3" fmla="*/ 81197 h 191006"/>
                                                                            <a:gd name="connsiteX4" fmla="*/ 91015 w 353367"/>
                                                                            <a:gd name="connsiteY4" fmla="*/ 190734 h 191006"/>
                                                                            <a:gd name="connsiteX5" fmla="*/ 528 w 353367"/>
                                                                            <a:gd name="connsiteY5" fmla="*/ 81197 h 191006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353367" h="191006">
                                                                              <a:moveTo>
                                                                                <a:pt x="528" y="81197"/>
                                                                              </a:moveTo>
                                                                              <a:cubicBezTo>
                                                                                <a:pt x="7672" y="58972"/>
                                                                                <a:pt x="75140" y="70878"/>
                                                                                <a:pt x="133878" y="5738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92616" y="43890"/>
                                                                                <a:pt x="344222" y="-3735"/>
                                                                                <a:pt x="352953" y="23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61684" y="4203"/>
                                                                                <a:pt x="229921" y="49447"/>
                                                                                <a:pt x="186265" y="8119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42609" y="112947"/>
                                                                                <a:pt x="121574" y="184781"/>
                                                                                <a:pt x="91015" y="19073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0456" y="196687"/>
                                                                                <a:pt x="-6616" y="103422"/>
                                                                                <a:pt x="528" y="81197"/>
                                                                              </a:cubicBezTo>
                                                                              <a:close/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solidFill>
                                                                          <a:srgbClr val="000000">
                                                                            <a:alpha val="10196"/>
                                                                          </a:srgbClr>
                                                                        </a:solidFill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</p:spPr>
                                                                      <p:style>
                                                                        <a:lnRef idx="2">
                                                                          <a:schemeClr val="accent1">
                                                                            <a:shade val="50000"/>
                                                                          </a:schemeClr>
                                                                        </a:lnRef>
                                                                        <a:fillRef idx="1">
                                                                          <a:schemeClr val="accent1"/>
                                                                        </a:fillRef>
                                                                        <a:effectRef idx="0">
                                                                          <a:schemeClr val="accent1"/>
                                                                        </a:effectRef>
                                                                        <a:fontRef idx="minor">
                                                                          <a:schemeClr val="lt1"/>
                                                                        </a:fontRef>
                                                                      </p:style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algn="ctr"/>
                                                                          <a:endParaRPr lang="en-AU"/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226" name="Freeform 224">
                                                                          <a:extLst>
                                                                            <a:ext uri="{FF2B5EF4-FFF2-40B4-BE49-F238E27FC236}">
                                                                              <a16:creationId xmlns:a16="http://schemas.microsoft.com/office/drawing/2014/main" id="{2A8C28AD-A707-4FC9-A076-6B2A2FBEDA05}"/>
                                                                            </a:ext>
                                                                          </a:extLst>
                                                                        </p:cNvPr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4757732" y="5192971"/>
                                                                          <a:ext cx="306700" cy="355659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6 w 306700"/>
                                                                            <a:gd name="connsiteY0" fmla="*/ 535 h 355659"/>
                                                                            <a:gd name="connsiteX1" fmla="*/ 107162 w 306700"/>
                                                                            <a:gd name="connsiteY1" fmla="*/ 114835 h 355659"/>
                                                                            <a:gd name="connsiteX2" fmla="*/ 178599 w 306700"/>
                                                                            <a:gd name="connsiteY2" fmla="*/ 291048 h 355659"/>
                                                                            <a:gd name="connsiteX3" fmla="*/ 257181 w 306700"/>
                                                                            <a:gd name="connsiteY3" fmla="*/ 355342 h 355659"/>
                                                                            <a:gd name="connsiteX4" fmla="*/ 304806 w 306700"/>
                                                                            <a:gd name="connsiteY4" fmla="*/ 312479 h 355659"/>
                                                                            <a:gd name="connsiteX5" fmla="*/ 192887 w 306700"/>
                                                                            <a:gd name="connsiteY5" fmla="*/ 241042 h 355659"/>
                                                                            <a:gd name="connsiteX6" fmla="*/ 111924 w 306700"/>
                                                                            <a:gd name="connsiteY6" fmla="*/ 79117 h 355659"/>
                                                                            <a:gd name="connsiteX7" fmla="*/ 6 w 306700"/>
                                                                            <a:gd name="connsiteY7" fmla="*/ 535 h 355659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" y="connsiteY7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306700" h="355659">
                                                                              <a:moveTo>
                                                                                <a:pt x="6" y="535"/>
                                                                              </a:moveTo>
                                                                              <a:cubicBezTo>
                                                                                <a:pt x="-788" y="6488"/>
                                                                                <a:pt x="77397" y="66416"/>
                                                                                <a:pt x="107162" y="11483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36927" y="163254"/>
                                                                                <a:pt x="153596" y="250964"/>
                                                                                <a:pt x="178599" y="29104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03602" y="331132"/>
                                                                                <a:pt x="236147" y="351770"/>
                                                                                <a:pt x="257181" y="35534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78215" y="358914"/>
                                                                                <a:pt x="315522" y="331529"/>
                                                                                <a:pt x="304806" y="31247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94090" y="293429"/>
                                                                                <a:pt x="225034" y="279936"/>
                                                                                <a:pt x="192887" y="24104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60740" y="202148"/>
                                                                                <a:pt x="141690" y="118804"/>
                                                                                <a:pt x="111924" y="7911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2158" y="39430"/>
                                                                                <a:pt x="800" y="-5418"/>
                                                                                <a:pt x="6" y="535"/>
                                                                              </a:cubicBezTo>
                                                                              <a:close/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solidFill>
                                                                          <a:srgbClr val="000000">
                                                                            <a:alpha val="10196"/>
                                                                          </a:srgbClr>
                                                                        </a:solidFill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</p:spPr>
                                                                      <p:style>
                                                                        <a:lnRef idx="2">
                                                                          <a:schemeClr val="accent1">
                                                                            <a:shade val="50000"/>
                                                                          </a:schemeClr>
                                                                        </a:lnRef>
                                                                        <a:fillRef idx="1">
                                                                          <a:schemeClr val="accent1"/>
                                                                        </a:fillRef>
                                                                        <a:effectRef idx="0">
                                                                          <a:schemeClr val="accent1"/>
                                                                        </a:effectRef>
                                                                        <a:fontRef idx="minor">
                                                                          <a:schemeClr val="lt1"/>
                                                                        </a:fontRef>
                                                                      </p:style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algn="ctr"/>
                                                                          <a:endParaRPr lang="en-AU"/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227" name="Freeform 225">
                                                                          <a:extLst>
                                                                            <a:ext uri="{FF2B5EF4-FFF2-40B4-BE49-F238E27FC236}">
                                                                              <a16:creationId xmlns:a16="http://schemas.microsoft.com/office/drawing/2014/main" id="{59F3FF46-A555-4D75-B403-8CAADC5F8E0B}"/>
                                                                            </a:ext>
                                                                          </a:extLst>
                                                                        </p:cNvPr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4757732" y="4954184"/>
                                                                          <a:ext cx="234886" cy="297430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6 w 234886"/>
                                                                            <a:gd name="connsiteY0" fmla="*/ 82160 h 297430"/>
                                                                            <a:gd name="connsiteX1" fmla="*/ 97637 w 234886"/>
                                                                            <a:gd name="connsiteY1" fmla="*/ 79779 h 297430"/>
                                                                            <a:gd name="connsiteX2" fmla="*/ 169074 w 234886"/>
                                                                            <a:gd name="connsiteY2" fmla="*/ 189316 h 297430"/>
                                                                            <a:gd name="connsiteX3" fmla="*/ 233368 w 234886"/>
                                                                            <a:gd name="connsiteY3" fmla="*/ 291710 h 297430"/>
                                                                            <a:gd name="connsiteX4" fmla="*/ 102399 w 234886"/>
                                                                            <a:gd name="connsiteY4" fmla="*/ 8341 h 297430"/>
                                                                            <a:gd name="connsiteX5" fmla="*/ 6 w 234886"/>
                                                                            <a:gd name="connsiteY5" fmla="*/ 82160 h 297430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234886" h="297430">
                                                                              <a:moveTo>
                                                                                <a:pt x="6" y="82160"/>
                                                                              </a:moveTo>
                                                                              <a:cubicBezTo>
                                                                                <a:pt x="-788" y="94066"/>
                                                                                <a:pt x="69459" y="61920"/>
                                                                                <a:pt x="97637" y="7977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25815" y="97638"/>
                                                                                <a:pt x="146452" y="153994"/>
                                                                                <a:pt x="169074" y="18931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91696" y="224638"/>
                                                                                <a:pt x="244480" y="321872"/>
                                                                                <a:pt x="233368" y="29171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22256" y="261548"/>
                                                                                <a:pt x="142880" y="45647"/>
                                                                                <a:pt x="102399" y="834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1918" y="-28965"/>
                                                                                <a:pt x="800" y="70254"/>
                                                                                <a:pt x="6" y="82160"/>
                                                                              </a:cubicBezTo>
                                                                              <a:close/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solidFill>
                                                                          <a:srgbClr val="000000">
                                                                            <a:alpha val="10196"/>
                                                                          </a:srgbClr>
                                                                        </a:solidFill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</p:spPr>
                                                                      <p:style>
                                                                        <a:lnRef idx="2">
                                                                          <a:schemeClr val="accent1">
                                                                            <a:shade val="50000"/>
                                                                          </a:schemeClr>
                                                                        </a:lnRef>
                                                                        <a:fillRef idx="1">
                                                                          <a:schemeClr val="accent1"/>
                                                                        </a:fillRef>
                                                                        <a:effectRef idx="0">
                                                                          <a:schemeClr val="accent1"/>
                                                                        </a:effectRef>
                                                                        <a:fontRef idx="minor">
                                                                          <a:schemeClr val="lt1"/>
                                                                        </a:fontRef>
                                                                      </p:style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algn="ctr"/>
                                                                          <a:endParaRPr lang="en-AU"/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228" name="Freeform 226">
                                                                          <a:extLst>
                                                                            <a:ext uri="{FF2B5EF4-FFF2-40B4-BE49-F238E27FC236}">
                                                                              <a16:creationId xmlns:a16="http://schemas.microsoft.com/office/drawing/2014/main" id="{71BF9529-5B82-4449-8DF7-BA1A32B7E9FD}"/>
                                                                            </a:ext>
                                                                          </a:extLst>
                                                                        </p:cNvPr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4914395" y="4919075"/>
                                                                          <a:ext cx="208336" cy="512899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505 w 208336"/>
                                                                            <a:gd name="connsiteY0" fmla="*/ 588 h 512899"/>
                                                                            <a:gd name="connsiteX1" fmla="*/ 95755 w 208336"/>
                                                                            <a:gd name="connsiteY1" fmla="*/ 188706 h 512899"/>
                                                                            <a:gd name="connsiteX2" fmla="*/ 143380 w 208336"/>
                                                                            <a:gd name="connsiteY2" fmla="*/ 362538 h 512899"/>
                                                                            <a:gd name="connsiteX3" fmla="*/ 167193 w 208336"/>
                                                                            <a:gd name="connsiteY3" fmla="*/ 507794 h 512899"/>
                                                                            <a:gd name="connsiteX4" fmla="*/ 207674 w 208336"/>
                                                                            <a:gd name="connsiteY4" fmla="*/ 469694 h 512899"/>
                                                                            <a:gd name="connsiteX5" fmla="*/ 188624 w 208336"/>
                                                                            <a:gd name="connsiteY5" fmla="*/ 369681 h 512899"/>
                                                                            <a:gd name="connsiteX6" fmla="*/ 140999 w 208336"/>
                                                                            <a:gd name="connsiteY6" fmla="*/ 253000 h 512899"/>
                                                                            <a:gd name="connsiteX7" fmla="*/ 505 w 208336"/>
                                                                            <a:gd name="connsiteY7" fmla="*/ 588 h 512899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" y="connsiteY7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208336" h="512899">
                                                                              <a:moveTo>
                                                                                <a:pt x="505" y="588"/>
                                                                              </a:moveTo>
                                                                              <a:cubicBezTo>
                                                                                <a:pt x="-7036" y="-10128"/>
                                                                                <a:pt x="71943" y="128381"/>
                                                                                <a:pt x="95755" y="18870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19567" y="249031"/>
                                                                                <a:pt x="131474" y="309357"/>
                                                                                <a:pt x="143380" y="36253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55286" y="415719"/>
                                                                                <a:pt x="156477" y="489935"/>
                                                                                <a:pt x="167193" y="50779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77909" y="525653"/>
                                                                                <a:pt x="204102" y="492713"/>
                                                                                <a:pt x="207674" y="46969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11246" y="446675"/>
                                                                                <a:pt x="199736" y="405797"/>
                                                                                <a:pt x="188624" y="36968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77512" y="333565"/>
                                                                                <a:pt x="171558" y="311737"/>
                                                                                <a:pt x="140999" y="25300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10440" y="194263"/>
                                                                                <a:pt x="8046" y="11304"/>
                                                                                <a:pt x="505" y="588"/>
                                                                              </a:cubicBezTo>
                                                                              <a:close/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solidFill>
                                                                          <a:srgbClr val="000000">
                                                                            <a:alpha val="10196"/>
                                                                          </a:srgbClr>
                                                                        </a:solidFill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</p:spPr>
                                                                      <p:style>
                                                                        <a:lnRef idx="2">
                                                                          <a:schemeClr val="accent1">
                                                                            <a:shade val="50000"/>
                                                                          </a:schemeClr>
                                                                        </a:lnRef>
                                                                        <a:fillRef idx="1">
                                                                          <a:schemeClr val="accent1"/>
                                                                        </a:fillRef>
                                                                        <a:effectRef idx="0">
                                                                          <a:schemeClr val="accent1"/>
                                                                        </a:effectRef>
                                                                        <a:fontRef idx="minor">
                                                                          <a:schemeClr val="lt1"/>
                                                                        </a:fontRef>
                                                                      </p:style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algn="ctr"/>
                                                                          <a:endParaRPr lang="en-AU"/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</p:grpSp>
                                                                  <p:sp>
                                                                    <p:nvSpPr>
                                                                      <p:cNvPr id="220" name="Freeform 218">
                                                                        <a:extLst>
                                                                          <a:ext uri="{FF2B5EF4-FFF2-40B4-BE49-F238E27FC236}">
                                                                            <a16:creationId xmlns:a16="http://schemas.microsoft.com/office/drawing/2014/main" id="{F8F2A2E1-0B0E-483D-B6F5-DC6DF8BF77D1}"/>
                                                                          </a:ext>
                                                                        </a:extLst>
                                                                      </p:cNvPr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3585948" y="5054392"/>
                                                                        <a:ext cx="553884" cy="320109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12121 w 553884"/>
                                                                          <a:gd name="connsiteY0" fmla="*/ 320089 h 320109"/>
                                                                          <a:gd name="connsiteX1" fmla="*/ 59746 w 553884"/>
                                                                          <a:gd name="connsiteY1" fmla="*/ 170071 h 320109"/>
                                                                          <a:gd name="connsiteX2" fmla="*/ 328827 w 553884"/>
                                                                          <a:gd name="connsiteY2" fmla="*/ 53389 h 320109"/>
                                                                          <a:gd name="connsiteX3" fmla="*/ 552665 w 553884"/>
                                                                          <a:gd name="connsiteY3" fmla="*/ 5764 h 320109"/>
                                                                          <a:gd name="connsiteX4" fmla="*/ 228815 w 553884"/>
                                                                          <a:gd name="connsiteY4" fmla="*/ 179596 h 320109"/>
                                                                          <a:gd name="connsiteX5" fmla="*/ 12121 w 553884"/>
                                                                          <a:gd name="connsiteY5" fmla="*/ 320089 h 320109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553884" h="320109">
                                                                            <a:moveTo>
                                                                              <a:pt x="12121" y="320089"/>
                                                                            </a:moveTo>
                                                                            <a:cubicBezTo>
                                                                              <a:pt x="-16057" y="318502"/>
                                                                              <a:pt x="6962" y="214521"/>
                                                                              <a:pt x="59746" y="170071"/>
                                                                            </a:cubicBezTo>
                                                                            <a:cubicBezTo>
                                                                              <a:pt x="112530" y="125621"/>
                                                                              <a:pt x="246674" y="80773"/>
                                                                              <a:pt x="328827" y="53389"/>
                                                                            </a:cubicBezTo>
                                                                            <a:cubicBezTo>
                                                                              <a:pt x="410980" y="26005"/>
                                                                              <a:pt x="569334" y="-15271"/>
                                                                              <a:pt x="552665" y="5764"/>
                                                                            </a:cubicBezTo>
                                                                            <a:cubicBezTo>
                                                                              <a:pt x="535996" y="26798"/>
                                                                              <a:pt x="315731" y="126415"/>
                                                                              <a:pt x="228815" y="179596"/>
                                                                            </a:cubicBezTo>
                                                                            <a:cubicBezTo>
                                                                              <a:pt x="141899" y="232777"/>
                                                                              <a:pt x="40299" y="321676"/>
                                                                              <a:pt x="12121" y="320089"/>
                                                                            </a:cubicBezTo>
                                                                            <a:close/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solidFill>
                                                                        <a:schemeClr val="accent2">
                                                                          <a:lumMod val="20000"/>
                                                                          <a:lumOff val="80000"/>
                                                                        </a:schemeClr>
                                                                      </a:solidFill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accent1">
                                                                          <a:shade val="50000"/>
                                                                        </a:schemeClr>
                                                                      </a:lnRef>
                                                                      <a:fillRef idx="1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lt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algn="ctr"/>
                                                                        <a:endParaRPr lang="en-AU"/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221" name="Freeform 219">
                                                                        <a:extLst>
                                                                          <a:ext uri="{FF2B5EF4-FFF2-40B4-BE49-F238E27FC236}">
                                                                            <a16:creationId xmlns:a16="http://schemas.microsoft.com/office/drawing/2014/main" id="{F99933BD-1ADC-446F-8290-5B273ECFEF84}"/>
                                                                          </a:ext>
                                                                        </a:extLst>
                                                                      </p:cNvPr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4681516" y="5062683"/>
                                                                        <a:ext cx="216748" cy="134098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22 w 216748"/>
                                                                          <a:gd name="connsiteY0" fmla="*/ 49861 h 134098"/>
                                                                          <a:gd name="connsiteX1" fmla="*/ 126228 w 216748"/>
                                                                          <a:gd name="connsiteY1" fmla="*/ 59386 h 134098"/>
                                                                          <a:gd name="connsiteX2" fmla="*/ 216715 w 216748"/>
                                                                          <a:gd name="connsiteY2" fmla="*/ 133205 h 134098"/>
                                                                          <a:gd name="connsiteX3" fmla="*/ 116703 w 216748"/>
                                                                          <a:gd name="connsiteY3" fmla="*/ 2236 h 134098"/>
                                                                          <a:gd name="connsiteX4" fmla="*/ 22 w 216748"/>
                                                                          <a:gd name="connsiteY4" fmla="*/ 49861 h 134098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216748" h="134098">
                                                                            <a:moveTo>
                                                                              <a:pt x="22" y="49861"/>
                                                                            </a:moveTo>
                                                                            <a:cubicBezTo>
                                                                              <a:pt x="1610" y="59386"/>
                                                                              <a:pt x="90112" y="45495"/>
                                                                              <a:pt x="126228" y="59386"/>
                                                                            </a:cubicBezTo>
                                                                            <a:cubicBezTo>
                                                                              <a:pt x="162344" y="73277"/>
                                                                              <a:pt x="218303" y="142730"/>
                                                                              <a:pt x="216715" y="133205"/>
                                                                            </a:cubicBezTo>
                                                                            <a:cubicBezTo>
                                                                              <a:pt x="215128" y="123680"/>
                                                                              <a:pt x="152422" y="15730"/>
                                                                              <a:pt x="116703" y="2236"/>
                                                                            </a:cubicBezTo>
                                                                            <a:cubicBezTo>
                                                                              <a:pt x="80984" y="-11258"/>
                                                                              <a:pt x="-1566" y="40336"/>
                                                                              <a:pt x="22" y="49861"/>
                                                                            </a:cubicBezTo>
                                                                            <a:close/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solidFill>
                                                                        <a:schemeClr val="accent2">
                                                                          <a:lumMod val="20000"/>
                                                                          <a:lumOff val="80000"/>
                                                                        </a:schemeClr>
                                                                      </a:solidFill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accent1">
                                                                          <a:shade val="50000"/>
                                                                        </a:schemeClr>
                                                                      </a:lnRef>
                                                                      <a:fillRef idx="1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lt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algn="ctr"/>
                                                                        <a:endParaRPr lang="en-AU"/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222" name="Freeform 220">
                                                                        <a:extLst>
                                                                          <a:ext uri="{FF2B5EF4-FFF2-40B4-BE49-F238E27FC236}">
                                                                            <a16:creationId xmlns:a16="http://schemas.microsoft.com/office/drawing/2014/main" id="{29308936-74B5-4A8E-9D1F-E728FB449C1C}"/>
                                                                          </a:ext>
                                                                        </a:extLst>
                                                                      </p:cNvPr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4719612" y="4883944"/>
                                                                        <a:ext cx="145302" cy="49674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26 w 145302"/>
                                                                          <a:gd name="connsiteY0" fmla="*/ 47625 h 49674"/>
                                                                          <a:gd name="connsiteX1" fmla="*/ 61938 w 145302"/>
                                                                          <a:gd name="connsiteY1" fmla="*/ 0 h 49674"/>
                                                                          <a:gd name="connsiteX2" fmla="*/ 145282 w 145302"/>
                                                                          <a:gd name="connsiteY2" fmla="*/ 47625 h 49674"/>
                                                                          <a:gd name="connsiteX3" fmla="*/ 69082 w 145302"/>
                                                                          <a:gd name="connsiteY3" fmla="*/ 40481 h 49674"/>
                                                                          <a:gd name="connsiteX4" fmla="*/ 26 w 145302"/>
                                                                          <a:gd name="connsiteY4" fmla="*/ 47625 h 49674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145302" h="49674">
                                                                            <a:moveTo>
                                                                              <a:pt x="26" y="47625"/>
                                                                            </a:moveTo>
                                                                            <a:cubicBezTo>
                                                                              <a:pt x="-1165" y="40878"/>
                                                                              <a:pt x="37729" y="0"/>
                                                                              <a:pt x="61938" y="0"/>
                                                                            </a:cubicBezTo>
                                                                            <a:cubicBezTo>
                                                                              <a:pt x="86147" y="0"/>
                                                                              <a:pt x="144091" y="40878"/>
                                                                              <a:pt x="145282" y="47625"/>
                                                                            </a:cubicBezTo>
                                                                            <a:cubicBezTo>
                                                                              <a:pt x="146473" y="54372"/>
                                                                              <a:pt x="94482" y="38497"/>
                                                                              <a:pt x="69082" y="40481"/>
                                                                            </a:cubicBezTo>
                                                                            <a:cubicBezTo>
                                                                              <a:pt x="43682" y="42465"/>
                                                                              <a:pt x="1217" y="54372"/>
                                                                              <a:pt x="26" y="47625"/>
                                                                            </a:cubicBezTo>
                                                                            <a:close/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solidFill>
                                                                        <a:schemeClr val="accent2">
                                                                          <a:lumMod val="20000"/>
                                                                          <a:lumOff val="80000"/>
                                                                        </a:schemeClr>
                                                                      </a:solidFill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accent1">
                                                                          <a:shade val="50000"/>
                                                                        </a:schemeClr>
                                                                      </a:lnRef>
                                                                      <a:fillRef idx="1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lt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algn="ctr"/>
                                                                        <a:endParaRPr lang="en-AU"/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</p:grpSp>
                                                              </p:grpSp>
                                                              <p:sp>
                                                                <p:nvSpPr>
                                                                  <p:cNvPr id="216" name="Freeform 214">
                                                                    <a:extLst>
                                                                      <a:ext uri="{FF2B5EF4-FFF2-40B4-BE49-F238E27FC236}">
                                                                        <a16:creationId xmlns:a16="http://schemas.microsoft.com/office/drawing/2014/main" id="{34A79A7D-C757-45AB-BCDB-7DC0ECA341C9}"/>
                                                                      </a:ext>
                                                                    </a:extLst>
                                                                  </p:cNvPr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4418130" y="5129213"/>
                                                                    <a:ext cx="802516" cy="434308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1470 w 802516"/>
                                                                      <a:gd name="connsiteY0" fmla="*/ 219075 h 434308"/>
                                                                      <a:gd name="connsiteX1" fmla="*/ 230070 w 802516"/>
                                                                      <a:gd name="connsiteY1" fmla="*/ 309562 h 434308"/>
                                                                      <a:gd name="connsiteX2" fmla="*/ 558683 w 802516"/>
                                                                      <a:gd name="connsiteY2" fmla="*/ 204787 h 434308"/>
                                                                      <a:gd name="connsiteX3" fmla="*/ 801570 w 802516"/>
                                                                      <a:gd name="connsiteY3" fmla="*/ 0 h 434308"/>
                                                                      <a:gd name="connsiteX4" fmla="*/ 634883 w 802516"/>
                                                                      <a:gd name="connsiteY4" fmla="*/ 204787 h 434308"/>
                                                                      <a:gd name="connsiteX5" fmla="*/ 434858 w 802516"/>
                                                                      <a:gd name="connsiteY5" fmla="*/ 381000 h 434308"/>
                                                                      <a:gd name="connsiteX6" fmla="*/ 277695 w 802516"/>
                                                                      <a:gd name="connsiteY6" fmla="*/ 433387 h 434308"/>
                                                                      <a:gd name="connsiteX7" fmla="*/ 139583 w 802516"/>
                                                                      <a:gd name="connsiteY7" fmla="*/ 347662 h 434308"/>
                                                                      <a:gd name="connsiteX8" fmla="*/ 1470 w 802516"/>
                                                                      <a:gd name="connsiteY8" fmla="*/ 219075 h 434308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  <a:cxn ang="0">
                                                                        <a:pos x="connsiteX7" y="connsiteY7"/>
                                                                      </a:cxn>
                                                                      <a:cxn ang="0">
                                                                        <a:pos x="connsiteX8" y="connsiteY8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802516" h="434308">
                                                                        <a:moveTo>
                                                                          <a:pt x="1470" y="219075"/>
                                                                        </a:moveTo>
                                                                        <a:cubicBezTo>
                                                                          <a:pt x="16551" y="212725"/>
                                                                          <a:pt x="137201" y="311943"/>
                                                                          <a:pt x="230070" y="309562"/>
                                                                        </a:cubicBezTo>
                                                                        <a:cubicBezTo>
                                                                          <a:pt x="322939" y="307181"/>
                                                                          <a:pt x="463433" y="256381"/>
                                                                          <a:pt x="558683" y="204787"/>
                                                                        </a:cubicBezTo>
                                                                        <a:cubicBezTo>
                                                                          <a:pt x="653933" y="153193"/>
                                                                          <a:pt x="788870" y="0"/>
                                                                          <a:pt x="801570" y="0"/>
                                                                        </a:cubicBezTo>
                                                                        <a:cubicBezTo>
                                                                          <a:pt x="814270" y="0"/>
                                                                          <a:pt x="696002" y="141287"/>
                                                                          <a:pt x="634883" y="204787"/>
                                                                        </a:cubicBezTo>
                                                                        <a:cubicBezTo>
                                                                          <a:pt x="573764" y="268287"/>
                                                                          <a:pt x="494389" y="342900"/>
                                                                          <a:pt x="434858" y="381000"/>
                                                                        </a:cubicBezTo>
                                                                        <a:cubicBezTo>
                                                                          <a:pt x="375327" y="419100"/>
                                                                          <a:pt x="326908" y="438943"/>
                                                                          <a:pt x="277695" y="433387"/>
                                                                        </a:cubicBezTo>
                                                                        <a:cubicBezTo>
                                                                          <a:pt x="228483" y="427831"/>
                                                                          <a:pt x="188002" y="382587"/>
                                                                          <a:pt x="139583" y="347662"/>
                                                                        </a:cubicBezTo>
                                                                        <a:cubicBezTo>
                                                                          <a:pt x="91164" y="312737"/>
                                                                          <a:pt x="-13611" y="225425"/>
                                                                          <a:pt x="1470" y="219075"/>
                                                                        </a:cubicBezTo>
                                                                        <a:close/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solidFill>
                                                                    <a:srgbClr val="F3A36D"/>
                                                                  </a:solidFill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algn="ctr"/>
                                                                    <a:endParaRPr lang="en-AU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</p:grpSp>
                                                            <p:sp>
                                                              <p:nvSpPr>
                                                                <p:cNvPr id="214" name="Freeform 212">
                                                                  <a:extLst>
                                                                    <a:ext uri="{FF2B5EF4-FFF2-40B4-BE49-F238E27FC236}">
                                                                      <a16:creationId xmlns:a16="http://schemas.microsoft.com/office/drawing/2014/main" id="{8E324D2D-94DC-44AD-985A-7C72A25F8A21}"/>
                                                                    </a:ext>
                                                                  </a:extLst>
                                                                </p:cNvPr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4304963" y="5155020"/>
                                                                  <a:ext cx="632956" cy="361613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576600 w 632956"/>
                                                                    <a:gd name="connsiteY0" fmla="*/ 36106 h 361613"/>
                                                                    <a:gd name="connsiteX1" fmla="*/ 405150 w 632956"/>
                                                                    <a:gd name="connsiteY1" fmla="*/ 198031 h 361613"/>
                                                                    <a:gd name="connsiteX2" fmla="*/ 190838 w 632956"/>
                                                                    <a:gd name="connsiteY2" fmla="*/ 359956 h 361613"/>
                                                                    <a:gd name="connsiteX3" fmla="*/ 338 w 632956"/>
                                                                    <a:gd name="connsiteY3" fmla="*/ 283756 h 361613"/>
                                                                    <a:gd name="connsiteX4" fmla="*/ 152738 w 632956"/>
                                                                    <a:gd name="connsiteY4" fmla="*/ 312331 h 361613"/>
                                                                    <a:gd name="connsiteX5" fmla="*/ 448013 w 632956"/>
                                                                    <a:gd name="connsiteY5" fmla="*/ 159931 h 361613"/>
                                                                    <a:gd name="connsiteX6" fmla="*/ 628988 w 632956"/>
                                                                    <a:gd name="connsiteY6" fmla="*/ 7531 h 361613"/>
                                                                    <a:gd name="connsiteX7" fmla="*/ 576600 w 632956"/>
                                                                    <a:gd name="connsiteY7" fmla="*/ 36106 h 361613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  <a:cxn ang="0">
                                                                      <a:pos x="connsiteX6" y="connsiteY6"/>
                                                                    </a:cxn>
                                                                    <a:cxn ang="0">
                                                                      <a:pos x="connsiteX7" y="connsiteY7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632956" h="361613">
                                                                      <a:moveTo>
                                                                        <a:pt x="576600" y="36106"/>
                                                                      </a:moveTo>
                                                                      <a:cubicBezTo>
                                                                        <a:pt x="539294" y="67856"/>
                                                                        <a:pt x="469444" y="144056"/>
                                                                        <a:pt x="405150" y="198031"/>
                                                                      </a:cubicBezTo>
                                                                      <a:cubicBezTo>
                                                                        <a:pt x="340856" y="252006"/>
                                                                        <a:pt x="258307" y="345669"/>
                                                                        <a:pt x="190838" y="359956"/>
                                                                      </a:cubicBezTo>
                                                                      <a:cubicBezTo>
                                                                        <a:pt x="123369" y="374243"/>
                                                                        <a:pt x="6688" y="291693"/>
                                                                        <a:pt x="338" y="283756"/>
                                                                      </a:cubicBezTo>
                                                                      <a:cubicBezTo>
                                                                        <a:pt x="-6012" y="275819"/>
                                                                        <a:pt x="78125" y="332969"/>
                                                                        <a:pt x="152738" y="312331"/>
                                                                      </a:cubicBezTo>
                                                                      <a:cubicBezTo>
                                                                        <a:pt x="227351" y="291693"/>
                                                                        <a:pt x="368638" y="210731"/>
                                                                        <a:pt x="448013" y="159931"/>
                                                                      </a:cubicBezTo>
                                                                      <a:cubicBezTo>
                                                                        <a:pt x="527388" y="109131"/>
                                                                        <a:pt x="613907" y="24993"/>
                                                                        <a:pt x="628988" y="7531"/>
                                                                      </a:cubicBezTo>
                                                                      <a:cubicBezTo>
                                                                        <a:pt x="644069" y="-9931"/>
                                                                        <a:pt x="613906" y="4356"/>
                                                                        <a:pt x="576600" y="36106"/>
                                                                      </a:cubicBezTo>
                                                                      <a:close/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</p:spPr>
                                                              <p:style>
                                                                <a:lnRef idx="2">
                                                                  <a:schemeClr val="accent1">
                                                                    <a:shade val="50000"/>
                                                                  </a:schemeClr>
                                                                </a:lnRef>
                                                                <a:fillRef idx="1">
                                                                  <a:schemeClr val="accent1"/>
                                                                </a:fillRef>
                                                                <a:effectRef idx="0">
                                                                  <a:schemeClr val="accent1"/>
                                                                </a:effectRef>
                                                                <a:fontRef idx="minor">
                                                                  <a:schemeClr val="lt1"/>
                                                                </a:fontRef>
                                                              </p:style>
                                                              <p:txBody>
                                                                <a:bodyPr rtlCol="0" anchor="ctr"/>
                                                                <a:lstStyle/>
                                                                <a:p>
                                                                  <a:pPr algn="ctr"/>
                                                                  <a:endParaRPr lang="en-AU"/>
                                                                </a:p>
                                                              </p:txBody>
                                                            </p:sp>
                                                          </p:grpSp>
                                                          <p:sp>
                                                            <p:nvSpPr>
                                                              <p:cNvPr id="212" name="Freeform 210">
                                                                <a:extLst>
                                                                  <a:ext uri="{FF2B5EF4-FFF2-40B4-BE49-F238E27FC236}">
                                                                    <a16:creationId xmlns:a16="http://schemas.microsoft.com/office/drawing/2014/main" id="{5356A75F-078A-4C57-8246-215ED5626079}"/>
                                                                  </a:ext>
                                                                </a:extLst>
                                                              </p:cNvPr>
                                                              <p:cNvSpPr/>
                                                              <p:nvPr/>
                                                            </p:nvSpPr>
                                                            <p:spPr>
                                                              <a:xfrm>
                                                                <a:off x="4645741" y="4579631"/>
                                                                <a:ext cx="591457" cy="120583"/>
                                                              </a:xfrm>
                                                              <a:custGeom>
                                                                <a:avLst/>
                                                                <a:gdLst>
                                                                  <a:gd name="connsiteX0" fmla="*/ 23 w 452496"/>
                                                                  <a:gd name="connsiteY0" fmla="*/ 119370 h 120583"/>
                                                                  <a:gd name="connsiteX1" fmla="*/ 252436 w 452496"/>
                                                                  <a:gd name="connsiteY1" fmla="*/ 66983 h 120583"/>
                                                                  <a:gd name="connsiteX2" fmla="*/ 452461 w 452496"/>
                                                                  <a:gd name="connsiteY2" fmla="*/ 308 h 120583"/>
                                                                  <a:gd name="connsiteX3" fmla="*/ 266723 w 452496"/>
                                                                  <a:gd name="connsiteY3" fmla="*/ 95558 h 120583"/>
                                                                  <a:gd name="connsiteX4" fmla="*/ 23 w 452496"/>
                                                                  <a:gd name="connsiteY4" fmla="*/ 119370 h 120583"/>
                                                                </a:gdLst>
                                                                <a:ahLst/>
                                                                <a:cxnLst>
                                                                  <a:cxn ang="0">
                                                                    <a:pos x="connsiteX0" y="connsiteY0"/>
                                                                  </a:cxn>
                                                                  <a:cxn ang="0">
                                                                    <a:pos x="connsiteX1" y="connsiteY1"/>
                                                                  </a:cxn>
                                                                  <a:cxn ang="0">
                                                                    <a:pos x="connsiteX2" y="connsiteY2"/>
                                                                  </a:cxn>
                                                                  <a:cxn ang="0">
                                                                    <a:pos x="connsiteX3" y="connsiteY3"/>
                                                                  </a:cxn>
                                                                  <a:cxn ang="0">
                                                                    <a:pos x="connsiteX4" y="connsiteY4"/>
                                                                  </a:cxn>
                                                                </a:cxnLst>
                                                                <a:rect l="l" t="t" r="r" b="b"/>
                                                                <a:pathLst>
                                                                  <a:path w="452496" h="120583">
                                                                    <a:moveTo>
                                                                      <a:pt x="23" y="119370"/>
                                                                    </a:moveTo>
                                                                    <a:cubicBezTo>
                                                                      <a:pt x="-2358" y="114608"/>
                                                                      <a:pt x="177030" y="86827"/>
                                                                      <a:pt x="252436" y="66983"/>
                                                                    </a:cubicBezTo>
                                                                    <a:cubicBezTo>
                                                                      <a:pt x="327842" y="47139"/>
                                                                      <a:pt x="450080" y="-4454"/>
                                                                      <a:pt x="452461" y="308"/>
                                                                    </a:cubicBezTo>
                                                                    <a:cubicBezTo>
                                                                      <a:pt x="454842" y="5070"/>
                                                                      <a:pt x="336573" y="76508"/>
                                                                      <a:pt x="266723" y="95558"/>
                                                                    </a:cubicBezTo>
                                                                    <a:cubicBezTo>
                                                                      <a:pt x="196873" y="114608"/>
                                                                      <a:pt x="2404" y="124132"/>
                                                                      <a:pt x="23" y="119370"/>
                                                                    </a:cubicBezTo>
                                                                    <a:close/>
                                                                  </a:path>
                                                                </a:pathLst>
                                                              </a:custGeom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n>
                                                                <a:noFill/>
                                                              </a:ln>
                                                            </p:spPr>
                                                            <p:style>
                                                              <a:lnRef idx="2">
                                                                <a:schemeClr val="accent1">
                                                                  <a:shade val="50000"/>
                                                                </a:schemeClr>
                                                              </a:lnRef>
                                                              <a:fillRef idx="1">
                                                                <a:schemeClr val="accent1"/>
                                                              </a:fillRef>
                                                              <a:effectRef idx="0">
                                                                <a:schemeClr val="accent1"/>
                                                              </a:effectRef>
                                                              <a:fontRef idx="minor">
                                                                <a:schemeClr val="lt1"/>
                                                              </a:fontRef>
                                                            </p:style>
                                                            <p:txBody>
                                                              <a:bodyPr rtlCol="0" anchor="ctr"/>
                                                              <a:lstStyle/>
                                                              <a:p>
                                                                <a:pPr algn="ctr"/>
                                                                <a:endParaRPr lang="en-AU"/>
                                                              </a:p>
                                                            </p:txBody>
                                                          </p:sp>
                                                        </p:grpSp>
                                                        <p:sp>
                                                          <p:nvSpPr>
                                                            <p:cNvPr id="208" name="Freeform 206">
                                                              <a:extLst>
                                                                <a:ext uri="{FF2B5EF4-FFF2-40B4-BE49-F238E27FC236}">
                                                                  <a16:creationId xmlns:a16="http://schemas.microsoft.com/office/drawing/2014/main" id="{AA606DF3-18D4-4691-BE08-A76926E3754F}"/>
                                                                </a:ext>
                                                              </a:extLst>
                                                            </p:cNvPr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3606622" y="5162511"/>
                                                              <a:ext cx="566623" cy="840406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8116 w 566623"/>
                                                                <a:gd name="connsiteY0" fmla="*/ 39 h 840406"/>
                                                                <a:gd name="connsiteX1" fmla="*/ 212903 w 566623"/>
                                                                <a:gd name="connsiteY1" fmla="*/ 185777 h 840406"/>
                                                                <a:gd name="connsiteX2" fmla="*/ 312916 w 566623"/>
                                                                <a:gd name="connsiteY2" fmla="*/ 223877 h 840406"/>
                                                                <a:gd name="connsiteX3" fmla="*/ 422453 w 566623"/>
                                                                <a:gd name="connsiteY3" fmla="*/ 190539 h 840406"/>
                                                                <a:gd name="connsiteX4" fmla="*/ 560566 w 566623"/>
                                                                <a:gd name="connsiteY4" fmla="*/ 81002 h 840406"/>
                                                                <a:gd name="connsiteX5" fmla="*/ 541516 w 566623"/>
                                                                <a:gd name="connsiteY5" fmla="*/ 138152 h 840406"/>
                                                                <a:gd name="connsiteX6" fmla="*/ 536753 w 566623"/>
                                                                <a:gd name="connsiteY6" fmla="*/ 190539 h 840406"/>
                                                                <a:gd name="connsiteX7" fmla="*/ 370066 w 566623"/>
                                                                <a:gd name="connsiteY7" fmla="*/ 495339 h 840406"/>
                                                                <a:gd name="connsiteX8" fmla="*/ 241478 w 566623"/>
                                                                <a:gd name="connsiteY8" fmla="*/ 690602 h 840406"/>
                                                                <a:gd name="connsiteX9" fmla="*/ 31928 w 566623"/>
                                                                <a:gd name="connsiteY9" fmla="*/ 838239 h 840406"/>
                                                                <a:gd name="connsiteX10" fmla="*/ 46216 w 566623"/>
                                                                <a:gd name="connsiteY10" fmla="*/ 752514 h 840406"/>
                                                                <a:gd name="connsiteX11" fmla="*/ 55741 w 566623"/>
                                                                <a:gd name="connsiteY11" fmla="*/ 419139 h 840406"/>
                                                                <a:gd name="connsiteX12" fmla="*/ 41453 w 566623"/>
                                                                <a:gd name="connsiteY12" fmla="*/ 171489 h 840406"/>
                                                                <a:gd name="connsiteX13" fmla="*/ 8116 w 566623"/>
                                                                <a:gd name="connsiteY13" fmla="*/ 39 h 840406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  <a:cxn ang="0">
                                                                  <a:pos x="connsiteX11" y="connsiteY11"/>
                                                                </a:cxn>
                                                                <a:cxn ang="0">
                                                                  <a:pos x="connsiteX12" y="connsiteY12"/>
                                                                </a:cxn>
                                                                <a:cxn ang="0">
                                                                  <a:pos x="connsiteX13" y="connsiteY13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566623" h="840406">
                                                                  <a:moveTo>
                                                                    <a:pt x="8116" y="39"/>
                                                                  </a:moveTo>
                                                                  <a:cubicBezTo>
                                                                    <a:pt x="36691" y="2420"/>
                                                                    <a:pt x="162103" y="148471"/>
                                                                    <a:pt x="212903" y="185777"/>
                                                                  </a:cubicBezTo>
                                                                  <a:cubicBezTo>
                                                                    <a:pt x="263703" y="223083"/>
                                                                    <a:pt x="277991" y="223083"/>
                                                                    <a:pt x="312916" y="223877"/>
                                                                  </a:cubicBezTo>
                                                                  <a:cubicBezTo>
                                                                    <a:pt x="347841" y="224671"/>
                                                                    <a:pt x="381178" y="214351"/>
                                                                    <a:pt x="422453" y="190539"/>
                                                                  </a:cubicBezTo>
                                                                  <a:cubicBezTo>
                                                                    <a:pt x="463728" y="166727"/>
                                                                    <a:pt x="540722" y="89733"/>
                                                                    <a:pt x="560566" y="81002"/>
                                                                  </a:cubicBezTo>
                                                                  <a:cubicBezTo>
                                                                    <a:pt x="580410" y="72271"/>
                                                                    <a:pt x="545485" y="119896"/>
                                                                    <a:pt x="541516" y="138152"/>
                                                                  </a:cubicBezTo>
                                                                  <a:cubicBezTo>
                                                                    <a:pt x="537547" y="156408"/>
                                                                    <a:pt x="565328" y="131008"/>
                                                                    <a:pt x="536753" y="190539"/>
                                                                  </a:cubicBezTo>
                                                                  <a:cubicBezTo>
                                                                    <a:pt x="508178" y="250070"/>
                                                                    <a:pt x="419278" y="411995"/>
                                                                    <a:pt x="370066" y="495339"/>
                                                                  </a:cubicBezTo>
                                                                  <a:cubicBezTo>
                                                                    <a:pt x="320854" y="578683"/>
                                                                    <a:pt x="297834" y="633452"/>
                                                                    <a:pt x="241478" y="690602"/>
                                                                  </a:cubicBezTo>
                                                                  <a:cubicBezTo>
                                                                    <a:pt x="185122" y="747752"/>
                                                                    <a:pt x="64472" y="827920"/>
                                                                    <a:pt x="31928" y="838239"/>
                                                                  </a:cubicBezTo>
                                                                  <a:cubicBezTo>
                                                                    <a:pt x="-616" y="848558"/>
                                                                    <a:pt x="42247" y="822364"/>
                                                                    <a:pt x="46216" y="752514"/>
                                                                  </a:cubicBezTo>
                                                                  <a:cubicBezTo>
                                                                    <a:pt x="50185" y="682664"/>
                                                                    <a:pt x="56535" y="515976"/>
                                                                    <a:pt x="55741" y="419139"/>
                                                                  </a:cubicBezTo>
                                                                  <a:cubicBezTo>
                                                                    <a:pt x="54947" y="322302"/>
                                                                    <a:pt x="47803" y="240545"/>
                                                                    <a:pt x="41453" y="171489"/>
                                                                  </a:cubicBezTo>
                                                                  <a:cubicBezTo>
                                                                    <a:pt x="35103" y="102433"/>
                                                                    <a:pt x="-20459" y="-2342"/>
                                                                    <a:pt x="8116" y="39"/>
                                                                  </a:cubicBez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chemeClr val="tx2">
                                                                <a:lumMod val="40000"/>
                                                                <a:lumOff val="60000"/>
                                                              </a:schemeClr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AU"/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209" name="Freeform 207">
                                                              <a:extLst>
                                                                <a:ext uri="{FF2B5EF4-FFF2-40B4-BE49-F238E27FC236}">
                                                                  <a16:creationId xmlns:a16="http://schemas.microsoft.com/office/drawing/2014/main" id="{6D2287CD-DCE5-473B-B0BE-3661E01EFD4F}"/>
                                                                </a:ext>
                                                              </a:extLst>
                                                            </p:cNvPr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3624055" y="5166802"/>
                                                              <a:ext cx="496947" cy="430393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208 w 496947"/>
                                                                <a:gd name="connsiteY0" fmla="*/ 511 h 430393"/>
                                                                <a:gd name="connsiteX1" fmla="*/ 171658 w 496947"/>
                                                                <a:gd name="connsiteY1" fmla="*/ 152911 h 430393"/>
                                                                <a:gd name="connsiteX2" fmla="*/ 247858 w 496947"/>
                                                                <a:gd name="connsiteY2" fmla="*/ 214823 h 430393"/>
                                                                <a:gd name="connsiteX3" fmla="*/ 409783 w 496947"/>
                                                                <a:gd name="connsiteY3" fmla="*/ 171961 h 430393"/>
                                                                <a:gd name="connsiteX4" fmla="*/ 495508 w 496947"/>
                                                                <a:gd name="connsiteY4" fmla="*/ 110048 h 430393"/>
                                                                <a:gd name="connsiteX5" fmla="*/ 343108 w 496947"/>
                                                                <a:gd name="connsiteY5" fmla="*/ 291023 h 430393"/>
                                                                <a:gd name="connsiteX6" fmla="*/ 219283 w 496947"/>
                                                                <a:gd name="connsiteY6" fmla="*/ 429136 h 430393"/>
                                                                <a:gd name="connsiteX7" fmla="*/ 138320 w 496947"/>
                                                                <a:gd name="connsiteY7" fmla="*/ 210061 h 430393"/>
                                                                <a:gd name="connsiteX8" fmla="*/ 208 w 496947"/>
                                                                <a:gd name="connsiteY8" fmla="*/ 511 h 430393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496947" h="430393">
                                                                  <a:moveTo>
                                                                    <a:pt x="208" y="511"/>
                                                                  </a:moveTo>
                                                                  <a:cubicBezTo>
                                                                    <a:pt x="5764" y="-9014"/>
                                                                    <a:pt x="130383" y="117192"/>
                                                                    <a:pt x="171658" y="152911"/>
                                                                  </a:cubicBezTo>
                                                                  <a:cubicBezTo>
                                                                    <a:pt x="212933" y="188630"/>
                                                                    <a:pt x="208171" y="211648"/>
                                                                    <a:pt x="247858" y="214823"/>
                                                                  </a:cubicBezTo>
                                                                  <a:cubicBezTo>
                                                                    <a:pt x="287545" y="217998"/>
                                                                    <a:pt x="368508" y="189424"/>
                                                                    <a:pt x="409783" y="171961"/>
                                                                  </a:cubicBezTo>
                                                                  <a:cubicBezTo>
                                                                    <a:pt x="451058" y="154499"/>
                                                                    <a:pt x="506620" y="90204"/>
                                                                    <a:pt x="495508" y="110048"/>
                                                                  </a:cubicBezTo>
                                                                  <a:cubicBezTo>
                                                                    <a:pt x="484396" y="129892"/>
                                                                    <a:pt x="389146" y="237842"/>
                                                                    <a:pt x="343108" y="291023"/>
                                                                  </a:cubicBezTo>
                                                                  <a:cubicBezTo>
                                                                    <a:pt x="297071" y="344204"/>
                                                                    <a:pt x="253414" y="442630"/>
                                                                    <a:pt x="219283" y="429136"/>
                                                                  </a:cubicBezTo>
                                                                  <a:cubicBezTo>
                                                                    <a:pt x="185152" y="415642"/>
                                                                    <a:pt x="174833" y="280705"/>
                                                                    <a:pt x="138320" y="210061"/>
                                                                  </a:cubicBezTo>
                                                                  <a:cubicBezTo>
                                                                    <a:pt x="101808" y="139417"/>
                                                                    <a:pt x="-5348" y="10036"/>
                                                                    <a:pt x="208" y="511"/>
                                                                  </a:cubicBez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chemeClr val="tx2">
                                                                <a:lumMod val="60000"/>
                                                                <a:lumOff val="40000"/>
                                                              </a:schemeClr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AU"/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210" name="Freeform 208">
                                                              <a:extLst>
                                                                <a:ext uri="{FF2B5EF4-FFF2-40B4-BE49-F238E27FC236}">
                                                                  <a16:creationId xmlns:a16="http://schemas.microsoft.com/office/drawing/2014/main" id="{CB237C48-40F6-44C0-AB84-A2AB04355B5A}"/>
                                                                </a:ext>
                                                              </a:extLst>
                                                            </p:cNvPr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3615228" y="5230477"/>
                                                              <a:ext cx="572504" cy="779178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499572 w 572504"/>
                                                                <a:gd name="connsiteY0" fmla="*/ 51136 h 779178"/>
                                                                <a:gd name="connsiteX1" fmla="*/ 316216 w 572504"/>
                                                                <a:gd name="connsiteY1" fmla="*/ 274973 h 779178"/>
                                                                <a:gd name="connsiteX2" fmla="*/ 240016 w 572504"/>
                                                                <a:gd name="connsiteY2" fmla="*/ 382129 h 779178"/>
                                                                <a:gd name="connsiteX3" fmla="*/ 99522 w 572504"/>
                                                                <a:gd name="connsiteY3" fmla="*/ 525004 h 779178"/>
                                                                <a:gd name="connsiteX4" fmla="*/ 56660 w 572504"/>
                                                                <a:gd name="connsiteY4" fmla="*/ 634542 h 779178"/>
                                                                <a:gd name="connsiteX5" fmla="*/ 20941 w 572504"/>
                                                                <a:gd name="connsiteY5" fmla="*/ 748842 h 779178"/>
                                                                <a:gd name="connsiteX6" fmla="*/ 6653 w 572504"/>
                                                                <a:gd name="connsiteY6" fmla="*/ 777417 h 779178"/>
                                                                <a:gd name="connsiteX7" fmla="*/ 130478 w 572504"/>
                                                                <a:gd name="connsiteY7" fmla="*/ 710742 h 779178"/>
                                                                <a:gd name="connsiteX8" fmla="*/ 297166 w 572504"/>
                                                                <a:gd name="connsiteY8" fmla="*/ 544054 h 779178"/>
                                                                <a:gd name="connsiteX9" fmla="*/ 425753 w 572504"/>
                                                                <a:gd name="connsiteY9" fmla="*/ 317836 h 779178"/>
                                                                <a:gd name="connsiteX10" fmla="*/ 525766 w 572504"/>
                                                                <a:gd name="connsiteY10" fmla="*/ 127336 h 779178"/>
                                                                <a:gd name="connsiteX11" fmla="*/ 554341 w 572504"/>
                                                                <a:gd name="connsiteY11" fmla="*/ 67804 h 779178"/>
                                                                <a:gd name="connsiteX12" fmla="*/ 571010 w 572504"/>
                                                                <a:gd name="connsiteY12" fmla="*/ 1129 h 779178"/>
                                                                <a:gd name="connsiteX13" fmla="*/ 499572 w 572504"/>
                                                                <a:gd name="connsiteY13" fmla="*/ 51136 h 779178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  <a:cxn ang="0">
                                                                  <a:pos x="connsiteX11" y="connsiteY11"/>
                                                                </a:cxn>
                                                                <a:cxn ang="0">
                                                                  <a:pos x="connsiteX12" y="connsiteY12"/>
                                                                </a:cxn>
                                                                <a:cxn ang="0">
                                                                  <a:pos x="connsiteX13" y="connsiteY13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572504" h="779178">
                                                                  <a:moveTo>
                                                                    <a:pt x="499572" y="51136"/>
                                                                  </a:moveTo>
                                                                  <a:cubicBezTo>
                                                                    <a:pt x="457106" y="96777"/>
                                                                    <a:pt x="359475" y="219808"/>
                                                                    <a:pt x="316216" y="274973"/>
                                                                  </a:cubicBezTo>
                                                                  <a:cubicBezTo>
                                                                    <a:pt x="272957" y="330139"/>
                                                                    <a:pt x="276132" y="340457"/>
                                                                    <a:pt x="240016" y="382129"/>
                                                                  </a:cubicBezTo>
                                                                  <a:cubicBezTo>
                                                                    <a:pt x="203900" y="423801"/>
                                                                    <a:pt x="130081" y="482935"/>
                                                                    <a:pt x="99522" y="525004"/>
                                                                  </a:cubicBezTo>
                                                                  <a:cubicBezTo>
                                                                    <a:pt x="68963" y="567073"/>
                                                                    <a:pt x="69757" y="597236"/>
                                                                    <a:pt x="56660" y="634542"/>
                                                                  </a:cubicBezTo>
                                                                  <a:cubicBezTo>
                                                                    <a:pt x="43563" y="671848"/>
                                                                    <a:pt x="29275" y="725030"/>
                                                                    <a:pt x="20941" y="748842"/>
                                                                  </a:cubicBezTo>
                                                                  <a:cubicBezTo>
                                                                    <a:pt x="12607" y="772654"/>
                                                                    <a:pt x="-11603" y="783767"/>
                                                                    <a:pt x="6653" y="777417"/>
                                                                  </a:cubicBezTo>
                                                                  <a:cubicBezTo>
                                                                    <a:pt x="24909" y="771067"/>
                                                                    <a:pt x="82059" y="749636"/>
                                                                    <a:pt x="130478" y="710742"/>
                                                                  </a:cubicBezTo>
                                                                  <a:cubicBezTo>
                                                                    <a:pt x="178897" y="671848"/>
                                                                    <a:pt x="247954" y="609538"/>
                                                                    <a:pt x="297166" y="544054"/>
                                                                  </a:cubicBezTo>
                                                                  <a:cubicBezTo>
                                                                    <a:pt x="346378" y="478570"/>
                                                                    <a:pt x="387653" y="387289"/>
                                                                    <a:pt x="425753" y="317836"/>
                                                                  </a:cubicBezTo>
                                                                  <a:cubicBezTo>
                                                                    <a:pt x="463853" y="248383"/>
                                                                    <a:pt x="504335" y="169008"/>
                                                                    <a:pt x="525766" y="127336"/>
                                                                  </a:cubicBezTo>
                                                                  <a:cubicBezTo>
                                                                    <a:pt x="547197" y="85664"/>
                                                                    <a:pt x="546800" y="88839"/>
                                                                    <a:pt x="554341" y="67804"/>
                                                                  </a:cubicBezTo>
                                                                  <a:cubicBezTo>
                                                                    <a:pt x="561882" y="46769"/>
                                                                    <a:pt x="577360" y="5891"/>
                                                                    <a:pt x="571010" y="1129"/>
                                                                  </a:cubicBezTo>
                                                                  <a:cubicBezTo>
                                                                    <a:pt x="564660" y="-3633"/>
                                                                    <a:pt x="542038" y="5495"/>
                                                                    <a:pt x="499572" y="51136"/>
                                                                  </a:cubicBez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rgbClr val="333F50">
                                                                <a:alpha val="40000"/>
                                                              </a:srgbClr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AU"/>
                                                            </a:p>
                                                          </p:txBody>
                                                        </p:sp>
                                                      </p:grpSp>
                                                    </p:grpSp>
                                                    <p:sp>
                                                      <p:nvSpPr>
                                                        <p:cNvPr id="203" name="Freeform 201">
                                                          <a:extLst>
                                                            <a:ext uri="{FF2B5EF4-FFF2-40B4-BE49-F238E27FC236}">
                                                              <a16:creationId xmlns:a16="http://schemas.microsoft.com/office/drawing/2014/main" id="{0900596D-98C1-4837-A50C-14CBA451C9B2}"/>
                                                            </a:ext>
                                                          </a:extLst>
                                                        </p:cNvPr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3490253" y="4296167"/>
                                                          <a:ext cx="690942" cy="671151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129549 w 770305"/>
                                                            <a:gd name="connsiteY0" fmla="*/ 671118 h 671151"/>
                                                            <a:gd name="connsiteX1" fmla="*/ 9 w 770305"/>
                                                            <a:gd name="connsiteY1" fmla="*/ 610158 h 671151"/>
                                                            <a:gd name="connsiteX2" fmla="*/ 137169 w 770305"/>
                                                            <a:gd name="connsiteY2" fmla="*/ 511098 h 671151"/>
                                                            <a:gd name="connsiteX3" fmla="*/ 220989 w 770305"/>
                                                            <a:gd name="connsiteY3" fmla="*/ 389178 h 671151"/>
                                                            <a:gd name="connsiteX4" fmla="*/ 533409 w 770305"/>
                                                            <a:gd name="connsiteY4" fmla="*/ 259638 h 671151"/>
                                                            <a:gd name="connsiteX5" fmla="*/ 754389 w 770305"/>
                                                            <a:gd name="connsiteY5" fmla="*/ 236778 h 671151"/>
                                                            <a:gd name="connsiteX6" fmla="*/ 388629 w 770305"/>
                                                            <a:gd name="connsiteY6" fmla="*/ 252018 h 671151"/>
                                                            <a:gd name="connsiteX7" fmla="*/ 167649 w 770305"/>
                                                            <a:gd name="connsiteY7" fmla="*/ 389178 h 671151"/>
                                                            <a:gd name="connsiteX8" fmla="*/ 213369 w 770305"/>
                                                            <a:gd name="connsiteY8" fmla="*/ 274878 h 671151"/>
                                                            <a:gd name="connsiteX9" fmla="*/ 403869 w 770305"/>
                                                            <a:gd name="connsiteY9" fmla="*/ 175818 h 671151"/>
                                                            <a:gd name="connsiteX10" fmla="*/ 662949 w 770305"/>
                                                            <a:gd name="connsiteY10" fmla="*/ 175818 h 671151"/>
                                                            <a:gd name="connsiteX11" fmla="*/ 739149 w 770305"/>
                                                            <a:gd name="connsiteY11" fmla="*/ 91998 h 671151"/>
                                                            <a:gd name="connsiteX12" fmla="*/ 601989 w 770305"/>
                                                            <a:gd name="connsiteY12" fmla="*/ 84378 h 671151"/>
                                                            <a:gd name="connsiteX13" fmla="*/ 662949 w 770305"/>
                                                            <a:gd name="connsiteY13" fmla="*/ 38658 h 671151"/>
                                                            <a:gd name="connsiteX14" fmla="*/ 480069 w 770305"/>
                                                            <a:gd name="connsiteY14" fmla="*/ 99618 h 671151"/>
                                                            <a:gd name="connsiteX15" fmla="*/ 213369 w 770305"/>
                                                            <a:gd name="connsiteY15" fmla="*/ 221538 h 671151"/>
                                                            <a:gd name="connsiteX16" fmla="*/ 53349 w 770305"/>
                                                            <a:gd name="connsiteY16" fmla="*/ 335838 h 671151"/>
                                                            <a:gd name="connsiteX17" fmla="*/ 327669 w 770305"/>
                                                            <a:gd name="connsiteY17" fmla="*/ 99618 h 671151"/>
                                                            <a:gd name="connsiteX18" fmla="*/ 708669 w 770305"/>
                                                            <a:gd name="connsiteY18" fmla="*/ 558 h 671151"/>
                                                            <a:gd name="connsiteX19" fmla="*/ 662949 w 770305"/>
                                                            <a:gd name="connsiteY19" fmla="*/ 61518 h 671151"/>
                                                            <a:gd name="connsiteX20" fmla="*/ 769629 w 770305"/>
                                                            <a:gd name="connsiteY20" fmla="*/ 107238 h 671151"/>
                                                            <a:gd name="connsiteX21" fmla="*/ 685809 w 770305"/>
                                                            <a:gd name="connsiteY21" fmla="*/ 206298 h 671151"/>
                                                            <a:gd name="connsiteX22" fmla="*/ 396249 w 770305"/>
                                                            <a:gd name="connsiteY22" fmla="*/ 213918 h 671151"/>
                                                            <a:gd name="connsiteX23" fmla="*/ 167649 w 770305"/>
                                                            <a:gd name="connsiteY23" fmla="*/ 328218 h 671151"/>
                                                            <a:gd name="connsiteX24" fmla="*/ 571509 w 770305"/>
                                                            <a:gd name="connsiteY24" fmla="*/ 213918 h 671151"/>
                                                            <a:gd name="connsiteX25" fmla="*/ 762009 w 770305"/>
                                                            <a:gd name="connsiteY25" fmla="*/ 244398 h 671151"/>
                                                            <a:gd name="connsiteX26" fmla="*/ 312429 w 770305"/>
                                                            <a:gd name="connsiteY26" fmla="*/ 373938 h 671151"/>
                                                            <a:gd name="connsiteX27" fmla="*/ 167649 w 770305"/>
                                                            <a:gd name="connsiteY27" fmla="*/ 518718 h 671151"/>
                                                            <a:gd name="connsiteX28" fmla="*/ 45729 w 770305"/>
                                                            <a:gd name="connsiteY28" fmla="*/ 602538 h 671151"/>
                                                            <a:gd name="connsiteX29" fmla="*/ 129549 w 770305"/>
                                                            <a:gd name="connsiteY29" fmla="*/ 671118 h 671151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  <a:cxn ang="0">
                                                              <a:pos x="connsiteX10" y="connsiteY10"/>
                                                            </a:cxn>
                                                            <a:cxn ang="0">
                                                              <a:pos x="connsiteX11" y="connsiteY11"/>
                                                            </a:cxn>
                                                            <a:cxn ang="0">
                                                              <a:pos x="connsiteX12" y="connsiteY12"/>
                                                            </a:cxn>
                                                            <a:cxn ang="0">
                                                              <a:pos x="connsiteX13" y="connsiteY13"/>
                                                            </a:cxn>
                                                            <a:cxn ang="0">
                                                              <a:pos x="connsiteX14" y="connsiteY14"/>
                                                            </a:cxn>
                                                            <a:cxn ang="0">
                                                              <a:pos x="connsiteX15" y="connsiteY15"/>
                                                            </a:cxn>
                                                            <a:cxn ang="0">
                                                              <a:pos x="connsiteX16" y="connsiteY16"/>
                                                            </a:cxn>
                                                            <a:cxn ang="0">
                                                              <a:pos x="connsiteX17" y="connsiteY17"/>
                                                            </a:cxn>
                                                            <a:cxn ang="0">
                                                              <a:pos x="connsiteX18" y="connsiteY18"/>
                                                            </a:cxn>
                                                            <a:cxn ang="0">
                                                              <a:pos x="connsiteX19" y="connsiteY19"/>
                                                            </a:cxn>
                                                            <a:cxn ang="0">
                                                              <a:pos x="connsiteX20" y="connsiteY20"/>
                                                            </a:cxn>
                                                            <a:cxn ang="0">
                                                              <a:pos x="connsiteX21" y="connsiteY21"/>
                                                            </a:cxn>
                                                            <a:cxn ang="0">
                                                              <a:pos x="connsiteX22" y="connsiteY22"/>
                                                            </a:cxn>
                                                            <a:cxn ang="0">
                                                              <a:pos x="connsiteX23" y="connsiteY23"/>
                                                            </a:cxn>
                                                            <a:cxn ang="0">
                                                              <a:pos x="connsiteX24" y="connsiteY24"/>
                                                            </a:cxn>
                                                            <a:cxn ang="0">
                                                              <a:pos x="connsiteX25" y="connsiteY25"/>
                                                            </a:cxn>
                                                            <a:cxn ang="0">
                                                              <a:pos x="connsiteX26" y="connsiteY26"/>
                                                            </a:cxn>
                                                            <a:cxn ang="0">
                                                              <a:pos x="connsiteX27" y="connsiteY27"/>
                                                            </a:cxn>
                                                            <a:cxn ang="0">
                                                              <a:pos x="connsiteX28" y="connsiteY28"/>
                                                            </a:cxn>
                                                            <a:cxn ang="0">
                                                              <a:pos x="connsiteX29" y="connsiteY29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770305" h="671151">
                                                              <a:moveTo>
                                                                <a:pt x="129549" y="671118"/>
                                                              </a:moveTo>
                                                              <a:cubicBezTo>
                                                                <a:pt x="121929" y="672388"/>
                                                                <a:pt x="-1261" y="636828"/>
                                                                <a:pt x="9" y="610158"/>
                                                              </a:cubicBezTo>
                                                              <a:cubicBezTo>
                                                                <a:pt x="1279" y="583488"/>
                                                                <a:pt x="100339" y="547928"/>
                                                                <a:pt x="137169" y="511098"/>
                                                              </a:cubicBezTo>
                                                              <a:cubicBezTo>
                                                                <a:pt x="173999" y="474268"/>
                                                                <a:pt x="154949" y="431088"/>
                                                                <a:pt x="220989" y="389178"/>
                                                              </a:cubicBezTo>
                                                              <a:cubicBezTo>
                                                                <a:pt x="287029" y="347268"/>
                                                                <a:pt x="444509" y="285038"/>
                                                                <a:pt x="533409" y="259638"/>
                                                              </a:cubicBezTo>
                                                              <a:cubicBezTo>
                                                                <a:pt x="622309" y="234238"/>
                                                                <a:pt x="778519" y="238048"/>
                                                                <a:pt x="754389" y="236778"/>
                                                              </a:cubicBezTo>
                                                              <a:cubicBezTo>
                                                                <a:pt x="730259" y="235508"/>
                                                                <a:pt x="486419" y="226618"/>
                                                                <a:pt x="388629" y="252018"/>
                                                              </a:cubicBezTo>
                                                              <a:cubicBezTo>
                                                                <a:pt x="290839" y="277418"/>
                                                                <a:pt x="196859" y="385368"/>
                                                                <a:pt x="167649" y="389178"/>
                                                              </a:cubicBezTo>
                                                              <a:cubicBezTo>
                                                                <a:pt x="138439" y="392988"/>
                                                                <a:pt x="173999" y="310438"/>
                                                                <a:pt x="213369" y="274878"/>
                                                              </a:cubicBezTo>
                                                              <a:cubicBezTo>
                                                                <a:pt x="252739" y="239318"/>
                                                                <a:pt x="328939" y="192328"/>
                                                                <a:pt x="403869" y="175818"/>
                                                              </a:cubicBezTo>
                                                              <a:cubicBezTo>
                                                                <a:pt x="478799" y="159308"/>
                                                                <a:pt x="607069" y="189788"/>
                                                                <a:pt x="662949" y="175818"/>
                                                              </a:cubicBezTo>
                                                              <a:cubicBezTo>
                                                                <a:pt x="718829" y="161848"/>
                                                                <a:pt x="749309" y="107238"/>
                                                                <a:pt x="739149" y="91998"/>
                                                              </a:cubicBezTo>
                                                              <a:cubicBezTo>
                                                                <a:pt x="728989" y="76758"/>
                                                                <a:pt x="614689" y="93268"/>
                                                                <a:pt x="601989" y="84378"/>
                                                              </a:cubicBezTo>
                                                              <a:cubicBezTo>
                                                                <a:pt x="589289" y="75488"/>
                                                                <a:pt x="683269" y="36118"/>
                                                                <a:pt x="662949" y="38658"/>
                                                              </a:cubicBezTo>
                                                              <a:cubicBezTo>
                                                                <a:pt x="642629" y="41198"/>
                                                                <a:pt x="554999" y="69138"/>
                                                                <a:pt x="480069" y="99618"/>
                                                              </a:cubicBezTo>
                                                              <a:cubicBezTo>
                                                                <a:pt x="405139" y="130098"/>
                                                                <a:pt x="284489" y="182168"/>
                                                                <a:pt x="213369" y="221538"/>
                                                              </a:cubicBezTo>
                                                              <a:cubicBezTo>
                                                                <a:pt x="142249" y="260908"/>
                                                                <a:pt x="34299" y="356158"/>
                                                                <a:pt x="53349" y="335838"/>
                                                              </a:cubicBezTo>
                                                              <a:cubicBezTo>
                                                                <a:pt x="72399" y="315518"/>
                                                                <a:pt x="218449" y="155498"/>
                                                                <a:pt x="327669" y="99618"/>
                                                              </a:cubicBezTo>
                                                              <a:cubicBezTo>
                                                                <a:pt x="436889" y="43738"/>
                                                                <a:pt x="652789" y="6908"/>
                                                                <a:pt x="708669" y="558"/>
                                                              </a:cubicBezTo>
                                                              <a:cubicBezTo>
                                                                <a:pt x="764549" y="-5792"/>
                                                                <a:pt x="652789" y="43738"/>
                                                                <a:pt x="662949" y="61518"/>
                                                              </a:cubicBezTo>
                                                              <a:cubicBezTo>
                                                                <a:pt x="673109" y="79298"/>
                                                                <a:pt x="765819" y="83108"/>
                                                                <a:pt x="769629" y="107238"/>
                                                              </a:cubicBezTo>
                                                              <a:cubicBezTo>
                                                                <a:pt x="773439" y="131368"/>
                                                                <a:pt x="748039" y="188518"/>
                                                                <a:pt x="685809" y="206298"/>
                                                              </a:cubicBezTo>
                                                              <a:cubicBezTo>
                                                                <a:pt x="623579" y="224078"/>
                                                                <a:pt x="482609" y="193598"/>
                                                                <a:pt x="396249" y="213918"/>
                                                              </a:cubicBezTo>
                                                              <a:cubicBezTo>
                                                                <a:pt x="309889" y="234238"/>
                                                                <a:pt x="138439" y="328218"/>
                                                                <a:pt x="167649" y="328218"/>
                                                              </a:cubicBezTo>
                                                              <a:cubicBezTo>
                                                                <a:pt x="196859" y="328218"/>
                                                                <a:pt x="472449" y="227888"/>
                                                                <a:pt x="571509" y="213918"/>
                                                              </a:cubicBezTo>
                                                              <a:cubicBezTo>
                                                                <a:pt x="670569" y="199948"/>
                                                                <a:pt x="805189" y="217728"/>
                                                                <a:pt x="762009" y="244398"/>
                                                              </a:cubicBezTo>
                                                              <a:cubicBezTo>
                                                                <a:pt x="718829" y="271068"/>
                                                                <a:pt x="411489" y="328218"/>
                                                                <a:pt x="312429" y="373938"/>
                                                              </a:cubicBezTo>
                                                              <a:cubicBezTo>
                                                                <a:pt x="213369" y="419658"/>
                                                                <a:pt x="212099" y="480618"/>
                                                                <a:pt x="167649" y="518718"/>
                                                              </a:cubicBezTo>
                                                              <a:cubicBezTo>
                                                                <a:pt x="123199" y="556818"/>
                                                                <a:pt x="54619" y="578408"/>
                                                                <a:pt x="45729" y="602538"/>
                                                              </a:cubicBezTo>
                                                              <a:cubicBezTo>
                                                                <a:pt x="36839" y="626668"/>
                                                                <a:pt x="137169" y="669848"/>
                                                                <a:pt x="129549" y="671118"/>
                                                              </a:cubicBezTo>
                                                              <a:close/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chemeClr val="tx2">
                                                            <a:lumMod val="60000"/>
                                                            <a:lumOff val="40000"/>
                                                          </a:schemeClr>
                                                        </a:solidFill>
                                                        <a:ln>
                                                          <a:noFill/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algn="ctr"/>
                                                          <a:endParaRPr lang="en-AU"/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sp>
                                                    <p:nvSpPr>
                                                      <p:cNvPr id="201" name="Freeform 199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F2646D71-465C-4018-9C87-AEDC91F071A9}"/>
                                                          </a:ext>
                                                        </a:extLst>
                                                      </p:cNvPr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3567679" y="4209695"/>
                                                        <a:ext cx="699742" cy="178747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1021 w 699742"/>
                                                          <a:gd name="connsiteY0" fmla="*/ 178155 h 178747"/>
                                                          <a:gd name="connsiteX1" fmla="*/ 293121 w 699742"/>
                                                          <a:gd name="connsiteY1" fmla="*/ 25755 h 178747"/>
                                                          <a:gd name="connsiteX2" fmla="*/ 578871 w 699742"/>
                                                          <a:gd name="connsiteY2" fmla="*/ 13055 h 178747"/>
                                                          <a:gd name="connsiteX3" fmla="*/ 699521 w 699742"/>
                                                          <a:gd name="connsiteY3" fmla="*/ 159105 h 178747"/>
                                                          <a:gd name="connsiteX4" fmla="*/ 553471 w 699742"/>
                                                          <a:gd name="connsiteY4" fmla="*/ 32105 h 178747"/>
                                                          <a:gd name="connsiteX5" fmla="*/ 210571 w 699742"/>
                                                          <a:gd name="connsiteY5" fmla="*/ 76555 h 178747"/>
                                                          <a:gd name="connsiteX6" fmla="*/ 1021 w 699742"/>
                                                          <a:gd name="connsiteY6" fmla="*/ 178155 h 178747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699742" h="178747">
                                                            <a:moveTo>
                                                              <a:pt x="1021" y="178155"/>
                                                            </a:moveTo>
                                                            <a:cubicBezTo>
                                                              <a:pt x="14779" y="169688"/>
                                                              <a:pt x="196813" y="53272"/>
                                                              <a:pt x="293121" y="25755"/>
                                                            </a:cubicBezTo>
                                                            <a:cubicBezTo>
                                                              <a:pt x="389429" y="-1762"/>
                                                              <a:pt x="511138" y="-9170"/>
                                                              <a:pt x="578871" y="13055"/>
                                                            </a:cubicBezTo>
                                                            <a:cubicBezTo>
                                                              <a:pt x="646604" y="35280"/>
                                                              <a:pt x="703754" y="155930"/>
                                                              <a:pt x="699521" y="159105"/>
                                                            </a:cubicBezTo>
                                                            <a:cubicBezTo>
                                                              <a:pt x="695288" y="162280"/>
                                                              <a:pt x="634963" y="45863"/>
                                                              <a:pt x="553471" y="32105"/>
                                                            </a:cubicBezTo>
                                                            <a:cubicBezTo>
                                                              <a:pt x="471979" y="18347"/>
                                                              <a:pt x="305821" y="51155"/>
                                                              <a:pt x="210571" y="76555"/>
                                                            </a:cubicBezTo>
                                                            <a:cubicBezTo>
                                                              <a:pt x="115321" y="101955"/>
                                                              <a:pt x="-12737" y="186622"/>
                                                              <a:pt x="1021" y="178155"/>
                                                            </a:cubicBez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chemeClr val="tx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</p:grpSp>
                                              <p:sp>
                                                <p:nvSpPr>
                                                  <p:cNvPr id="197" name="Freeform 195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D42BFAE3-A06A-417F-B6B4-8C4F0B753447}"/>
                                                      </a:ext>
                                                    </a:extLst>
                                                  </p:cNvPr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3517420" y="4667011"/>
                                                    <a:ext cx="381510" cy="514637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381480 w 381510"/>
                                                      <a:gd name="connsiteY0" fmla="*/ 239 h 514637"/>
                                                      <a:gd name="connsiteX1" fmla="*/ 241780 w 381510"/>
                                                      <a:gd name="connsiteY1" fmla="*/ 146289 h 514637"/>
                                                      <a:gd name="connsiteX2" fmla="*/ 184630 w 381510"/>
                                                      <a:gd name="connsiteY2" fmla="*/ 292339 h 514637"/>
                                                      <a:gd name="connsiteX3" fmla="*/ 95730 w 381510"/>
                                                      <a:gd name="connsiteY3" fmla="*/ 336789 h 514637"/>
                                                      <a:gd name="connsiteX4" fmla="*/ 70330 w 381510"/>
                                                      <a:gd name="connsiteY4" fmla="*/ 419339 h 514637"/>
                                                      <a:gd name="connsiteX5" fmla="*/ 121130 w 381510"/>
                                                      <a:gd name="connsiteY5" fmla="*/ 514589 h 514637"/>
                                                      <a:gd name="connsiteX6" fmla="*/ 480 w 381510"/>
                                                      <a:gd name="connsiteY6" fmla="*/ 406639 h 514637"/>
                                                      <a:gd name="connsiteX7" fmla="*/ 83030 w 381510"/>
                                                      <a:gd name="connsiteY7" fmla="*/ 292339 h 514637"/>
                                                      <a:gd name="connsiteX8" fmla="*/ 184630 w 381510"/>
                                                      <a:gd name="connsiteY8" fmla="*/ 222489 h 514637"/>
                                                      <a:gd name="connsiteX9" fmla="*/ 229080 w 381510"/>
                                                      <a:gd name="connsiteY9" fmla="*/ 114539 h 514637"/>
                                                      <a:gd name="connsiteX10" fmla="*/ 381480 w 381510"/>
                                                      <a:gd name="connsiteY10" fmla="*/ 239 h 514637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381510" h="514637">
                                                        <a:moveTo>
                                                          <a:pt x="381480" y="239"/>
                                                        </a:moveTo>
                                                        <a:cubicBezTo>
                                                          <a:pt x="383597" y="5531"/>
                                                          <a:pt x="274588" y="97606"/>
                                                          <a:pt x="241780" y="146289"/>
                                                        </a:cubicBezTo>
                                                        <a:cubicBezTo>
                                                          <a:pt x="208972" y="194972"/>
                                                          <a:pt x="208972" y="260589"/>
                                                          <a:pt x="184630" y="292339"/>
                                                        </a:cubicBezTo>
                                                        <a:cubicBezTo>
                                                          <a:pt x="160288" y="324089"/>
                                                          <a:pt x="114780" y="315623"/>
                                                          <a:pt x="95730" y="336789"/>
                                                        </a:cubicBezTo>
                                                        <a:cubicBezTo>
                                                          <a:pt x="76680" y="357955"/>
                                                          <a:pt x="66097" y="389706"/>
                                                          <a:pt x="70330" y="419339"/>
                                                        </a:cubicBezTo>
                                                        <a:cubicBezTo>
                                                          <a:pt x="74563" y="448972"/>
                                                          <a:pt x="132772" y="516706"/>
                                                          <a:pt x="121130" y="514589"/>
                                                        </a:cubicBezTo>
                                                        <a:cubicBezTo>
                                                          <a:pt x="109488" y="512472"/>
                                                          <a:pt x="6830" y="443681"/>
                                                          <a:pt x="480" y="406639"/>
                                                        </a:cubicBezTo>
                                                        <a:cubicBezTo>
                                                          <a:pt x="-5870" y="369597"/>
                                                          <a:pt x="52338" y="323031"/>
                                                          <a:pt x="83030" y="292339"/>
                                                        </a:cubicBezTo>
                                                        <a:cubicBezTo>
                                                          <a:pt x="113722" y="261647"/>
                                                          <a:pt x="160288" y="252122"/>
                                                          <a:pt x="184630" y="222489"/>
                                                        </a:cubicBezTo>
                                                        <a:cubicBezTo>
                                                          <a:pt x="208972" y="192856"/>
                                                          <a:pt x="194155" y="150522"/>
                                                          <a:pt x="229080" y="114539"/>
                                                        </a:cubicBezTo>
                                                        <a:cubicBezTo>
                                                          <a:pt x="264005" y="78556"/>
                                                          <a:pt x="379363" y="-5053"/>
                                                          <a:pt x="381480" y="239"/>
                                                        </a:cubicBezTo>
                                                        <a:close/>
                                                      </a:path>
                                                    </a:pathLst>
                                                  </a:custGeom>
                                                  <a:solidFill>
                                                    <a:schemeClr val="tx1"/>
                                                  </a:solidFill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en-AU"/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194" name="Freeform 192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86AD6256-BE53-4C75-80E2-19E3564856C9}"/>
                                                    </a:ext>
                                                  </a:extLst>
                                                </p:cNvPr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4053616" y="3506883"/>
                                                  <a:ext cx="889038" cy="876725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28 w 889038"/>
                                                    <a:gd name="connsiteY0" fmla="*/ 398 h 876725"/>
                                                    <a:gd name="connsiteX1" fmla="*/ 330228 w 889038"/>
                                                    <a:gd name="connsiteY1" fmla="*/ 521098 h 876725"/>
                                                    <a:gd name="connsiteX2" fmla="*/ 431828 w 889038"/>
                                                    <a:gd name="connsiteY2" fmla="*/ 800498 h 876725"/>
                                                    <a:gd name="connsiteX3" fmla="*/ 539778 w 889038"/>
                                                    <a:gd name="connsiteY3" fmla="*/ 660798 h 876725"/>
                                                    <a:gd name="connsiteX4" fmla="*/ 749328 w 889038"/>
                                                    <a:gd name="connsiteY4" fmla="*/ 717948 h 876725"/>
                                                    <a:gd name="connsiteX5" fmla="*/ 889028 w 889038"/>
                                                    <a:gd name="connsiteY5" fmla="*/ 876698 h 876725"/>
                                                    <a:gd name="connsiteX6" fmla="*/ 755678 w 889038"/>
                                                    <a:gd name="connsiteY6" fmla="*/ 730648 h 876725"/>
                                                    <a:gd name="connsiteX7" fmla="*/ 571528 w 889038"/>
                                                    <a:gd name="connsiteY7" fmla="*/ 705248 h 876725"/>
                                                    <a:gd name="connsiteX8" fmla="*/ 431828 w 889038"/>
                                                    <a:gd name="connsiteY8" fmla="*/ 825898 h 876725"/>
                                                    <a:gd name="connsiteX9" fmla="*/ 349278 w 889038"/>
                                                    <a:gd name="connsiteY9" fmla="*/ 609998 h 876725"/>
                                                    <a:gd name="connsiteX10" fmla="*/ 28 w 889038"/>
                                                    <a:gd name="connsiteY10" fmla="*/ 398 h 876725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889038" h="876725">
                                                      <a:moveTo>
                                                        <a:pt x="28" y="398"/>
                                                      </a:moveTo>
                                                      <a:cubicBezTo>
                                                        <a:pt x="-3147" y="-14419"/>
                                                        <a:pt x="258261" y="387748"/>
                                                        <a:pt x="330228" y="521098"/>
                                                      </a:cubicBezTo>
                                                      <a:cubicBezTo>
                                                        <a:pt x="402195" y="654448"/>
                                                        <a:pt x="396903" y="777215"/>
                                                        <a:pt x="431828" y="800498"/>
                                                      </a:cubicBezTo>
                                                      <a:cubicBezTo>
                                                        <a:pt x="466753" y="823781"/>
                                                        <a:pt x="486861" y="674556"/>
                                                        <a:pt x="539778" y="660798"/>
                                                      </a:cubicBezTo>
                                                      <a:cubicBezTo>
                                                        <a:pt x="592695" y="647040"/>
                                                        <a:pt x="691120" y="681965"/>
                                                        <a:pt x="749328" y="717948"/>
                                                      </a:cubicBezTo>
                                                      <a:cubicBezTo>
                                                        <a:pt x="807536" y="753931"/>
                                                        <a:pt x="887970" y="874581"/>
                                                        <a:pt x="889028" y="876698"/>
                                                      </a:cubicBezTo>
                                                      <a:cubicBezTo>
                                                        <a:pt x="890086" y="878815"/>
                                                        <a:pt x="808595" y="759223"/>
                                                        <a:pt x="755678" y="730648"/>
                                                      </a:cubicBezTo>
                                                      <a:cubicBezTo>
                                                        <a:pt x="702761" y="702073"/>
                                                        <a:pt x="625503" y="689373"/>
                                                        <a:pt x="571528" y="705248"/>
                                                      </a:cubicBezTo>
                                                      <a:cubicBezTo>
                                                        <a:pt x="517553" y="721123"/>
                                                        <a:pt x="468870" y="841773"/>
                                                        <a:pt x="431828" y="825898"/>
                                                      </a:cubicBezTo>
                                                      <a:cubicBezTo>
                                                        <a:pt x="394786" y="810023"/>
                                                        <a:pt x="419128" y="745465"/>
                                                        <a:pt x="349278" y="609998"/>
                                                      </a:cubicBezTo>
                                                      <a:cubicBezTo>
                                                        <a:pt x="279428" y="474531"/>
                                                        <a:pt x="3203" y="15215"/>
                                                        <a:pt x="28" y="398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chemeClr val="tx1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95" name="Freeform 193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69FB516C-C08C-4AB8-9589-BD5173F0132B}"/>
                                                    </a:ext>
                                                  </a:extLst>
                                                </p:cNvPr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5148170" y="3538209"/>
                                                  <a:ext cx="685954" cy="919219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154 w 685954"/>
                                                    <a:gd name="connsiteY0" fmla="*/ 838697 h 919219"/>
                                                    <a:gd name="connsiteX1" fmla="*/ 127154 w 685954"/>
                                                    <a:gd name="connsiteY1" fmla="*/ 711697 h 919219"/>
                                                    <a:gd name="connsiteX2" fmla="*/ 285904 w 685954"/>
                                                    <a:gd name="connsiteY2" fmla="*/ 870447 h 919219"/>
                                                    <a:gd name="connsiteX3" fmla="*/ 393854 w 685954"/>
                                                    <a:gd name="connsiteY3" fmla="*/ 578347 h 919219"/>
                                                    <a:gd name="connsiteX4" fmla="*/ 476404 w 685954"/>
                                                    <a:gd name="connsiteY4" fmla="*/ 317997 h 919219"/>
                                                    <a:gd name="connsiteX5" fmla="*/ 685954 w 685954"/>
                                                    <a:gd name="connsiteY5" fmla="*/ 497 h 919219"/>
                                                    <a:gd name="connsiteX6" fmla="*/ 476404 w 685954"/>
                                                    <a:gd name="connsiteY6" fmla="*/ 394197 h 919219"/>
                                                    <a:gd name="connsiteX7" fmla="*/ 304954 w 685954"/>
                                                    <a:gd name="connsiteY7" fmla="*/ 908547 h 919219"/>
                                                    <a:gd name="connsiteX8" fmla="*/ 152554 w 685954"/>
                                                    <a:gd name="connsiteY8" fmla="*/ 749797 h 919219"/>
                                                    <a:gd name="connsiteX9" fmla="*/ 154 w 685954"/>
                                                    <a:gd name="connsiteY9" fmla="*/ 838697 h 919219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685954" h="919219">
                                                      <a:moveTo>
                                                        <a:pt x="154" y="838697"/>
                                                      </a:moveTo>
                                                      <a:cubicBezTo>
                                                        <a:pt x="-4079" y="832347"/>
                                                        <a:pt x="79529" y="706405"/>
                                                        <a:pt x="127154" y="711697"/>
                                                      </a:cubicBezTo>
                                                      <a:cubicBezTo>
                                                        <a:pt x="174779" y="716989"/>
                                                        <a:pt x="241454" y="892672"/>
                                                        <a:pt x="285904" y="870447"/>
                                                      </a:cubicBezTo>
                                                      <a:cubicBezTo>
                                                        <a:pt x="330354" y="848222"/>
                                                        <a:pt x="362104" y="670422"/>
                                                        <a:pt x="393854" y="578347"/>
                                                      </a:cubicBezTo>
                                                      <a:cubicBezTo>
                                                        <a:pt x="425604" y="486272"/>
                                                        <a:pt x="427721" y="414305"/>
                                                        <a:pt x="476404" y="317997"/>
                                                      </a:cubicBezTo>
                                                      <a:cubicBezTo>
                                                        <a:pt x="525087" y="221689"/>
                                                        <a:pt x="685954" y="-12203"/>
                                                        <a:pt x="685954" y="497"/>
                                                      </a:cubicBezTo>
                                                      <a:cubicBezTo>
                                                        <a:pt x="685954" y="13197"/>
                                                        <a:pt x="539904" y="242855"/>
                                                        <a:pt x="476404" y="394197"/>
                                                      </a:cubicBezTo>
                                                      <a:cubicBezTo>
                                                        <a:pt x="412904" y="545539"/>
                                                        <a:pt x="358929" y="849280"/>
                                                        <a:pt x="304954" y="908547"/>
                                                      </a:cubicBezTo>
                                                      <a:cubicBezTo>
                                                        <a:pt x="250979" y="967814"/>
                                                        <a:pt x="200179" y="761439"/>
                                                        <a:pt x="152554" y="749797"/>
                                                      </a:cubicBezTo>
                                                      <a:cubicBezTo>
                                                        <a:pt x="104929" y="738155"/>
                                                        <a:pt x="4387" y="845047"/>
                                                        <a:pt x="154" y="838697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chemeClr val="tx1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192" name="Freeform 190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12E1C6AC-F7AA-4C1E-BCDF-691F834ADE8C}"/>
                                                  </a:ext>
                                                </a:extLst>
                                              </p:cNvPr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3570622" y="5129714"/>
                                                <a:ext cx="177498" cy="934575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2204 w 177498"/>
                                                  <a:gd name="connsiteY0" fmla="*/ 891 h 854998"/>
                                                  <a:gd name="connsiteX1" fmla="*/ 78404 w 177498"/>
                                                  <a:gd name="connsiteY1" fmla="*/ 351411 h 854998"/>
                                                  <a:gd name="connsiteX2" fmla="*/ 70784 w 177498"/>
                                                  <a:gd name="connsiteY2" fmla="*/ 694311 h 854998"/>
                                                  <a:gd name="connsiteX3" fmla="*/ 25064 w 177498"/>
                                                  <a:gd name="connsiteY3" fmla="*/ 846711 h 854998"/>
                                                  <a:gd name="connsiteX4" fmla="*/ 177464 w 177498"/>
                                                  <a:gd name="connsiteY4" fmla="*/ 458091 h 854998"/>
                                                  <a:gd name="connsiteX5" fmla="*/ 2204 w 177498"/>
                                                  <a:gd name="connsiteY5" fmla="*/ 891 h 854998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177498" h="854998">
                                                    <a:moveTo>
                                                      <a:pt x="2204" y="891"/>
                                                    </a:moveTo>
                                                    <a:cubicBezTo>
                                                      <a:pt x="-14306" y="-16889"/>
                                                      <a:pt x="66974" y="235841"/>
                                                      <a:pt x="78404" y="351411"/>
                                                    </a:cubicBezTo>
                                                    <a:cubicBezTo>
                                                      <a:pt x="89834" y="466981"/>
                                                      <a:pt x="79674" y="611761"/>
                                                      <a:pt x="70784" y="694311"/>
                                                    </a:cubicBezTo>
                                                    <a:cubicBezTo>
                                                      <a:pt x="61894" y="776861"/>
                                                      <a:pt x="7284" y="886081"/>
                                                      <a:pt x="25064" y="846711"/>
                                                    </a:cubicBezTo>
                                                    <a:cubicBezTo>
                                                      <a:pt x="42844" y="807341"/>
                                                      <a:pt x="180004" y="597791"/>
                                                      <a:pt x="177464" y="458091"/>
                                                    </a:cubicBezTo>
                                                    <a:cubicBezTo>
                                                      <a:pt x="174924" y="318391"/>
                                                      <a:pt x="18714" y="18671"/>
                                                      <a:pt x="2204" y="891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chemeClr val="tx1"/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</p:grpSp>
                                      </p:grpSp>
                                      <p:sp>
                                        <p:nvSpPr>
                                          <p:cNvPr id="187" name="Freeform 185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1EA6F90D-3E2A-4880-AA52-0DB04F4C1A20}"/>
                                              </a:ext>
                                            </a:extLst>
                                          </p:cNvPr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286456" y="4819449"/>
                                            <a:ext cx="484916" cy="497151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1272 w 509328"/>
                                              <a:gd name="connsiteY0" fmla="*/ 177887 h 497151"/>
                                              <a:gd name="connsiteX1" fmla="*/ 109222 w 509328"/>
                                              <a:gd name="connsiteY1" fmla="*/ 495387 h 497151"/>
                                              <a:gd name="connsiteX2" fmla="*/ 210822 w 509328"/>
                                              <a:gd name="connsiteY2" fmla="*/ 292187 h 497151"/>
                                              <a:gd name="connsiteX3" fmla="*/ 509272 w 509328"/>
                                              <a:gd name="connsiteY3" fmla="*/ 87 h 497151"/>
                                              <a:gd name="connsiteX4" fmla="*/ 185422 w 509328"/>
                                              <a:gd name="connsiteY4" fmla="*/ 260437 h 497151"/>
                                              <a:gd name="connsiteX5" fmla="*/ 1272 w 509328"/>
                                              <a:gd name="connsiteY5" fmla="*/ 177887 h 497151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509328" h="497151">
                                                <a:moveTo>
                                                  <a:pt x="1272" y="177887"/>
                                                </a:moveTo>
                                                <a:cubicBezTo>
                                                  <a:pt x="-11428" y="217045"/>
                                                  <a:pt x="74297" y="476337"/>
                                                  <a:pt x="109222" y="495387"/>
                                                </a:cubicBezTo>
                                                <a:cubicBezTo>
                                                  <a:pt x="144147" y="514437"/>
                                                  <a:pt x="144147" y="374737"/>
                                                  <a:pt x="210822" y="292187"/>
                                                </a:cubicBezTo>
                                                <a:cubicBezTo>
                                                  <a:pt x="277497" y="209637"/>
                                                  <a:pt x="513505" y="5379"/>
                                                  <a:pt x="509272" y="87"/>
                                                </a:cubicBezTo>
                                                <a:cubicBezTo>
                                                  <a:pt x="505039" y="-5205"/>
                                                  <a:pt x="267972" y="230804"/>
                                                  <a:pt x="185422" y="260437"/>
                                                </a:cubicBezTo>
                                                <a:cubicBezTo>
                                                  <a:pt x="102872" y="290070"/>
                                                  <a:pt x="13972" y="138729"/>
                                                  <a:pt x="1272" y="177887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333F50">
                                              <a:alpha val="40000"/>
                                            </a:srgb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188" name="Freeform 186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1E2E8E73-973F-4D4E-9395-DD661B33F1C2}"/>
                                              </a:ext>
                                            </a:extLst>
                                          </p:cNvPr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948505" y="3784305"/>
                                            <a:ext cx="291305" cy="612178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1445 w 291305"/>
                                              <a:gd name="connsiteY0" fmla="*/ 295 h 612178"/>
                                              <a:gd name="connsiteX1" fmla="*/ 191945 w 291305"/>
                                              <a:gd name="connsiteY1" fmla="*/ 190795 h 612178"/>
                                              <a:gd name="connsiteX2" fmla="*/ 261795 w 291305"/>
                                              <a:gd name="connsiteY2" fmla="*/ 406695 h 612178"/>
                                              <a:gd name="connsiteX3" fmla="*/ 280845 w 291305"/>
                                              <a:gd name="connsiteY3" fmla="*/ 520995 h 612178"/>
                                              <a:gd name="connsiteX4" fmla="*/ 287195 w 291305"/>
                                              <a:gd name="connsiteY4" fmla="*/ 609895 h 612178"/>
                                              <a:gd name="connsiteX5" fmla="*/ 217345 w 291305"/>
                                              <a:gd name="connsiteY5" fmla="*/ 425745 h 612178"/>
                                              <a:gd name="connsiteX6" fmla="*/ 90345 w 291305"/>
                                              <a:gd name="connsiteY6" fmla="*/ 349545 h 612178"/>
                                              <a:gd name="connsiteX7" fmla="*/ 103045 w 291305"/>
                                              <a:gd name="connsiteY7" fmla="*/ 152695 h 612178"/>
                                              <a:gd name="connsiteX8" fmla="*/ 1445 w 291305"/>
                                              <a:gd name="connsiteY8" fmla="*/ 295 h 612178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291305" h="612178">
                                                <a:moveTo>
                                                  <a:pt x="1445" y="295"/>
                                                </a:moveTo>
                                                <a:cubicBezTo>
                                                  <a:pt x="16262" y="6645"/>
                                                  <a:pt x="148553" y="123062"/>
                                                  <a:pt x="191945" y="190795"/>
                                                </a:cubicBezTo>
                                                <a:cubicBezTo>
                                                  <a:pt x="235337" y="258528"/>
                                                  <a:pt x="246978" y="351662"/>
                                                  <a:pt x="261795" y="406695"/>
                                                </a:cubicBezTo>
                                                <a:cubicBezTo>
                                                  <a:pt x="276612" y="461728"/>
                                                  <a:pt x="276612" y="487128"/>
                                                  <a:pt x="280845" y="520995"/>
                                                </a:cubicBezTo>
                                                <a:cubicBezTo>
                                                  <a:pt x="285078" y="554862"/>
                                                  <a:pt x="297778" y="625770"/>
                                                  <a:pt x="287195" y="609895"/>
                                                </a:cubicBezTo>
                                                <a:cubicBezTo>
                                                  <a:pt x="276612" y="594020"/>
                                                  <a:pt x="250153" y="469137"/>
                                                  <a:pt x="217345" y="425745"/>
                                                </a:cubicBezTo>
                                                <a:cubicBezTo>
                                                  <a:pt x="184537" y="382353"/>
                                                  <a:pt x="109395" y="395053"/>
                                                  <a:pt x="90345" y="349545"/>
                                                </a:cubicBezTo>
                                                <a:cubicBezTo>
                                                  <a:pt x="71295" y="304037"/>
                                                  <a:pt x="115745" y="214078"/>
                                                  <a:pt x="103045" y="152695"/>
                                                </a:cubicBezTo>
                                                <a:cubicBezTo>
                                                  <a:pt x="90345" y="91312"/>
                                                  <a:pt x="-13372" y="-6055"/>
                                                  <a:pt x="1445" y="295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180" name="Freeform 178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00C8D393-73CC-4BD0-B893-1B07DC8CC6F0}"/>
                                            </a:ext>
                                          </a:extLst>
                                        </p:cNvPr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5291305" y="3776633"/>
                                          <a:ext cx="334829" cy="532251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1420 w 334829"/>
                                            <a:gd name="connsiteY0" fmla="*/ 452467 h 532251"/>
                                            <a:gd name="connsiteX1" fmla="*/ 131595 w 334829"/>
                                            <a:gd name="connsiteY1" fmla="*/ 306417 h 532251"/>
                                            <a:gd name="connsiteX2" fmla="*/ 207795 w 334829"/>
                                            <a:gd name="connsiteY2" fmla="*/ 163542 h 532251"/>
                                            <a:gd name="connsiteX3" fmla="*/ 334795 w 334829"/>
                                            <a:gd name="connsiteY3" fmla="*/ 1617 h 532251"/>
                                            <a:gd name="connsiteX4" fmla="*/ 195095 w 334829"/>
                                            <a:gd name="connsiteY4" fmla="*/ 268317 h 532251"/>
                                            <a:gd name="connsiteX5" fmla="*/ 83970 w 334829"/>
                                            <a:gd name="connsiteY5" fmla="*/ 449292 h 532251"/>
                                            <a:gd name="connsiteX6" fmla="*/ 61745 w 334829"/>
                                            <a:gd name="connsiteY6" fmla="*/ 531842 h 532251"/>
                                            <a:gd name="connsiteX7" fmla="*/ 1420 w 334829"/>
                                            <a:gd name="connsiteY7" fmla="*/ 452467 h 532251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334829" h="532251">
                                              <a:moveTo>
                                                <a:pt x="1420" y="452467"/>
                                              </a:moveTo>
                                              <a:cubicBezTo>
                                                <a:pt x="13062" y="414896"/>
                                                <a:pt x="97199" y="354571"/>
                                                <a:pt x="131595" y="306417"/>
                                              </a:cubicBezTo>
                                              <a:cubicBezTo>
                                                <a:pt x="165991" y="258263"/>
                                                <a:pt x="173928" y="214342"/>
                                                <a:pt x="207795" y="163542"/>
                                              </a:cubicBezTo>
                                              <a:cubicBezTo>
                                                <a:pt x="241662" y="112742"/>
                                                <a:pt x="336912" y="-15845"/>
                                                <a:pt x="334795" y="1617"/>
                                              </a:cubicBezTo>
                                              <a:cubicBezTo>
                                                <a:pt x="332678" y="19079"/>
                                                <a:pt x="236899" y="193704"/>
                                                <a:pt x="195095" y="268317"/>
                                              </a:cubicBezTo>
                                              <a:cubicBezTo>
                                                <a:pt x="153291" y="342930"/>
                                                <a:pt x="106195" y="405371"/>
                                                <a:pt x="83970" y="449292"/>
                                              </a:cubicBezTo>
                                              <a:cubicBezTo>
                                                <a:pt x="61745" y="493213"/>
                                                <a:pt x="70212" y="526550"/>
                                                <a:pt x="61745" y="531842"/>
                                              </a:cubicBezTo>
                                              <a:cubicBezTo>
                                                <a:pt x="53278" y="537134"/>
                                                <a:pt x="-10222" y="490038"/>
                                                <a:pt x="1420" y="452467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chemeClr val="bg1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181" name="Freeform 179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8D3F045E-CE4A-4A9A-90F8-198351A44C89}"/>
                                            </a:ext>
                                          </a:extLst>
                                        </p:cNvPr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4159211" y="3470421"/>
                                          <a:ext cx="607187" cy="706970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39 w 607187"/>
                                            <a:gd name="connsiteY0" fmla="*/ 9379 h 706970"/>
                                            <a:gd name="connsiteX1" fmla="*/ 187364 w 607187"/>
                                            <a:gd name="connsiteY1" fmla="*/ 231629 h 706970"/>
                                            <a:gd name="connsiteX2" fmla="*/ 349289 w 607187"/>
                                            <a:gd name="connsiteY2" fmla="*/ 561829 h 706970"/>
                                            <a:gd name="connsiteX3" fmla="*/ 606464 w 607187"/>
                                            <a:gd name="connsiteY3" fmla="*/ 704704 h 706970"/>
                                            <a:gd name="connsiteX4" fmla="*/ 419139 w 607187"/>
                                            <a:gd name="connsiteY4" fmla="*/ 460229 h 706970"/>
                                            <a:gd name="connsiteX5" fmla="*/ 203239 w 607187"/>
                                            <a:gd name="connsiteY5" fmla="*/ 85579 h 706970"/>
                                            <a:gd name="connsiteX6" fmla="*/ 39 w 607187"/>
                                            <a:gd name="connsiteY6" fmla="*/ 9379 h 706970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607187" h="706970">
                                              <a:moveTo>
                                                <a:pt x="39" y="9379"/>
                                              </a:moveTo>
                                              <a:cubicBezTo>
                                                <a:pt x="-2607" y="33721"/>
                                                <a:pt x="129156" y="139554"/>
                                                <a:pt x="187364" y="231629"/>
                                              </a:cubicBezTo>
                                              <a:cubicBezTo>
                                                <a:pt x="245572" y="323704"/>
                                                <a:pt x="279439" y="482983"/>
                                                <a:pt x="349289" y="561829"/>
                                              </a:cubicBezTo>
                                              <a:cubicBezTo>
                                                <a:pt x="419139" y="640675"/>
                                                <a:pt x="594822" y="721637"/>
                                                <a:pt x="606464" y="704704"/>
                                              </a:cubicBezTo>
                                              <a:cubicBezTo>
                                                <a:pt x="618106" y="687771"/>
                                                <a:pt x="486343" y="563416"/>
                                                <a:pt x="419139" y="460229"/>
                                              </a:cubicBezTo>
                                              <a:cubicBezTo>
                                                <a:pt x="351935" y="357042"/>
                                                <a:pt x="269914" y="163896"/>
                                                <a:pt x="203239" y="85579"/>
                                              </a:cubicBezTo>
                                              <a:cubicBezTo>
                                                <a:pt x="136564" y="7262"/>
                                                <a:pt x="2685" y="-14963"/>
                                                <a:pt x="39" y="9379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chemeClr val="bg1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182" name="Freeform 180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B4CAE45D-68F0-4DBB-AB4D-C1EFEC805E04}"/>
                                            </a:ext>
                                          </a:extLst>
                                        </p:cNvPr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5391017" y="3958990"/>
                                          <a:ext cx="400862" cy="986180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330333 w 400862"/>
                                            <a:gd name="connsiteY0" fmla="*/ 235 h 986180"/>
                                            <a:gd name="connsiteX1" fmla="*/ 314458 w 400862"/>
                                            <a:gd name="connsiteY1" fmla="*/ 238360 h 986180"/>
                                            <a:gd name="connsiteX2" fmla="*/ 400183 w 400862"/>
                                            <a:gd name="connsiteY2" fmla="*/ 457435 h 986180"/>
                                            <a:gd name="connsiteX3" fmla="*/ 260483 w 400862"/>
                                            <a:gd name="connsiteY3" fmla="*/ 568560 h 986180"/>
                                            <a:gd name="connsiteX4" fmla="*/ 165233 w 400862"/>
                                            <a:gd name="connsiteY4" fmla="*/ 886060 h 986180"/>
                                            <a:gd name="connsiteX5" fmla="*/ 133 w 400862"/>
                                            <a:gd name="connsiteY5" fmla="*/ 984485 h 986180"/>
                                            <a:gd name="connsiteX6" fmla="*/ 136658 w 400862"/>
                                            <a:gd name="connsiteY6" fmla="*/ 822560 h 986180"/>
                                            <a:gd name="connsiteX7" fmla="*/ 101733 w 400862"/>
                                            <a:gd name="connsiteY7" fmla="*/ 511410 h 986180"/>
                                            <a:gd name="connsiteX8" fmla="*/ 177933 w 400862"/>
                                            <a:gd name="connsiteY8" fmla="*/ 539985 h 986180"/>
                                            <a:gd name="connsiteX9" fmla="*/ 250958 w 400862"/>
                                            <a:gd name="connsiteY9" fmla="*/ 451085 h 986180"/>
                                            <a:gd name="connsiteX10" fmla="*/ 304933 w 400862"/>
                                            <a:gd name="connsiteY10" fmla="*/ 432035 h 986180"/>
                                            <a:gd name="connsiteX11" fmla="*/ 241433 w 400862"/>
                                            <a:gd name="connsiteY11" fmla="*/ 282810 h 986180"/>
                                            <a:gd name="connsiteX12" fmla="*/ 330333 w 400862"/>
                                            <a:gd name="connsiteY12" fmla="*/ 235 h 986180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  <a:cxn ang="0">
                                              <a:pos x="connsiteX9" y="connsiteY9"/>
                                            </a:cxn>
                                            <a:cxn ang="0">
                                              <a:pos x="connsiteX10" y="connsiteY10"/>
                                            </a:cxn>
                                            <a:cxn ang="0">
                                              <a:pos x="connsiteX11" y="connsiteY11"/>
                                            </a:cxn>
                                            <a:cxn ang="0">
                                              <a:pos x="connsiteX12" y="connsiteY12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400862" h="986180">
                                              <a:moveTo>
                                                <a:pt x="330333" y="235"/>
                                              </a:moveTo>
                                              <a:cubicBezTo>
                                                <a:pt x="342504" y="-7173"/>
                                                <a:pt x="302816" y="162160"/>
                                                <a:pt x="314458" y="238360"/>
                                              </a:cubicBezTo>
                                              <a:cubicBezTo>
                                                <a:pt x="326100" y="314560"/>
                                                <a:pt x="409179" y="402402"/>
                                                <a:pt x="400183" y="457435"/>
                                              </a:cubicBezTo>
                                              <a:cubicBezTo>
                                                <a:pt x="391187" y="512468"/>
                                                <a:pt x="299641" y="497123"/>
                                                <a:pt x="260483" y="568560"/>
                                              </a:cubicBezTo>
                                              <a:cubicBezTo>
                                                <a:pt x="221325" y="639997"/>
                                                <a:pt x="208625" y="816739"/>
                                                <a:pt x="165233" y="886060"/>
                                              </a:cubicBezTo>
                                              <a:cubicBezTo>
                                                <a:pt x="121841" y="955381"/>
                                                <a:pt x="4895" y="995068"/>
                                                <a:pt x="133" y="984485"/>
                                              </a:cubicBezTo>
                                              <a:cubicBezTo>
                                                <a:pt x="-4630" y="973902"/>
                                                <a:pt x="119725" y="901406"/>
                                                <a:pt x="136658" y="822560"/>
                                              </a:cubicBezTo>
                                              <a:cubicBezTo>
                                                <a:pt x="153591" y="743714"/>
                                                <a:pt x="94854" y="558506"/>
                                                <a:pt x="101733" y="511410"/>
                                              </a:cubicBezTo>
                                              <a:cubicBezTo>
                                                <a:pt x="108612" y="464314"/>
                                                <a:pt x="153062" y="550039"/>
                                                <a:pt x="177933" y="539985"/>
                                              </a:cubicBezTo>
                                              <a:cubicBezTo>
                                                <a:pt x="202804" y="529931"/>
                                                <a:pt x="229791" y="469077"/>
                                                <a:pt x="250958" y="451085"/>
                                              </a:cubicBezTo>
                                              <a:cubicBezTo>
                                                <a:pt x="272125" y="433093"/>
                                                <a:pt x="306520" y="460081"/>
                                                <a:pt x="304933" y="432035"/>
                                              </a:cubicBezTo>
                                              <a:cubicBezTo>
                                                <a:pt x="303346" y="403989"/>
                                                <a:pt x="236670" y="355835"/>
                                                <a:pt x="241433" y="282810"/>
                                              </a:cubicBezTo>
                                              <a:cubicBezTo>
                                                <a:pt x="246196" y="209785"/>
                                                <a:pt x="318162" y="7643"/>
                                                <a:pt x="330333" y="235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chemeClr val="bg1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183" name="Freeform 181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32C4826A-1C29-49FF-9A25-27857E0C86E0}"/>
                                            </a:ext>
                                          </a:extLst>
                                        </p:cNvPr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3609342" y="3589885"/>
                                          <a:ext cx="410563" cy="693912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403858 w 410563"/>
                                            <a:gd name="connsiteY0" fmla="*/ 4215 h 693912"/>
                                            <a:gd name="connsiteX1" fmla="*/ 156208 w 410563"/>
                                            <a:gd name="connsiteY1" fmla="*/ 286790 h 693912"/>
                                            <a:gd name="connsiteX2" fmla="*/ 35558 w 410563"/>
                                            <a:gd name="connsiteY2" fmla="*/ 607465 h 693912"/>
                                            <a:gd name="connsiteX3" fmla="*/ 22858 w 410563"/>
                                            <a:gd name="connsiteY3" fmla="*/ 693190 h 693912"/>
                                            <a:gd name="connsiteX4" fmla="*/ 321308 w 410563"/>
                                            <a:gd name="connsiteY4" fmla="*/ 575715 h 693912"/>
                                            <a:gd name="connsiteX5" fmla="*/ 387983 w 410563"/>
                                            <a:gd name="connsiteY5" fmla="*/ 610640 h 693912"/>
                                            <a:gd name="connsiteX6" fmla="*/ 289558 w 410563"/>
                                            <a:gd name="connsiteY6" fmla="*/ 505865 h 693912"/>
                                            <a:gd name="connsiteX7" fmla="*/ 149858 w 410563"/>
                                            <a:gd name="connsiteY7" fmla="*/ 528090 h 693912"/>
                                            <a:gd name="connsiteX8" fmla="*/ 200658 w 410563"/>
                                            <a:gd name="connsiteY8" fmla="*/ 337590 h 693912"/>
                                            <a:gd name="connsiteX9" fmla="*/ 327658 w 410563"/>
                                            <a:gd name="connsiteY9" fmla="*/ 131215 h 693912"/>
                                            <a:gd name="connsiteX10" fmla="*/ 403858 w 410563"/>
                                            <a:gd name="connsiteY10" fmla="*/ 4215 h 693912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  <a:cxn ang="0">
                                              <a:pos x="connsiteX9" y="connsiteY9"/>
                                            </a:cxn>
                                            <a:cxn ang="0">
                                              <a:pos x="connsiteX10" y="connsiteY10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410563" h="693912">
                                              <a:moveTo>
                                                <a:pt x="403858" y="4215"/>
                                              </a:moveTo>
                                              <a:cubicBezTo>
                                                <a:pt x="375283" y="30144"/>
                                                <a:pt x="217591" y="186248"/>
                                                <a:pt x="156208" y="286790"/>
                                              </a:cubicBezTo>
                                              <a:cubicBezTo>
                                                <a:pt x="94825" y="387332"/>
                                                <a:pt x="57783" y="539732"/>
                                                <a:pt x="35558" y="607465"/>
                                              </a:cubicBezTo>
                                              <a:cubicBezTo>
                                                <a:pt x="13333" y="675198"/>
                                                <a:pt x="-24767" y="698482"/>
                                                <a:pt x="22858" y="693190"/>
                                              </a:cubicBezTo>
                                              <a:cubicBezTo>
                                                <a:pt x="70483" y="687898"/>
                                                <a:pt x="260454" y="589473"/>
                                                <a:pt x="321308" y="575715"/>
                                              </a:cubicBezTo>
                                              <a:cubicBezTo>
                                                <a:pt x="382162" y="561957"/>
                                                <a:pt x="393275" y="622282"/>
                                                <a:pt x="387983" y="610640"/>
                                              </a:cubicBezTo>
                                              <a:cubicBezTo>
                                                <a:pt x="382691" y="598998"/>
                                                <a:pt x="329245" y="519623"/>
                                                <a:pt x="289558" y="505865"/>
                                              </a:cubicBezTo>
                                              <a:cubicBezTo>
                                                <a:pt x="249871" y="492107"/>
                                                <a:pt x="164675" y="556136"/>
                                                <a:pt x="149858" y="528090"/>
                                              </a:cubicBezTo>
                                              <a:cubicBezTo>
                                                <a:pt x="135041" y="500044"/>
                                                <a:pt x="171025" y="403736"/>
                                                <a:pt x="200658" y="337590"/>
                                              </a:cubicBezTo>
                                              <a:cubicBezTo>
                                                <a:pt x="230291" y="271444"/>
                                                <a:pt x="292733" y="184132"/>
                                                <a:pt x="327658" y="131215"/>
                                              </a:cubicBezTo>
                                              <a:cubicBezTo>
                                                <a:pt x="362583" y="78298"/>
                                                <a:pt x="432433" y="-21714"/>
                                                <a:pt x="403858" y="4215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chemeClr val="bg1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184" name="Freeform 182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1C007895-D5BC-4191-A881-85304F5295A4}"/>
                                            </a:ext>
                                          </a:extLst>
                                        </p:cNvPr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4152900" y="3692525"/>
                                          <a:ext cx="790575" cy="818344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168275 w 790575"/>
                                            <a:gd name="connsiteY0" fmla="*/ 288925 h 818344"/>
                                            <a:gd name="connsiteX1" fmla="*/ 257175 w 790575"/>
                                            <a:gd name="connsiteY1" fmla="*/ 460375 h 818344"/>
                                            <a:gd name="connsiteX2" fmla="*/ 314325 w 790575"/>
                                            <a:gd name="connsiteY2" fmla="*/ 619125 h 818344"/>
                                            <a:gd name="connsiteX3" fmla="*/ 336550 w 790575"/>
                                            <a:gd name="connsiteY3" fmla="*/ 635000 h 818344"/>
                                            <a:gd name="connsiteX4" fmla="*/ 409575 w 790575"/>
                                            <a:gd name="connsiteY4" fmla="*/ 571500 h 818344"/>
                                            <a:gd name="connsiteX5" fmla="*/ 466725 w 790575"/>
                                            <a:gd name="connsiteY5" fmla="*/ 527050 h 818344"/>
                                            <a:gd name="connsiteX6" fmla="*/ 581025 w 790575"/>
                                            <a:gd name="connsiteY6" fmla="*/ 520700 h 818344"/>
                                            <a:gd name="connsiteX7" fmla="*/ 692150 w 790575"/>
                                            <a:gd name="connsiteY7" fmla="*/ 568325 h 818344"/>
                                            <a:gd name="connsiteX8" fmla="*/ 771525 w 790575"/>
                                            <a:gd name="connsiteY8" fmla="*/ 663575 h 818344"/>
                                            <a:gd name="connsiteX9" fmla="*/ 790575 w 790575"/>
                                            <a:gd name="connsiteY9" fmla="*/ 708025 h 818344"/>
                                            <a:gd name="connsiteX10" fmla="*/ 771525 w 790575"/>
                                            <a:gd name="connsiteY10" fmla="*/ 711200 h 818344"/>
                                            <a:gd name="connsiteX11" fmla="*/ 549275 w 790575"/>
                                            <a:gd name="connsiteY11" fmla="*/ 752475 h 818344"/>
                                            <a:gd name="connsiteX12" fmla="*/ 381000 w 790575"/>
                                            <a:gd name="connsiteY12" fmla="*/ 796925 h 818344"/>
                                            <a:gd name="connsiteX13" fmla="*/ 304800 w 790575"/>
                                            <a:gd name="connsiteY13" fmla="*/ 806450 h 818344"/>
                                            <a:gd name="connsiteX14" fmla="*/ 260350 w 790575"/>
                                            <a:gd name="connsiteY14" fmla="*/ 815975 h 818344"/>
                                            <a:gd name="connsiteX15" fmla="*/ 127000 w 790575"/>
                                            <a:gd name="connsiteY15" fmla="*/ 758825 h 818344"/>
                                            <a:gd name="connsiteX16" fmla="*/ 114300 w 790575"/>
                                            <a:gd name="connsiteY16" fmla="*/ 717550 h 818344"/>
                                            <a:gd name="connsiteX17" fmla="*/ 174625 w 790575"/>
                                            <a:gd name="connsiteY17" fmla="*/ 638175 h 818344"/>
                                            <a:gd name="connsiteX18" fmla="*/ 66675 w 790575"/>
                                            <a:gd name="connsiteY18" fmla="*/ 561975 h 818344"/>
                                            <a:gd name="connsiteX19" fmla="*/ 165100 w 790575"/>
                                            <a:gd name="connsiteY19" fmla="*/ 533400 h 818344"/>
                                            <a:gd name="connsiteX20" fmla="*/ 136525 w 790575"/>
                                            <a:gd name="connsiteY20" fmla="*/ 352425 h 818344"/>
                                            <a:gd name="connsiteX21" fmla="*/ 0 w 790575"/>
                                            <a:gd name="connsiteY21" fmla="*/ 0 h 818344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  <a:cxn ang="0">
                                              <a:pos x="connsiteX9" y="connsiteY9"/>
                                            </a:cxn>
                                            <a:cxn ang="0">
                                              <a:pos x="connsiteX10" y="connsiteY10"/>
                                            </a:cxn>
                                            <a:cxn ang="0">
                                              <a:pos x="connsiteX11" y="connsiteY11"/>
                                            </a:cxn>
                                            <a:cxn ang="0">
                                              <a:pos x="connsiteX12" y="connsiteY12"/>
                                            </a:cxn>
                                            <a:cxn ang="0">
                                              <a:pos x="connsiteX13" y="connsiteY13"/>
                                            </a:cxn>
                                            <a:cxn ang="0">
                                              <a:pos x="connsiteX14" y="connsiteY14"/>
                                            </a:cxn>
                                            <a:cxn ang="0">
                                              <a:pos x="connsiteX15" y="connsiteY15"/>
                                            </a:cxn>
                                            <a:cxn ang="0">
                                              <a:pos x="connsiteX16" y="connsiteY16"/>
                                            </a:cxn>
                                            <a:cxn ang="0">
                                              <a:pos x="connsiteX17" y="connsiteY17"/>
                                            </a:cxn>
                                            <a:cxn ang="0">
                                              <a:pos x="connsiteX18" y="connsiteY18"/>
                                            </a:cxn>
                                            <a:cxn ang="0">
                                              <a:pos x="connsiteX19" y="connsiteY19"/>
                                            </a:cxn>
                                            <a:cxn ang="0">
                                              <a:pos x="connsiteX20" y="connsiteY20"/>
                                            </a:cxn>
                                            <a:cxn ang="0">
                                              <a:pos x="connsiteX21" y="connsiteY21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790575" h="818344">
                                              <a:moveTo>
                                                <a:pt x="168275" y="288925"/>
                                              </a:moveTo>
                                              <a:cubicBezTo>
                                                <a:pt x="200554" y="347133"/>
                                                <a:pt x="232833" y="405342"/>
                                                <a:pt x="257175" y="460375"/>
                                              </a:cubicBezTo>
                                              <a:cubicBezTo>
                                                <a:pt x="281517" y="515408"/>
                                                <a:pt x="301096" y="590021"/>
                                                <a:pt x="314325" y="619125"/>
                                              </a:cubicBezTo>
                                              <a:cubicBezTo>
                                                <a:pt x="327554" y="648229"/>
                                                <a:pt x="320675" y="642937"/>
                                                <a:pt x="336550" y="635000"/>
                                              </a:cubicBezTo>
                                              <a:cubicBezTo>
                                                <a:pt x="352425" y="627063"/>
                                                <a:pt x="387879" y="589492"/>
                                                <a:pt x="409575" y="571500"/>
                                              </a:cubicBezTo>
                                              <a:cubicBezTo>
                                                <a:pt x="431271" y="553508"/>
                                                <a:pt x="438150" y="535517"/>
                                                <a:pt x="466725" y="527050"/>
                                              </a:cubicBezTo>
                                              <a:cubicBezTo>
                                                <a:pt x="495300" y="518583"/>
                                                <a:pt x="543454" y="513821"/>
                                                <a:pt x="581025" y="520700"/>
                                              </a:cubicBezTo>
                                              <a:cubicBezTo>
                                                <a:pt x="618596" y="527579"/>
                                                <a:pt x="660400" y="544513"/>
                                                <a:pt x="692150" y="568325"/>
                                              </a:cubicBezTo>
                                              <a:cubicBezTo>
                                                <a:pt x="723900" y="592137"/>
                                                <a:pt x="755121" y="640292"/>
                                                <a:pt x="771525" y="663575"/>
                                              </a:cubicBezTo>
                                              <a:cubicBezTo>
                                                <a:pt x="787929" y="686858"/>
                                                <a:pt x="790575" y="700088"/>
                                                <a:pt x="790575" y="708025"/>
                                              </a:cubicBezTo>
                                              <a:cubicBezTo>
                                                <a:pt x="790575" y="715962"/>
                                                <a:pt x="771525" y="711200"/>
                                                <a:pt x="771525" y="711200"/>
                                              </a:cubicBezTo>
                                              <a:cubicBezTo>
                                                <a:pt x="731308" y="718608"/>
                                                <a:pt x="614362" y="738188"/>
                                                <a:pt x="549275" y="752475"/>
                                              </a:cubicBezTo>
                                              <a:cubicBezTo>
                                                <a:pt x="484188" y="766762"/>
                                                <a:pt x="421746" y="787929"/>
                                                <a:pt x="381000" y="796925"/>
                                              </a:cubicBezTo>
                                              <a:cubicBezTo>
                                                <a:pt x="340254" y="805921"/>
                                                <a:pt x="324908" y="803275"/>
                                                <a:pt x="304800" y="806450"/>
                                              </a:cubicBezTo>
                                              <a:cubicBezTo>
                                                <a:pt x="284692" y="809625"/>
                                                <a:pt x="289983" y="823912"/>
                                                <a:pt x="260350" y="815975"/>
                                              </a:cubicBezTo>
                                              <a:cubicBezTo>
                                                <a:pt x="230717" y="808038"/>
                                                <a:pt x="151342" y="775229"/>
                                                <a:pt x="127000" y="758825"/>
                                              </a:cubicBezTo>
                                              <a:cubicBezTo>
                                                <a:pt x="102658" y="742421"/>
                                                <a:pt x="106363" y="737658"/>
                                                <a:pt x="114300" y="717550"/>
                                              </a:cubicBezTo>
                                              <a:cubicBezTo>
                                                <a:pt x="122237" y="697442"/>
                                                <a:pt x="182562" y="664104"/>
                                                <a:pt x="174625" y="638175"/>
                                              </a:cubicBezTo>
                                              <a:cubicBezTo>
                                                <a:pt x="166688" y="612246"/>
                                                <a:pt x="68262" y="579437"/>
                                                <a:pt x="66675" y="561975"/>
                                              </a:cubicBezTo>
                                              <a:cubicBezTo>
                                                <a:pt x="65088" y="544513"/>
                                                <a:pt x="153458" y="568325"/>
                                                <a:pt x="165100" y="533400"/>
                                              </a:cubicBezTo>
                                              <a:cubicBezTo>
                                                <a:pt x="176742" y="498475"/>
                                                <a:pt x="164042" y="441325"/>
                                                <a:pt x="136525" y="352425"/>
                                              </a:cubicBezTo>
                                              <a:cubicBezTo>
                                                <a:pt x="109008" y="263525"/>
                                                <a:pt x="54504" y="131762"/>
                                                <a:pt x="0" y="0"/>
                                              </a:cubicBezTo>
                                            </a:path>
                                          </a:pathLst>
                                        </a:custGeom>
                                        <a:solidFill>
                                          <a:srgbClr val="000000">
                                            <a:alpha val="20000"/>
                                          </a:srgbClr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185" name="Freeform 183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80B6BB99-FFA1-46D1-8382-5ED307F20529}"/>
                                            </a:ext>
                                          </a:extLst>
                                        </p:cNvPr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5098115" y="3771961"/>
                                          <a:ext cx="592998" cy="1108287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935 w 592998"/>
                                            <a:gd name="connsiteY0" fmla="*/ 673039 h 1108287"/>
                                            <a:gd name="connsiteX1" fmla="*/ 58085 w 592998"/>
                                            <a:gd name="connsiteY1" fmla="*/ 596839 h 1108287"/>
                                            <a:gd name="connsiteX2" fmla="*/ 191435 w 592998"/>
                                            <a:gd name="connsiteY2" fmla="*/ 507939 h 1108287"/>
                                            <a:gd name="connsiteX3" fmla="*/ 251760 w 592998"/>
                                            <a:gd name="connsiteY3" fmla="*/ 587314 h 1108287"/>
                                            <a:gd name="connsiteX4" fmla="*/ 321610 w 592998"/>
                                            <a:gd name="connsiteY4" fmla="*/ 682564 h 1108287"/>
                                            <a:gd name="connsiteX5" fmla="*/ 375585 w 592998"/>
                                            <a:gd name="connsiteY5" fmla="*/ 631764 h 1108287"/>
                                            <a:gd name="connsiteX6" fmla="*/ 432735 w 592998"/>
                                            <a:gd name="connsiteY6" fmla="*/ 466664 h 1108287"/>
                                            <a:gd name="connsiteX7" fmla="*/ 489885 w 592998"/>
                                            <a:gd name="connsiteY7" fmla="*/ 263464 h 1108287"/>
                                            <a:gd name="connsiteX8" fmla="*/ 550210 w 592998"/>
                                            <a:gd name="connsiteY8" fmla="*/ 88839 h 1108287"/>
                                            <a:gd name="connsiteX9" fmla="*/ 591485 w 592998"/>
                                            <a:gd name="connsiteY9" fmla="*/ 15814 h 1108287"/>
                                            <a:gd name="connsiteX10" fmla="*/ 496235 w 592998"/>
                                            <a:gd name="connsiteY10" fmla="*/ 390464 h 1108287"/>
                                            <a:gd name="connsiteX11" fmla="*/ 470835 w 592998"/>
                                            <a:gd name="connsiteY11" fmla="*/ 650814 h 1108287"/>
                                            <a:gd name="connsiteX12" fmla="*/ 347010 w 592998"/>
                                            <a:gd name="connsiteY12" fmla="*/ 711139 h 1108287"/>
                                            <a:gd name="connsiteX13" fmla="*/ 232710 w 592998"/>
                                            <a:gd name="connsiteY13" fmla="*/ 771464 h 1108287"/>
                                            <a:gd name="connsiteX14" fmla="*/ 191435 w 592998"/>
                                            <a:gd name="connsiteY14" fmla="*/ 942914 h 1108287"/>
                                            <a:gd name="connsiteX15" fmla="*/ 223185 w 592998"/>
                                            <a:gd name="connsiteY15" fmla="*/ 1108014 h 1108287"/>
                                            <a:gd name="connsiteX16" fmla="*/ 175560 w 592998"/>
                                            <a:gd name="connsiteY16" fmla="*/ 977839 h 1108287"/>
                                            <a:gd name="connsiteX17" fmla="*/ 99360 w 592998"/>
                                            <a:gd name="connsiteY17" fmla="*/ 822264 h 1108287"/>
                                            <a:gd name="connsiteX18" fmla="*/ 935 w 592998"/>
                                            <a:gd name="connsiteY18" fmla="*/ 673039 h 1108287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  <a:cxn ang="0">
                                              <a:pos x="connsiteX9" y="connsiteY9"/>
                                            </a:cxn>
                                            <a:cxn ang="0">
                                              <a:pos x="connsiteX10" y="connsiteY10"/>
                                            </a:cxn>
                                            <a:cxn ang="0">
                                              <a:pos x="connsiteX11" y="connsiteY11"/>
                                            </a:cxn>
                                            <a:cxn ang="0">
                                              <a:pos x="connsiteX12" y="connsiteY12"/>
                                            </a:cxn>
                                            <a:cxn ang="0">
                                              <a:pos x="connsiteX13" y="connsiteY13"/>
                                            </a:cxn>
                                            <a:cxn ang="0">
                                              <a:pos x="connsiteX14" y="connsiteY14"/>
                                            </a:cxn>
                                            <a:cxn ang="0">
                                              <a:pos x="connsiteX15" y="connsiteY15"/>
                                            </a:cxn>
                                            <a:cxn ang="0">
                                              <a:pos x="connsiteX16" y="connsiteY16"/>
                                            </a:cxn>
                                            <a:cxn ang="0">
                                              <a:pos x="connsiteX17" y="connsiteY17"/>
                                            </a:cxn>
                                            <a:cxn ang="0">
                                              <a:pos x="connsiteX18" y="connsiteY18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592998" h="1108287">
                                              <a:moveTo>
                                                <a:pt x="935" y="673039"/>
                                              </a:moveTo>
                                              <a:cubicBezTo>
                                                <a:pt x="-5944" y="635468"/>
                                                <a:pt x="26335" y="624356"/>
                                                <a:pt x="58085" y="596839"/>
                                              </a:cubicBezTo>
                                              <a:cubicBezTo>
                                                <a:pt x="89835" y="569322"/>
                                                <a:pt x="159156" y="509526"/>
                                                <a:pt x="191435" y="507939"/>
                                              </a:cubicBezTo>
                                              <a:cubicBezTo>
                                                <a:pt x="223714" y="506352"/>
                                                <a:pt x="230064" y="558210"/>
                                                <a:pt x="251760" y="587314"/>
                                              </a:cubicBezTo>
                                              <a:cubicBezTo>
                                                <a:pt x="273456" y="616418"/>
                                                <a:pt x="300973" y="675156"/>
                                                <a:pt x="321610" y="682564"/>
                                              </a:cubicBezTo>
                                              <a:cubicBezTo>
                                                <a:pt x="342247" y="689972"/>
                                                <a:pt x="357064" y="667747"/>
                                                <a:pt x="375585" y="631764"/>
                                              </a:cubicBezTo>
                                              <a:cubicBezTo>
                                                <a:pt x="394106" y="595781"/>
                                                <a:pt x="413685" y="528047"/>
                                                <a:pt x="432735" y="466664"/>
                                              </a:cubicBezTo>
                                              <a:cubicBezTo>
                                                <a:pt x="451785" y="405281"/>
                                                <a:pt x="470306" y="326435"/>
                                                <a:pt x="489885" y="263464"/>
                                              </a:cubicBezTo>
                                              <a:cubicBezTo>
                                                <a:pt x="509464" y="200493"/>
                                                <a:pt x="533277" y="130114"/>
                                                <a:pt x="550210" y="88839"/>
                                              </a:cubicBezTo>
                                              <a:cubicBezTo>
                                                <a:pt x="567143" y="47564"/>
                                                <a:pt x="600481" y="-34457"/>
                                                <a:pt x="591485" y="15814"/>
                                              </a:cubicBezTo>
                                              <a:cubicBezTo>
                                                <a:pt x="582489" y="66085"/>
                                                <a:pt x="516343" y="284631"/>
                                                <a:pt x="496235" y="390464"/>
                                              </a:cubicBezTo>
                                              <a:cubicBezTo>
                                                <a:pt x="476127" y="496297"/>
                                                <a:pt x="495706" y="597368"/>
                                                <a:pt x="470835" y="650814"/>
                                              </a:cubicBezTo>
                                              <a:cubicBezTo>
                                                <a:pt x="445964" y="704260"/>
                                                <a:pt x="386698" y="691031"/>
                                                <a:pt x="347010" y="711139"/>
                                              </a:cubicBezTo>
                                              <a:cubicBezTo>
                                                <a:pt x="307322" y="731247"/>
                                                <a:pt x="258639" y="732835"/>
                                                <a:pt x="232710" y="771464"/>
                                              </a:cubicBezTo>
                                              <a:cubicBezTo>
                                                <a:pt x="206781" y="810093"/>
                                                <a:pt x="193022" y="886822"/>
                                                <a:pt x="191435" y="942914"/>
                                              </a:cubicBezTo>
                                              <a:cubicBezTo>
                                                <a:pt x="189848" y="999006"/>
                                                <a:pt x="225831" y="1102193"/>
                                                <a:pt x="223185" y="1108014"/>
                                              </a:cubicBezTo>
                                              <a:cubicBezTo>
                                                <a:pt x="220539" y="1113835"/>
                                                <a:pt x="196198" y="1025464"/>
                                                <a:pt x="175560" y="977839"/>
                                              </a:cubicBezTo>
                                              <a:cubicBezTo>
                                                <a:pt x="154923" y="930214"/>
                                                <a:pt x="124231" y="870947"/>
                                                <a:pt x="99360" y="822264"/>
                                              </a:cubicBezTo>
                                              <a:cubicBezTo>
                                                <a:pt x="74489" y="773581"/>
                                                <a:pt x="7814" y="710610"/>
                                                <a:pt x="935" y="673039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rgbClr val="000000">
                                            <a:alpha val="20000"/>
                                          </a:srgbClr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178" name="Freeform 176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6E8C1F79-0B66-4778-8376-2CF8EDE1626E}"/>
                                          </a:ext>
                                        </a:extLst>
                                      </p:cNvPr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3452654" y="4378313"/>
                                        <a:ext cx="576720" cy="610442"/>
                                      </a:xfrm>
                                      <a:custGeom>
                                        <a:avLst/>
                                        <a:gdLst>
                                          <a:gd name="connsiteX0" fmla="*/ 157321 w 576720"/>
                                          <a:gd name="connsiteY0" fmla="*/ 806 h 610442"/>
                                          <a:gd name="connsiteX1" fmla="*/ 19209 w 576720"/>
                                          <a:gd name="connsiteY1" fmla="*/ 62718 h 610442"/>
                                          <a:gd name="connsiteX2" fmla="*/ 45402 w 576720"/>
                                          <a:gd name="connsiteY2" fmla="*/ 134156 h 610442"/>
                                          <a:gd name="connsiteX3" fmla="*/ 159 w 576720"/>
                                          <a:gd name="connsiteY3" fmla="*/ 198450 h 610442"/>
                                          <a:gd name="connsiteX4" fmla="*/ 64452 w 576720"/>
                                          <a:gd name="connsiteY4" fmla="*/ 315131 h 610442"/>
                                          <a:gd name="connsiteX5" fmla="*/ 4921 w 576720"/>
                                          <a:gd name="connsiteY5" fmla="*/ 384187 h 610442"/>
                                          <a:gd name="connsiteX6" fmla="*/ 59690 w 576720"/>
                                          <a:gd name="connsiteY6" fmla="*/ 477056 h 610442"/>
                                          <a:gd name="connsiteX7" fmla="*/ 64452 w 576720"/>
                                          <a:gd name="connsiteY7" fmla="*/ 534206 h 610442"/>
                                          <a:gd name="connsiteX8" fmla="*/ 126365 w 576720"/>
                                          <a:gd name="connsiteY8" fmla="*/ 610406 h 610442"/>
                                          <a:gd name="connsiteX9" fmla="*/ 204946 w 576720"/>
                                          <a:gd name="connsiteY9" fmla="*/ 543731 h 610442"/>
                                          <a:gd name="connsiteX10" fmla="*/ 259715 w 576720"/>
                                          <a:gd name="connsiteY10" fmla="*/ 500868 h 610442"/>
                                          <a:gd name="connsiteX11" fmla="*/ 276384 w 576720"/>
                                          <a:gd name="connsiteY11" fmla="*/ 429431 h 610442"/>
                                          <a:gd name="connsiteX12" fmla="*/ 443071 w 576720"/>
                                          <a:gd name="connsiteY12" fmla="*/ 284175 h 610442"/>
                                          <a:gd name="connsiteX13" fmla="*/ 571659 w 576720"/>
                                          <a:gd name="connsiteY13" fmla="*/ 215118 h 610442"/>
                                          <a:gd name="connsiteX14" fmla="*/ 264477 w 576720"/>
                                          <a:gd name="connsiteY14" fmla="*/ 343706 h 610442"/>
                                          <a:gd name="connsiteX15" fmla="*/ 359727 w 576720"/>
                                          <a:gd name="connsiteY15" fmla="*/ 231787 h 610442"/>
                                          <a:gd name="connsiteX16" fmla="*/ 178752 w 576720"/>
                                          <a:gd name="connsiteY16" fmla="*/ 300843 h 610442"/>
                                          <a:gd name="connsiteX17" fmla="*/ 321627 w 576720"/>
                                          <a:gd name="connsiteY17" fmla="*/ 200831 h 610442"/>
                                          <a:gd name="connsiteX18" fmla="*/ 388302 w 576720"/>
                                          <a:gd name="connsiteY18" fmla="*/ 150825 h 610442"/>
                                          <a:gd name="connsiteX19" fmla="*/ 250190 w 576720"/>
                                          <a:gd name="connsiteY19" fmla="*/ 193687 h 610442"/>
                                          <a:gd name="connsiteX20" fmla="*/ 366871 w 576720"/>
                                          <a:gd name="connsiteY20" fmla="*/ 110343 h 610442"/>
                                          <a:gd name="connsiteX21" fmla="*/ 181134 w 576720"/>
                                          <a:gd name="connsiteY21" fmla="*/ 153206 h 610442"/>
                                          <a:gd name="connsiteX22" fmla="*/ 295434 w 576720"/>
                                          <a:gd name="connsiteY22" fmla="*/ 34143 h 610442"/>
                                          <a:gd name="connsiteX23" fmla="*/ 116840 w 576720"/>
                                          <a:gd name="connsiteY23" fmla="*/ 107962 h 610442"/>
                                          <a:gd name="connsiteX24" fmla="*/ 157321 w 576720"/>
                                          <a:gd name="connsiteY24" fmla="*/ 806 h 610442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  <a:cxn ang="0">
                                            <a:pos x="connsiteX8" y="connsiteY8"/>
                                          </a:cxn>
                                          <a:cxn ang="0">
                                            <a:pos x="connsiteX9" y="connsiteY9"/>
                                          </a:cxn>
                                          <a:cxn ang="0">
                                            <a:pos x="connsiteX10" y="connsiteY10"/>
                                          </a:cxn>
                                          <a:cxn ang="0">
                                            <a:pos x="connsiteX11" y="connsiteY11"/>
                                          </a:cxn>
                                          <a:cxn ang="0">
                                            <a:pos x="connsiteX12" y="connsiteY12"/>
                                          </a:cxn>
                                          <a:cxn ang="0">
                                            <a:pos x="connsiteX13" y="connsiteY13"/>
                                          </a:cxn>
                                          <a:cxn ang="0">
                                            <a:pos x="connsiteX14" y="connsiteY14"/>
                                          </a:cxn>
                                          <a:cxn ang="0">
                                            <a:pos x="connsiteX15" y="connsiteY15"/>
                                          </a:cxn>
                                          <a:cxn ang="0">
                                            <a:pos x="connsiteX16" y="connsiteY16"/>
                                          </a:cxn>
                                          <a:cxn ang="0">
                                            <a:pos x="connsiteX17" y="connsiteY17"/>
                                          </a:cxn>
                                          <a:cxn ang="0">
                                            <a:pos x="connsiteX18" y="connsiteY18"/>
                                          </a:cxn>
                                          <a:cxn ang="0">
                                            <a:pos x="connsiteX19" y="connsiteY19"/>
                                          </a:cxn>
                                          <a:cxn ang="0">
                                            <a:pos x="connsiteX20" y="connsiteY20"/>
                                          </a:cxn>
                                          <a:cxn ang="0">
                                            <a:pos x="connsiteX21" y="connsiteY21"/>
                                          </a:cxn>
                                          <a:cxn ang="0">
                                            <a:pos x="connsiteX22" y="connsiteY22"/>
                                          </a:cxn>
                                          <a:cxn ang="0">
                                            <a:pos x="connsiteX23" y="connsiteY23"/>
                                          </a:cxn>
                                          <a:cxn ang="0">
                                            <a:pos x="connsiteX24" y="connsiteY24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576720" h="610442">
                                            <a:moveTo>
                                              <a:pt x="157321" y="806"/>
                                            </a:moveTo>
                                            <a:cubicBezTo>
                                              <a:pt x="141049" y="-6735"/>
                                              <a:pt x="37862" y="40493"/>
                                              <a:pt x="19209" y="62718"/>
                                            </a:cubicBezTo>
                                            <a:cubicBezTo>
                                              <a:pt x="556" y="84943"/>
                                              <a:pt x="48577" y="111534"/>
                                              <a:pt x="45402" y="134156"/>
                                            </a:cubicBezTo>
                                            <a:cubicBezTo>
                                              <a:pt x="42227" y="156778"/>
                                              <a:pt x="-3016" y="168287"/>
                                              <a:pt x="159" y="198450"/>
                                            </a:cubicBezTo>
                                            <a:cubicBezTo>
                                              <a:pt x="3334" y="228613"/>
                                              <a:pt x="63658" y="284175"/>
                                              <a:pt x="64452" y="315131"/>
                                            </a:cubicBezTo>
                                            <a:cubicBezTo>
                                              <a:pt x="65246" y="346087"/>
                                              <a:pt x="5715" y="357200"/>
                                              <a:pt x="4921" y="384187"/>
                                            </a:cubicBezTo>
                                            <a:cubicBezTo>
                                              <a:pt x="4127" y="411174"/>
                                              <a:pt x="49768" y="452053"/>
                                              <a:pt x="59690" y="477056"/>
                                            </a:cubicBezTo>
                                            <a:cubicBezTo>
                                              <a:pt x="69612" y="502059"/>
                                              <a:pt x="53340" y="511981"/>
                                              <a:pt x="64452" y="534206"/>
                                            </a:cubicBezTo>
                                            <a:cubicBezTo>
                                              <a:pt x="75564" y="556431"/>
                                              <a:pt x="102949" y="608819"/>
                                              <a:pt x="126365" y="610406"/>
                                            </a:cubicBezTo>
                                            <a:cubicBezTo>
                                              <a:pt x="149781" y="611994"/>
                                              <a:pt x="182721" y="561987"/>
                                              <a:pt x="204946" y="543731"/>
                                            </a:cubicBezTo>
                                            <a:cubicBezTo>
                                              <a:pt x="227171" y="525475"/>
                                              <a:pt x="247809" y="519918"/>
                                              <a:pt x="259715" y="500868"/>
                                            </a:cubicBezTo>
                                            <a:cubicBezTo>
                                              <a:pt x="271621" y="481818"/>
                                              <a:pt x="245825" y="465546"/>
                                              <a:pt x="276384" y="429431"/>
                                            </a:cubicBezTo>
                                            <a:cubicBezTo>
                                              <a:pt x="306943" y="393316"/>
                                              <a:pt x="393859" y="319894"/>
                                              <a:pt x="443071" y="284175"/>
                                            </a:cubicBezTo>
                                            <a:cubicBezTo>
                                              <a:pt x="492283" y="248456"/>
                                              <a:pt x="601425" y="205196"/>
                                              <a:pt x="571659" y="215118"/>
                                            </a:cubicBezTo>
                                            <a:cubicBezTo>
                                              <a:pt x="541893" y="225040"/>
                                              <a:pt x="299799" y="340928"/>
                                              <a:pt x="264477" y="343706"/>
                                            </a:cubicBezTo>
                                            <a:cubicBezTo>
                                              <a:pt x="229155" y="346484"/>
                                              <a:pt x="374015" y="238931"/>
                                              <a:pt x="359727" y="231787"/>
                                            </a:cubicBezTo>
                                            <a:cubicBezTo>
                                              <a:pt x="345440" y="224643"/>
                                              <a:pt x="185102" y="306002"/>
                                              <a:pt x="178752" y="300843"/>
                                            </a:cubicBezTo>
                                            <a:cubicBezTo>
                                              <a:pt x="172402" y="295684"/>
                                              <a:pt x="286702" y="225834"/>
                                              <a:pt x="321627" y="200831"/>
                                            </a:cubicBezTo>
                                            <a:cubicBezTo>
                                              <a:pt x="356552" y="175828"/>
                                              <a:pt x="400208" y="152016"/>
                                              <a:pt x="388302" y="150825"/>
                                            </a:cubicBezTo>
                                            <a:cubicBezTo>
                                              <a:pt x="376396" y="149634"/>
                                              <a:pt x="253762" y="200434"/>
                                              <a:pt x="250190" y="193687"/>
                                            </a:cubicBezTo>
                                            <a:cubicBezTo>
                                              <a:pt x="246618" y="186940"/>
                                              <a:pt x="378380" y="117090"/>
                                              <a:pt x="366871" y="110343"/>
                                            </a:cubicBezTo>
                                            <a:cubicBezTo>
                                              <a:pt x="355362" y="103596"/>
                                              <a:pt x="193040" y="165906"/>
                                              <a:pt x="181134" y="153206"/>
                                            </a:cubicBezTo>
                                            <a:cubicBezTo>
                                              <a:pt x="169228" y="140506"/>
                                              <a:pt x="306150" y="41684"/>
                                              <a:pt x="295434" y="34143"/>
                                            </a:cubicBezTo>
                                            <a:cubicBezTo>
                                              <a:pt x="284718" y="26602"/>
                                              <a:pt x="139065" y="111137"/>
                                              <a:pt x="116840" y="107962"/>
                                            </a:cubicBezTo>
                                            <a:cubicBezTo>
                                              <a:pt x="94615" y="104787"/>
                                              <a:pt x="173593" y="8347"/>
                                              <a:pt x="157321" y="806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000000">
                                          <a:alpha val="20000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74" name="Freeform 172">
                                      <a:extLst>
                                        <a:ext uri="{FF2B5EF4-FFF2-40B4-BE49-F238E27FC236}">
                                          <a16:creationId xmlns:a16="http://schemas.microsoft.com/office/drawing/2014/main" id="{BD8EC6FA-6642-47C1-B123-9AD337177A68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447144" y="3666447"/>
                                      <a:ext cx="491773" cy="681729"/>
                                    </a:xfrm>
                                    <a:custGeom>
                                      <a:avLst/>
                                      <a:gdLst>
                                        <a:gd name="connsiteX0" fmla="*/ 1031 w 491773"/>
                                        <a:gd name="connsiteY0" fmla="*/ 5441 h 681729"/>
                                        <a:gd name="connsiteX1" fmla="*/ 139144 w 491773"/>
                                        <a:gd name="connsiteY1" fmla="*/ 200703 h 681729"/>
                                        <a:gd name="connsiteX2" fmla="*/ 258206 w 491773"/>
                                        <a:gd name="connsiteY2" fmla="*/ 415016 h 681729"/>
                                        <a:gd name="connsiteX3" fmla="*/ 491569 w 491773"/>
                                        <a:gd name="connsiteY3" fmla="*/ 681716 h 681729"/>
                                        <a:gd name="connsiteX4" fmla="*/ 215344 w 491773"/>
                                        <a:gd name="connsiteY4" fmla="*/ 424541 h 681729"/>
                                        <a:gd name="connsiteX5" fmla="*/ 1031 w 491773"/>
                                        <a:gd name="connsiteY5" fmla="*/ 5441 h 681729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</a:cxnLst>
                                      <a:rect l="l" t="t" r="r" b="b"/>
                                      <a:pathLst>
                                        <a:path w="491773" h="681729">
                                          <a:moveTo>
                                            <a:pt x="1031" y="5441"/>
                                          </a:moveTo>
                                          <a:cubicBezTo>
                                            <a:pt x="-11669" y="-31865"/>
                                            <a:pt x="96282" y="132441"/>
                                            <a:pt x="139144" y="200703"/>
                                          </a:cubicBezTo>
                                          <a:cubicBezTo>
                                            <a:pt x="182006" y="268965"/>
                                            <a:pt x="199469" y="334847"/>
                                            <a:pt x="258206" y="415016"/>
                                          </a:cubicBezTo>
                                          <a:cubicBezTo>
                                            <a:pt x="316943" y="495185"/>
                                            <a:pt x="498713" y="680129"/>
                                            <a:pt x="491569" y="681716"/>
                                          </a:cubicBezTo>
                                          <a:cubicBezTo>
                                            <a:pt x="484425" y="683304"/>
                                            <a:pt x="298688" y="539635"/>
                                            <a:pt x="215344" y="424541"/>
                                          </a:cubicBezTo>
                                          <a:cubicBezTo>
                                            <a:pt x="132000" y="309447"/>
                                            <a:pt x="13731" y="42747"/>
                                            <a:pt x="1031" y="5441"/>
                                          </a:cubicBez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000000">
                                        <a:alpha val="30196"/>
                                      </a:srgb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  <p:sp>
                                  <p:nvSpPr>
                                    <p:cNvPr id="175" name="Freeform 173">
                                      <a:extLst>
                                        <a:ext uri="{FF2B5EF4-FFF2-40B4-BE49-F238E27FC236}">
                                          <a16:creationId xmlns:a16="http://schemas.microsoft.com/office/drawing/2014/main" id="{BE312962-ED7E-4456-AFCD-8827B0BCCC28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5088969" y="3830789"/>
                                      <a:ext cx="445575" cy="613030"/>
                                    </a:xfrm>
                                    <a:custGeom>
                                      <a:avLst/>
                                      <a:gdLst>
                                        <a:gd name="connsiteX0" fmla="*/ 2144 w 445575"/>
                                        <a:gd name="connsiteY0" fmla="*/ 612624 h 613030"/>
                                        <a:gd name="connsiteX1" fmla="*/ 87869 w 445575"/>
                                        <a:gd name="connsiteY1" fmla="*/ 460224 h 613030"/>
                                        <a:gd name="connsiteX2" fmla="*/ 240269 w 445575"/>
                                        <a:gd name="connsiteY2" fmla="*/ 312586 h 613030"/>
                                        <a:gd name="connsiteX3" fmla="*/ 349806 w 445575"/>
                                        <a:gd name="connsiteY3" fmla="*/ 145899 h 613030"/>
                                        <a:gd name="connsiteX4" fmla="*/ 445056 w 445575"/>
                                        <a:gd name="connsiteY4" fmla="*/ 3024 h 613030"/>
                                        <a:gd name="connsiteX5" fmla="*/ 306944 w 445575"/>
                                        <a:gd name="connsiteY5" fmla="*/ 284011 h 613030"/>
                                        <a:gd name="connsiteX6" fmla="*/ 173594 w 445575"/>
                                        <a:gd name="connsiteY6" fmla="*/ 412599 h 613030"/>
                                        <a:gd name="connsiteX7" fmla="*/ 2144 w 445575"/>
                                        <a:gd name="connsiteY7" fmla="*/ 612624 h 613030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  <a:cxn ang="0">
                                          <a:pos x="connsiteX6" y="connsiteY6"/>
                                        </a:cxn>
                                        <a:cxn ang="0">
                                          <a:pos x="connsiteX7" y="connsiteY7"/>
                                        </a:cxn>
                                      </a:cxnLst>
                                      <a:rect l="l" t="t" r="r" b="b"/>
                                      <a:pathLst>
                                        <a:path w="445575" h="613030">
                                          <a:moveTo>
                                            <a:pt x="2144" y="612624"/>
                                          </a:moveTo>
                                          <a:cubicBezTo>
                                            <a:pt x="-12143" y="620561"/>
                                            <a:pt x="48182" y="510230"/>
                                            <a:pt x="87869" y="460224"/>
                                          </a:cubicBezTo>
                                          <a:cubicBezTo>
                                            <a:pt x="127556" y="410218"/>
                                            <a:pt x="196613" y="364973"/>
                                            <a:pt x="240269" y="312586"/>
                                          </a:cubicBezTo>
                                          <a:cubicBezTo>
                                            <a:pt x="283925" y="260199"/>
                                            <a:pt x="315675" y="197493"/>
                                            <a:pt x="349806" y="145899"/>
                                          </a:cubicBezTo>
                                          <a:cubicBezTo>
                                            <a:pt x="383937" y="94305"/>
                                            <a:pt x="452200" y="-19995"/>
                                            <a:pt x="445056" y="3024"/>
                                          </a:cubicBezTo>
                                          <a:cubicBezTo>
                                            <a:pt x="437912" y="26043"/>
                                            <a:pt x="352188" y="215749"/>
                                            <a:pt x="306944" y="284011"/>
                                          </a:cubicBezTo>
                                          <a:cubicBezTo>
                                            <a:pt x="261700" y="352273"/>
                                            <a:pt x="222013" y="362593"/>
                                            <a:pt x="173594" y="412599"/>
                                          </a:cubicBezTo>
                                          <a:cubicBezTo>
                                            <a:pt x="125175" y="462605"/>
                                            <a:pt x="16431" y="604687"/>
                                            <a:pt x="2144" y="612624"/>
                                          </a:cubicBez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000000">
                                        <a:alpha val="30196"/>
                                      </a:srgb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  <p:sp>
                                  <p:nvSpPr>
                                    <p:cNvPr id="176" name="Freeform 174">
                                      <a:extLst>
                                        <a:ext uri="{FF2B5EF4-FFF2-40B4-BE49-F238E27FC236}">
                                          <a16:creationId xmlns:a16="http://schemas.microsoft.com/office/drawing/2014/main" id="{6F673BBE-72A3-4E93-B371-7A7C546B146A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5444512" y="4283040"/>
                                      <a:ext cx="794481" cy="936721"/>
                                    </a:xfrm>
                                    <a:custGeom>
                                      <a:avLst/>
                                      <a:gdLst>
                                        <a:gd name="connsiteX0" fmla="*/ 794363 w 794481"/>
                                        <a:gd name="connsiteY0" fmla="*/ 127035 h 936721"/>
                                        <a:gd name="connsiteX1" fmla="*/ 741976 w 794481"/>
                                        <a:gd name="connsiteY1" fmla="*/ 169898 h 936721"/>
                                        <a:gd name="connsiteX2" fmla="*/ 670538 w 794481"/>
                                        <a:gd name="connsiteY2" fmla="*/ 98460 h 936721"/>
                                        <a:gd name="connsiteX3" fmla="*/ 594338 w 794481"/>
                                        <a:gd name="connsiteY3" fmla="*/ 150848 h 936721"/>
                                        <a:gd name="connsiteX4" fmla="*/ 513376 w 794481"/>
                                        <a:gd name="connsiteY4" fmla="*/ 274673 h 936721"/>
                                        <a:gd name="connsiteX5" fmla="*/ 437176 w 794481"/>
                                        <a:gd name="connsiteY5" fmla="*/ 274673 h 936721"/>
                                        <a:gd name="connsiteX6" fmla="*/ 360976 w 794481"/>
                                        <a:gd name="connsiteY6" fmla="*/ 365160 h 936721"/>
                                        <a:gd name="connsiteX7" fmla="*/ 356213 w 794481"/>
                                        <a:gd name="connsiteY7" fmla="*/ 431835 h 936721"/>
                                        <a:gd name="connsiteX8" fmla="*/ 399076 w 794481"/>
                                        <a:gd name="connsiteY8" fmla="*/ 441360 h 936721"/>
                                        <a:gd name="connsiteX9" fmla="*/ 332401 w 794481"/>
                                        <a:gd name="connsiteY9" fmla="*/ 531848 h 936721"/>
                                        <a:gd name="connsiteX10" fmla="*/ 222863 w 794481"/>
                                        <a:gd name="connsiteY10" fmla="*/ 665198 h 936721"/>
                                        <a:gd name="connsiteX11" fmla="*/ 156188 w 794481"/>
                                        <a:gd name="connsiteY11" fmla="*/ 774735 h 936721"/>
                                        <a:gd name="connsiteX12" fmla="*/ 8551 w 794481"/>
                                        <a:gd name="connsiteY12" fmla="*/ 936660 h 936721"/>
                                        <a:gd name="connsiteX13" fmla="*/ 41888 w 794481"/>
                                        <a:gd name="connsiteY13" fmla="*/ 755685 h 936721"/>
                                        <a:gd name="connsiteX14" fmla="*/ 241913 w 794481"/>
                                        <a:gd name="connsiteY14" fmla="*/ 522323 h 936721"/>
                                        <a:gd name="connsiteX15" fmla="*/ 241913 w 794481"/>
                                        <a:gd name="connsiteY15" fmla="*/ 441360 h 936721"/>
                                        <a:gd name="connsiteX16" fmla="*/ 299063 w 794481"/>
                                        <a:gd name="connsiteY16" fmla="*/ 312773 h 936721"/>
                                        <a:gd name="connsiteX17" fmla="*/ 256201 w 794481"/>
                                        <a:gd name="connsiteY17" fmla="*/ 255623 h 936721"/>
                                        <a:gd name="connsiteX18" fmla="*/ 451463 w 794481"/>
                                        <a:gd name="connsiteY18" fmla="*/ 136560 h 936721"/>
                                        <a:gd name="connsiteX19" fmla="*/ 513376 w 794481"/>
                                        <a:gd name="connsiteY19" fmla="*/ 3210 h 936721"/>
                                        <a:gd name="connsiteX20" fmla="*/ 670538 w 794481"/>
                                        <a:gd name="connsiteY20" fmla="*/ 46073 h 936721"/>
                                        <a:gd name="connsiteX21" fmla="*/ 727688 w 794481"/>
                                        <a:gd name="connsiteY21" fmla="*/ 98460 h 936721"/>
                                        <a:gd name="connsiteX22" fmla="*/ 794363 w 794481"/>
                                        <a:gd name="connsiteY22" fmla="*/ 127035 h 936721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  <a:cxn ang="0">
                                          <a:pos x="connsiteX6" y="connsiteY6"/>
                                        </a:cxn>
                                        <a:cxn ang="0">
                                          <a:pos x="connsiteX7" y="connsiteY7"/>
                                        </a:cxn>
                                        <a:cxn ang="0">
                                          <a:pos x="connsiteX8" y="connsiteY8"/>
                                        </a:cxn>
                                        <a:cxn ang="0">
                                          <a:pos x="connsiteX9" y="connsiteY9"/>
                                        </a:cxn>
                                        <a:cxn ang="0">
                                          <a:pos x="connsiteX10" y="connsiteY10"/>
                                        </a:cxn>
                                        <a:cxn ang="0">
                                          <a:pos x="connsiteX11" y="connsiteY11"/>
                                        </a:cxn>
                                        <a:cxn ang="0">
                                          <a:pos x="connsiteX12" y="connsiteY12"/>
                                        </a:cxn>
                                        <a:cxn ang="0">
                                          <a:pos x="connsiteX13" y="connsiteY13"/>
                                        </a:cxn>
                                        <a:cxn ang="0">
                                          <a:pos x="connsiteX14" y="connsiteY14"/>
                                        </a:cxn>
                                        <a:cxn ang="0">
                                          <a:pos x="connsiteX15" y="connsiteY15"/>
                                        </a:cxn>
                                        <a:cxn ang="0">
                                          <a:pos x="connsiteX16" y="connsiteY16"/>
                                        </a:cxn>
                                        <a:cxn ang="0">
                                          <a:pos x="connsiteX17" y="connsiteY17"/>
                                        </a:cxn>
                                        <a:cxn ang="0">
                                          <a:pos x="connsiteX18" y="connsiteY18"/>
                                        </a:cxn>
                                        <a:cxn ang="0">
                                          <a:pos x="connsiteX19" y="connsiteY19"/>
                                        </a:cxn>
                                        <a:cxn ang="0">
                                          <a:pos x="connsiteX20" y="connsiteY20"/>
                                        </a:cxn>
                                        <a:cxn ang="0">
                                          <a:pos x="connsiteX21" y="connsiteY21"/>
                                        </a:cxn>
                                        <a:cxn ang="0">
                                          <a:pos x="connsiteX22" y="connsiteY22"/>
                                        </a:cxn>
                                      </a:cxnLst>
                                      <a:rect l="l" t="t" r="r" b="b"/>
                                      <a:pathLst>
                                        <a:path w="794481" h="936721">
                                          <a:moveTo>
                                            <a:pt x="794363" y="127035"/>
                                          </a:moveTo>
                                          <a:cubicBezTo>
                                            <a:pt x="796744" y="138941"/>
                                            <a:pt x="762613" y="174660"/>
                                            <a:pt x="741976" y="169898"/>
                                          </a:cubicBezTo>
                                          <a:cubicBezTo>
                                            <a:pt x="721339" y="165136"/>
                                            <a:pt x="695144" y="101635"/>
                                            <a:pt x="670538" y="98460"/>
                                          </a:cubicBezTo>
                                          <a:cubicBezTo>
                                            <a:pt x="645932" y="95285"/>
                                            <a:pt x="620532" y="121479"/>
                                            <a:pt x="594338" y="150848"/>
                                          </a:cubicBezTo>
                                          <a:cubicBezTo>
                                            <a:pt x="568144" y="180217"/>
                                            <a:pt x="539570" y="254036"/>
                                            <a:pt x="513376" y="274673"/>
                                          </a:cubicBezTo>
                                          <a:cubicBezTo>
                                            <a:pt x="487182" y="295311"/>
                                            <a:pt x="462576" y="259592"/>
                                            <a:pt x="437176" y="274673"/>
                                          </a:cubicBezTo>
                                          <a:cubicBezTo>
                                            <a:pt x="411776" y="289754"/>
                                            <a:pt x="374470" y="338966"/>
                                            <a:pt x="360976" y="365160"/>
                                          </a:cubicBezTo>
                                          <a:cubicBezTo>
                                            <a:pt x="347482" y="391354"/>
                                            <a:pt x="349863" y="419135"/>
                                            <a:pt x="356213" y="431835"/>
                                          </a:cubicBezTo>
                                          <a:cubicBezTo>
                                            <a:pt x="362563" y="444535"/>
                                            <a:pt x="403045" y="424691"/>
                                            <a:pt x="399076" y="441360"/>
                                          </a:cubicBezTo>
                                          <a:cubicBezTo>
                                            <a:pt x="395107" y="458029"/>
                                            <a:pt x="361770" y="494542"/>
                                            <a:pt x="332401" y="531848"/>
                                          </a:cubicBezTo>
                                          <a:cubicBezTo>
                                            <a:pt x="303032" y="569154"/>
                                            <a:pt x="252232" y="624717"/>
                                            <a:pt x="222863" y="665198"/>
                                          </a:cubicBezTo>
                                          <a:cubicBezTo>
                                            <a:pt x="193494" y="705679"/>
                                            <a:pt x="191907" y="729491"/>
                                            <a:pt x="156188" y="774735"/>
                                          </a:cubicBezTo>
                                          <a:cubicBezTo>
                                            <a:pt x="120469" y="819979"/>
                                            <a:pt x="27601" y="939835"/>
                                            <a:pt x="8551" y="936660"/>
                                          </a:cubicBezTo>
                                          <a:cubicBezTo>
                                            <a:pt x="-10499" y="933485"/>
                                            <a:pt x="2994" y="824741"/>
                                            <a:pt x="41888" y="755685"/>
                                          </a:cubicBezTo>
                                          <a:cubicBezTo>
                                            <a:pt x="80782" y="686629"/>
                                            <a:pt x="208575" y="574711"/>
                                            <a:pt x="241913" y="522323"/>
                                          </a:cubicBezTo>
                                          <a:cubicBezTo>
                                            <a:pt x="275251" y="469935"/>
                                            <a:pt x="232388" y="476285"/>
                                            <a:pt x="241913" y="441360"/>
                                          </a:cubicBezTo>
                                          <a:cubicBezTo>
                                            <a:pt x="251438" y="406435"/>
                                            <a:pt x="296682" y="343729"/>
                                            <a:pt x="299063" y="312773"/>
                                          </a:cubicBezTo>
                                          <a:cubicBezTo>
                                            <a:pt x="301444" y="281817"/>
                                            <a:pt x="230801" y="284992"/>
                                            <a:pt x="256201" y="255623"/>
                                          </a:cubicBezTo>
                                          <a:cubicBezTo>
                                            <a:pt x="281601" y="226254"/>
                                            <a:pt x="408601" y="178629"/>
                                            <a:pt x="451463" y="136560"/>
                                          </a:cubicBezTo>
                                          <a:cubicBezTo>
                                            <a:pt x="494325" y="94491"/>
                                            <a:pt x="476863" y="18291"/>
                                            <a:pt x="513376" y="3210"/>
                                          </a:cubicBezTo>
                                          <a:cubicBezTo>
                                            <a:pt x="549889" y="-11871"/>
                                            <a:pt x="634819" y="30198"/>
                                            <a:pt x="670538" y="46073"/>
                                          </a:cubicBezTo>
                                          <a:cubicBezTo>
                                            <a:pt x="706257" y="61948"/>
                                            <a:pt x="708638" y="86554"/>
                                            <a:pt x="727688" y="98460"/>
                                          </a:cubicBezTo>
                                          <a:cubicBezTo>
                                            <a:pt x="746738" y="110366"/>
                                            <a:pt x="791982" y="115129"/>
                                            <a:pt x="794363" y="127035"/>
                                          </a:cubicBez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000000">
                                        <a:alpha val="20000"/>
                                      </a:srgb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171" name="Freeform 169">
                                    <a:extLst>
                                      <a:ext uri="{FF2B5EF4-FFF2-40B4-BE49-F238E27FC236}">
                                        <a16:creationId xmlns:a16="http://schemas.microsoft.com/office/drawing/2014/main" id="{51249E1B-0B81-4D23-8731-86C76142C720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4881367" y="4381015"/>
                                    <a:ext cx="299851" cy="198725"/>
                                  </a:xfrm>
                                  <a:custGeom>
                                    <a:avLst/>
                                    <a:gdLst>
                                      <a:gd name="connsiteX0" fmla="*/ 195 w 299851"/>
                                      <a:gd name="connsiteY0" fmla="*/ 26678 h 198725"/>
                                      <a:gd name="connsiteX1" fmla="*/ 135926 w 299851"/>
                                      <a:gd name="connsiteY1" fmla="*/ 19534 h 198725"/>
                                      <a:gd name="connsiteX2" fmla="*/ 257370 w 299851"/>
                                      <a:gd name="connsiteY2" fmla="*/ 117165 h 198725"/>
                                      <a:gd name="connsiteX3" fmla="*/ 295470 w 299851"/>
                                      <a:gd name="connsiteY3" fmla="*/ 195747 h 198725"/>
                                      <a:gd name="connsiteX4" fmla="*/ 166882 w 299851"/>
                                      <a:gd name="connsiteY4" fmla="*/ 10009 h 198725"/>
                                      <a:gd name="connsiteX5" fmla="*/ 195 w 299851"/>
                                      <a:gd name="connsiteY5" fmla="*/ 26678 h 198725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</a:cxnLst>
                                    <a:rect l="l" t="t" r="r" b="b"/>
                                    <a:pathLst>
                                      <a:path w="299851" h="198725">
                                        <a:moveTo>
                                          <a:pt x="195" y="26678"/>
                                        </a:moveTo>
                                        <a:cubicBezTo>
                                          <a:pt x="-4964" y="28265"/>
                                          <a:pt x="93064" y="4453"/>
                                          <a:pt x="135926" y="19534"/>
                                        </a:cubicBezTo>
                                        <a:cubicBezTo>
                                          <a:pt x="178788" y="34615"/>
                                          <a:pt x="230779" y="87796"/>
                                          <a:pt x="257370" y="117165"/>
                                        </a:cubicBezTo>
                                        <a:cubicBezTo>
                                          <a:pt x="283961" y="146534"/>
                                          <a:pt x="310551" y="213606"/>
                                          <a:pt x="295470" y="195747"/>
                                        </a:cubicBezTo>
                                        <a:cubicBezTo>
                                          <a:pt x="280389" y="177888"/>
                                          <a:pt x="214904" y="39378"/>
                                          <a:pt x="166882" y="10009"/>
                                        </a:cubicBezTo>
                                        <a:cubicBezTo>
                                          <a:pt x="118860" y="-19360"/>
                                          <a:pt x="5354" y="25091"/>
                                          <a:pt x="195" y="26678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68" name="Freeform 166">
                                  <a:extLst>
                                    <a:ext uri="{FF2B5EF4-FFF2-40B4-BE49-F238E27FC236}">
                                      <a16:creationId xmlns:a16="http://schemas.microsoft.com/office/drawing/2014/main" id="{9D8AED84-CF31-4040-B7F8-10FBA93F282A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4678694" y="4000384"/>
                                  <a:ext cx="694295" cy="433104"/>
                                </a:xfrm>
                                <a:custGeom>
                                  <a:avLst/>
                                  <a:gdLst>
                                    <a:gd name="connsiteX0" fmla="*/ 7606 w 694295"/>
                                    <a:gd name="connsiteY0" fmla="*/ 116 h 433104"/>
                                    <a:gd name="connsiteX1" fmla="*/ 293356 w 694295"/>
                                    <a:gd name="connsiteY1" fmla="*/ 162041 h 433104"/>
                                    <a:gd name="connsiteX2" fmla="*/ 588631 w 694295"/>
                                    <a:gd name="connsiteY2" fmla="*/ 142991 h 433104"/>
                                    <a:gd name="connsiteX3" fmla="*/ 693406 w 694295"/>
                                    <a:gd name="connsiteY3" fmla="*/ 76316 h 433104"/>
                                    <a:gd name="connsiteX4" fmla="*/ 541006 w 694295"/>
                                    <a:gd name="connsiteY4" fmla="*/ 257291 h 433104"/>
                                    <a:gd name="connsiteX5" fmla="*/ 417181 w 694295"/>
                                    <a:gd name="connsiteY5" fmla="*/ 428741 h 433104"/>
                                    <a:gd name="connsiteX6" fmla="*/ 360031 w 694295"/>
                                    <a:gd name="connsiteY6" fmla="*/ 381116 h 433104"/>
                                    <a:gd name="connsiteX7" fmla="*/ 302881 w 694295"/>
                                    <a:gd name="connsiteY7" fmla="*/ 371591 h 433104"/>
                                    <a:gd name="connsiteX8" fmla="*/ 102856 w 694295"/>
                                    <a:gd name="connsiteY8" fmla="*/ 190616 h 433104"/>
                                    <a:gd name="connsiteX9" fmla="*/ 7606 w 694295"/>
                                    <a:gd name="connsiteY9" fmla="*/ 116 h 433104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  <a:cxn ang="0">
                                      <a:pos x="connsiteX8" y="connsiteY8"/>
                                    </a:cxn>
                                    <a:cxn ang="0">
                                      <a:pos x="connsiteX9" y="connsiteY9"/>
                                    </a:cxn>
                                  </a:cxnLst>
                                  <a:rect l="l" t="t" r="r" b="b"/>
                                  <a:pathLst>
                                    <a:path w="694295" h="433104">
                                      <a:moveTo>
                                        <a:pt x="7606" y="116"/>
                                      </a:moveTo>
                                      <a:cubicBezTo>
                                        <a:pt x="39356" y="-4646"/>
                                        <a:pt x="196519" y="138229"/>
                                        <a:pt x="293356" y="162041"/>
                                      </a:cubicBezTo>
                                      <a:cubicBezTo>
                                        <a:pt x="390193" y="185853"/>
                                        <a:pt x="521956" y="157278"/>
                                        <a:pt x="588631" y="142991"/>
                                      </a:cubicBezTo>
                                      <a:cubicBezTo>
                                        <a:pt x="655306" y="128704"/>
                                        <a:pt x="701343" y="57266"/>
                                        <a:pt x="693406" y="76316"/>
                                      </a:cubicBezTo>
                                      <a:cubicBezTo>
                                        <a:pt x="685469" y="95366"/>
                                        <a:pt x="587043" y="198554"/>
                                        <a:pt x="541006" y="257291"/>
                                      </a:cubicBezTo>
                                      <a:cubicBezTo>
                                        <a:pt x="494969" y="316028"/>
                                        <a:pt x="447343" y="408104"/>
                                        <a:pt x="417181" y="428741"/>
                                      </a:cubicBezTo>
                                      <a:cubicBezTo>
                                        <a:pt x="387019" y="449378"/>
                                        <a:pt x="379081" y="390641"/>
                                        <a:pt x="360031" y="381116"/>
                                      </a:cubicBezTo>
                                      <a:cubicBezTo>
                                        <a:pt x="340981" y="371591"/>
                                        <a:pt x="345743" y="403341"/>
                                        <a:pt x="302881" y="371591"/>
                                      </a:cubicBezTo>
                                      <a:cubicBezTo>
                                        <a:pt x="260019" y="339841"/>
                                        <a:pt x="155243" y="252528"/>
                                        <a:pt x="102856" y="190616"/>
                                      </a:cubicBezTo>
                                      <a:cubicBezTo>
                                        <a:pt x="50469" y="128704"/>
                                        <a:pt x="-24144" y="4878"/>
                                        <a:pt x="7606" y="116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0000">
                                    <a:alpha val="10196"/>
                                  </a:srgb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</p:grpSp>
                          <p:sp>
                            <p:nvSpPr>
                              <p:cNvPr id="165" name="Freeform 163">
                                <a:extLst>
                                  <a:ext uri="{FF2B5EF4-FFF2-40B4-BE49-F238E27FC236}">
                                    <a16:creationId xmlns:a16="http://schemas.microsoft.com/office/drawing/2014/main" id="{2B821DCA-E66B-4CD8-9AB9-06998EE7004C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424084" y="6457906"/>
                                <a:ext cx="799807" cy="329902"/>
                              </a:xfrm>
                              <a:custGeom>
                                <a:avLst/>
                                <a:gdLst>
                                  <a:gd name="connsiteX0" fmla="*/ 5041 w 799807"/>
                                  <a:gd name="connsiteY0" fmla="*/ 152444 h 329902"/>
                                  <a:gd name="connsiteX1" fmla="*/ 205066 w 799807"/>
                                  <a:gd name="connsiteY1" fmla="*/ 266744 h 329902"/>
                                  <a:gd name="connsiteX2" fmla="*/ 519391 w 799807"/>
                                  <a:gd name="connsiteY2" fmla="*/ 209594 h 329902"/>
                                  <a:gd name="connsiteX3" fmla="*/ 767041 w 799807"/>
                                  <a:gd name="connsiteY3" fmla="*/ 44 h 329902"/>
                                  <a:gd name="connsiteX4" fmla="*/ 767041 w 799807"/>
                                  <a:gd name="connsiteY4" fmla="*/ 228644 h 329902"/>
                                  <a:gd name="connsiteX5" fmla="*/ 490816 w 799807"/>
                                  <a:gd name="connsiteY5" fmla="*/ 323894 h 329902"/>
                                  <a:gd name="connsiteX6" fmla="*/ 100291 w 799807"/>
                                  <a:gd name="connsiteY6" fmla="*/ 304844 h 329902"/>
                                  <a:gd name="connsiteX7" fmla="*/ 5041 w 799807"/>
                                  <a:gd name="connsiteY7" fmla="*/ 152444 h 329902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</a:cxnLst>
                                <a:rect l="l" t="t" r="r" b="b"/>
                                <a:pathLst>
                                  <a:path w="799807" h="329902">
                                    <a:moveTo>
                                      <a:pt x="5041" y="152444"/>
                                    </a:moveTo>
                                    <a:cubicBezTo>
                                      <a:pt x="22503" y="146094"/>
                                      <a:pt x="119341" y="257219"/>
                                      <a:pt x="205066" y="266744"/>
                                    </a:cubicBezTo>
                                    <a:cubicBezTo>
                                      <a:pt x="290791" y="276269"/>
                                      <a:pt x="425729" y="254044"/>
                                      <a:pt x="519391" y="209594"/>
                                    </a:cubicBezTo>
                                    <a:cubicBezTo>
                                      <a:pt x="613053" y="165144"/>
                                      <a:pt x="725766" y="-3131"/>
                                      <a:pt x="767041" y="44"/>
                                    </a:cubicBezTo>
                                    <a:cubicBezTo>
                                      <a:pt x="808316" y="3219"/>
                                      <a:pt x="813078" y="174669"/>
                                      <a:pt x="767041" y="228644"/>
                                    </a:cubicBezTo>
                                    <a:cubicBezTo>
                                      <a:pt x="721004" y="282619"/>
                                      <a:pt x="601941" y="311194"/>
                                      <a:pt x="490816" y="323894"/>
                                    </a:cubicBezTo>
                                    <a:cubicBezTo>
                                      <a:pt x="379691" y="336594"/>
                                      <a:pt x="186016" y="328656"/>
                                      <a:pt x="100291" y="304844"/>
                                    </a:cubicBezTo>
                                    <a:cubicBezTo>
                                      <a:pt x="14566" y="281032"/>
                                      <a:pt x="-12421" y="158794"/>
                                      <a:pt x="5041" y="152444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000000">
                                  <a:alpha val="20000"/>
                                </a:srgb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166" name="Freeform 164">
                                <a:extLst>
                                  <a:ext uri="{FF2B5EF4-FFF2-40B4-BE49-F238E27FC236}">
                                    <a16:creationId xmlns:a16="http://schemas.microsoft.com/office/drawing/2014/main" id="{F29E6A33-E3C4-4A27-B9C8-FCA878326F71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5603654" y="6515058"/>
                                <a:ext cx="921442" cy="295353"/>
                              </a:xfrm>
                              <a:custGeom>
                                <a:avLst/>
                                <a:gdLst>
                                  <a:gd name="connsiteX0" fmla="*/ 111346 w 921442"/>
                                  <a:gd name="connsiteY0" fmla="*/ 114342 h 295353"/>
                                  <a:gd name="connsiteX1" fmla="*/ 463771 w 921442"/>
                                  <a:gd name="connsiteY1" fmla="*/ 190542 h 295353"/>
                                  <a:gd name="connsiteX2" fmla="*/ 882871 w 921442"/>
                                  <a:gd name="connsiteY2" fmla="*/ 42 h 295353"/>
                                  <a:gd name="connsiteX3" fmla="*/ 863821 w 921442"/>
                                  <a:gd name="connsiteY3" fmla="*/ 209592 h 295353"/>
                                  <a:gd name="connsiteX4" fmla="*/ 539971 w 921442"/>
                                  <a:gd name="connsiteY4" fmla="*/ 295317 h 295353"/>
                                  <a:gd name="connsiteX5" fmla="*/ 54196 w 921442"/>
                                  <a:gd name="connsiteY5" fmla="*/ 219117 h 295353"/>
                                  <a:gd name="connsiteX6" fmla="*/ 16096 w 921442"/>
                                  <a:gd name="connsiteY6" fmla="*/ 133392 h 295353"/>
                                  <a:gd name="connsiteX7" fmla="*/ 111346 w 921442"/>
                                  <a:gd name="connsiteY7" fmla="*/ 114342 h 295353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</a:cxnLst>
                                <a:rect l="l" t="t" r="r" b="b"/>
                                <a:pathLst>
                                  <a:path w="921442" h="295353">
                                    <a:moveTo>
                                      <a:pt x="111346" y="114342"/>
                                    </a:moveTo>
                                    <a:cubicBezTo>
                                      <a:pt x="185958" y="123867"/>
                                      <a:pt x="335183" y="209592"/>
                                      <a:pt x="463771" y="190542"/>
                                    </a:cubicBezTo>
                                    <a:cubicBezTo>
                                      <a:pt x="592359" y="171492"/>
                                      <a:pt x="816196" y="-3133"/>
                                      <a:pt x="882871" y="42"/>
                                    </a:cubicBezTo>
                                    <a:cubicBezTo>
                                      <a:pt x="949546" y="3217"/>
                                      <a:pt x="920971" y="160380"/>
                                      <a:pt x="863821" y="209592"/>
                                    </a:cubicBezTo>
                                    <a:cubicBezTo>
                                      <a:pt x="806671" y="258805"/>
                                      <a:pt x="674908" y="293730"/>
                                      <a:pt x="539971" y="295317"/>
                                    </a:cubicBezTo>
                                    <a:cubicBezTo>
                                      <a:pt x="405034" y="296904"/>
                                      <a:pt x="141509" y="246105"/>
                                      <a:pt x="54196" y="219117"/>
                                    </a:cubicBezTo>
                                    <a:cubicBezTo>
                                      <a:pt x="-33117" y="192130"/>
                                      <a:pt x="9746" y="150854"/>
                                      <a:pt x="16096" y="133392"/>
                                    </a:cubicBezTo>
                                    <a:cubicBezTo>
                                      <a:pt x="22446" y="115930"/>
                                      <a:pt x="36734" y="104817"/>
                                      <a:pt x="111346" y="114342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000000">
                                  <a:alpha val="20000"/>
                                </a:srgb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</p:grpSp>
                        <p:grpSp>
                          <p:nvGrpSpPr>
                            <p:cNvPr id="31" name="Group 30">
                              <a:extLst>
                                <a:ext uri="{FF2B5EF4-FFF2-40B4-BE49-F238E27FC236}">
                                  <a16:creationId xmlns:a16="http://schemas.microsoft.com/office/drawing/2014/main" id="{FCD8405A-AD28-4516-A60D-9F8C660246A8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318095" y="51517"/>
                              <a:ext cx="2997966" cy="4128423"/>
                              <a:chOff x="3517134" y="128976"/>
                              <a:chExt cx="3139553" cy="4128423"/>
                            </a:xfrm>
                          </p:grpSpPr>
                          <p:grpSp>
                            <p:nvGrpSpPr>
                              <p:cNvPr id="32" name="Group 31">
                                <a:extLst>
                                  <a:ext uri="{FF2B5EF4-FFF2-40B4-BE49-F238E27FC236}">
                                    <a16:creationId xmlns:a16="http://schemas.microsoft.com/office/drawing/2014/main" id="{20DA6B8C-FC60-4533-87BB-BB1C80580F2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517134" y="128976"/>
                                <a:ext cx="3139553" cy="4128423"/>
                                <a:chOff x="4009319" y="1195614"/>
                                <a:chExt cx="2275368" cy="2992044"/>
                              </a:xfrm>
                            </p:grpSpPr>
                            <p:grpSp>
                              <p:nvGrpSpPr>
                                <p:cNvPr id="35" name="Group 34">
                                  <a:extLst>
                                    <a:ext uri="{FF2B5EF4-FFF2-40B4-BE49-F238E27FC236}">
                                      <a16:creationId xmlns:a16="http://schemas.microsoft.com/office/drawing/2014/main" id="{C6849379-9744-42C9-8EC9-6FC35CC05927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4009319" y="1195614"/>
                                  <a:ext cx="2275368" cy="2992044"/>
                                  <a:chOff x="6716906" y="827569"/>
                                  <a:chExt cx="3458583" cy="4368920"/>
                                </a:xfrm>
                              </p:grpSpPr>
                              <p:grpSp>
                                <p:nvGrpSpPr>
                                  <p:cNvPr id="37" name="Group 36">
                                    <a:extLst>
                                      <a:ext uri="{FF2B5EF4-FFF2-40B4-BE49-F238E27FC236}">
                                        <a16:creationId xmlns:a16="http://schemas.microsoft.com/office/drawing/2014/main" id="{9258F471-6CD8-40B4-B821-93FA45EF3BB4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6716906" y="827569"/>
                                    <a:ext cx="3458583" cy="4368920"/>
                                    <a:chOff x="6716906" y="827569"/>
                                    <a:chExt cx="3458583" cy="4368920"/>
                                  </a:xfrm>
                                </p:grpSpPr>
                                <p:grpSp>
                                  <p:nvGrpSpPr>
                                    <p:cNvPr id="40" name="Group 39">
                                      <a:extLst>
                                        <a:ext uri="{FF2B5EF4-FFF2-40B4-BE49-F238E27FC236}">
                                          <a16:creationId xmlns:a16="http://schemas.microsoft.com/office/drawing/2014/main" id="{34555CB5-987B-4E25-B21F-F1CEA997F1BC}"/>
                                        </a:ext>
                                      </a:extLst>
                                    </p:cNvPr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6716906" y="827569"/>
                                      <a:ext cx="3458583" cy="4368920"/>
                                      <a:chOff x="6716906" y="827569"/>
                                      <a:chExt cx="3458583" cy="4368920"/>
                                    </a:xfrm>
                                  </p:grpSpPr>
                                  <p:grpSp>
                                    <p:nvGrpSpPr>
                                      <p:cNvPr id="42" name="Group 41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8534D8BE-DC5A-4782-87CC-75A304967B63}"/>
                                          </a:ext>
                                        </a:extLst>
                                      </p:cNvPr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6716906" y="827569"/>
                                        <a:ext cx="3458583" cy="4368920"/>
                                        <a:chOff x="6716906" y="827569"/>
                                        <a:chExt cx="3458583" cy="4368920"/>
                                      </a:xfrm>
                                    </p:grpSpPr>
                                    <p:sp>
                                      <p:nvSpPr>
                                        <p:cNvPr id="44" name="Freeform 42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A3A073CB-1177-4138-AA6A-DF71844FC946}"/>
                                            </a:ext>
                                          </a:extLst>
                                        </p:cNvPr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6968299" y="1508038"/>
                                          <a:ext cx="232681" cy="695076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4001 w 232681"/>
                                            <a:gd name="connsiteY0" fmla="*/ 28662 h 695076"/>
                                            <a:gd name="connsiteX1" fmla="*/ 42101 w 232681"/>
                                            <a:gd name="connsiteY1" fmla="*/ 231862 h 695076"/>
                                            <a:gd name="connsiteX2" fmla="*/ 16701 w 232681"/>
                                            <a:gd name="connsiteY2" fmla="*/ 498562 h 695076"/>
                                            <a:gd name="connsiteX3" fmla="*/ 143701 w 232681"/>
                                            <a:gd name="connsiteY3" fmla="*/ 689062 h 695076"/>
                                            <a:gd name="connsiteX4" fmla="*/ 232601 w 232681"/>
                                            <a:gd name="connsiteY4" fmla="*/ 269962 h 695076"/>
                                            <a:gd name="connsiteX5" fmla="*/ 156401 w 232681"/>
                                            <a:gd name="connsiteY5" fmla="*/ 28662 h 695076"/>
                                            <a:gd name="connsiteX6" fmla="*/ 4001 w 232681"/>
                                            <a:gd name="connsiteY6" fmla="*/ 28662 h 695076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32681" h="695076">
                                              <a:moveTo>
                                                <a:pt x="4001" y="28662"/>
                                              </a:moveTo>
                                              <a:cubicBezTo>
                                                <a:pt x="-15049" y="62529"/>
                                                <a:pt x="39984" y="153545"/>
                                                <a:pt x="42101" y="231862"/>
                                              </a:cubicBezTo>
                                              <a:cubicBezTo>
                                                <a:pt x="44218" y="310179"/>
                                                <a:pt x="-232" y="422362"/>
                                                <a:pt x="16701" y="498562"/>
                                              </a:cubicBezTo>
                                              <a:cubicBezTo>
                                                <a:pt x="33634" y="574762"/>
                                                <a:pt x="107718" y="727162"/>
                                                <a:pt x="143701" y="689062"/>
                                              </a:cubicBezTo>
                                              <a:cubicBezTo>
                                                <a:pt x="179684" y="650962"/>
                                                <a:pt x="230484" y="380029"/>
                                                <a:pt x="232601" y="269962"/>
                                              </a:cubicBezTo>
                                              <a:cubicBezTo>
                                                <a:pt x="234718" y="159895"/>
                                                <a:pt x="194501" y="70995"/>
                                                <a:pt x="156401" y="28662"/>
                                              </a:cubicBezTo>
                                              <a:cubicBezTo>
                                                <a:pt x="118301" y="-13671"/>
                                                <a:pt x="23051" y="-5205"/>
                                                <a:pt x="4001" y="28662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chemeClr val="tx1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45" name="Group 44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2E979449-F287-480F-9CC3-9C09F3C79080}"/>
                                            </a:ext>
                                          </a:extLst>
                                        </p:cNvPr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6716906" y="827569"/>
                                          <a:ext cx="3458583" cy="4368920"/>
                                          <a:chOff x="6716906" y="827569"/>
                                          <a:chExt cx="3458583" cy="4368920"/>
                                        </a:xfrm>
                                      </p:grpSpPr>
                                      <p:grpSp>
                                        <p:nvGrpSpPr>
                                          <p:cNvPr id="46" name="Group 45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742ACD11-BEAD-4B34-AD55-8775B6BE6B86}"/>
                                              </a:ext>
                                            </a:extLst>
                                          </p:cNvPr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6716906" y="827569"/>
                                            <a:ext cx="3458583" cy="4368920"/>
                                            <a:chOff x="6559744" y="751370"/>
                                            <a:chExt cx="3458583" cy="4368920"/>
                                          </a:xfrm>
                                        </p:grpSpPr>
                                        <p:grpSp>
                                          <p:nvGrpSpPr>
                                            <p:cNvPr id="48" name="Group 47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28DA2ED9-41A8-4908-BA24-EC9E37DC998B}"/>
                                                </a:ext>
                                              </a:extLst>
                                            </p:cNvPr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6559744" y="751370"/>
                                              <a:ext cx="3458583" cy="4368920"/>
                                              <a:chOff x="6350194" y="626278"/>
                                              <a:chExt cx="3458583" cy="4368920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50" name="Group 49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06B2352C-DF4B-4926-BA78-55640FF3D903}"/>
                                                  </a:ext>
                                                </a:extLst>
                                              </p:cNvPr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6350194" y="626278"/>
                                                <a:ext cx="3458583" cy="4368920"/>
                                                <a:chOff x="6350194" y="626278"/>
                                                <a:chExt cx="3458583" cy="4368920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52" name="Group 51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035DCAD6-E55D-4F70-9294-4A80F7BE3ACE}"/>
                                                    </a:ext>
                                                  </a:extLst>
                                                </p:cNvPr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6350194" y="626278"/>
                                                  <a:ext cx="3458583" cy="4368920"/>
                                                  <a:chOff x="6350194" y="626278"/>
                                                  <a:chExt cx="3458583" cy="4368920"/>
                                                </a:xfrm>
                                              </p:grpSpPr>
                                              <p:sp>
                                                <p:nvSpPr>
                                                  <p:cNvPr id="54" name="Freeform 52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8E0CD5EC-DB9B-4FA3-821B-CA66DFD0382C}"/>
                                                      </a:ext>
                                                    </a:extLst>
                                                  </p:cNvPr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819805" y="2707274"/>
                                                    <a:ext cx="253747" cy="331511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95 w 253747"/>
                                                      <a:gd name="connsiteY0" fmla="*/ 16876 h 331511"/>
                                                      <a:gd name="connsiteX1" fmla="*/ 209645 w 253747"/>
                                                      <a:gd name="connsiteY1" fmla="*/ 331201 h 331511"/>
                                                      <a:gd name="connsiteX2" fmla="*/ 238220 w 253747"/>
                                                      <a:gd name="connsiteY2" fmla="*/ 74026 h 331511"/>
                                                      <a:gd name="connsiteX3" fmla="*/ 95 w 253747"/>
                                                      <a:gd name="connsiteY3" fmla="*/ 16876 h 331511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253747" h="331511">
                                                        <a:moveTo>
                                                          <a:pt x="95" y="16876"/>
                                                        </a:moveTo>
                                                        <a:cubicBezTo>
                                                          <a:pt x="-4668" y="59739"/>
                                                          <a:pt x="169958" y="321676"/>
                                                          <a:pt x="209645" y="331201"/>
                                                        </a:cubicBezTo>
                                                        <a:cubicBezTo>
                                                          <a:pt x="249333" y="340726"/>
                                                          <a:pt x="269970" y="128001"/>
                                                          <a:pt x="238220" y="74026"/>
                                                        </a:cubicBezTo>
                                                        <a:cubicBezTo>
                                                          <a:pt x="206470" y="20051"/>
                                                          <a:pt x="4858" y="-25987"/>
                                                          <a:pt x="95" y="16876"/>
                                                        </a:cubicBezTo>
                                                        <a:close/>
                                                      </a:path>
                                                    </a:pathLst>
                                                  </a:custGeom>
                                                  <a:solidFill>
                                                    <a:srgbClr val="000000"/>
                                                  </a:solidFill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en-AU"/>
                                                  </a:p>
                                                </p:txBody>
                                              </p:sp>
                                              <p:grpSp>
                                                <p:nvGrpSpPr>
                                                  <p:cNvPr id="55" name="Group 54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A4A00116-3A7D-4E0E-A54E-32562F9F4A80}"/>
                                                      </a:ext>
                                                    </a:extLst>
                                                  </p:cNvPr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6350194" y="626278"/>
                                                    <a:ext cx="3458583" cy="4368920"/>
                                                    <a:chOff x="6350194" y="626278"/>
                                                    <a:chExt cx="3458583" cy="4368920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56" name="Group 55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83D3F1EA-2E14-4CD6-9E2F-1911ED6BE591}"/>
                                                        </a:ext>
                                                      </a:extLst>
                                                    </p:cNvPr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6350194" y="626278"/>
                                                      <a:ext cx="3458583" cy="4368920"/>
                                                      <a:chOff x="6350194" y="626278"/>
                                                      <a:chExt cx="3458583" cy="4368920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58" name="Group 57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ADCA447F-7D11-4933-BB03-CE7FAED9DDE6}"/>
                                                          </a:ext>
                                                        </a:extLst>
                                                      </p:cNvPr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6350194" y="626278"/>
                                                        <a:ext cx="3458583" cy="4368920"/>
                                                        <a:chOff x="6350194" y="626278"/>
                                                        <a:chExt cx="3458583" cy="4368920"/>
                                                      </a:xfrm>
                                                    </p:grpSpPr>
                                                    <p:grpSp>
                                                      <p:nvGrpSpPr>
                                                        <p:cNvPr id="61" name="Group 60">
                                                          <a:extLst>
                                                            <a:ext uri="{FF2B5EF4-FFF2-40B4-BE49-F238E27FC236}">
                                                              <a16:creationId xmlns:a16="http://schemas.microsoft.com/office/drawing/2014/main" id="{68488039-E2FC-4AE9-BCB1-162E51ACA7B5}"/>
                                                            </a:ext>
                                                          </a:extLst>
                                                        </p:cNvPr>
                                                        <p:cNvGrpSpPr/>
                                                        <p:nvPr/>
                                                      </p:nvGrpSpPr>
                                                      <p:grpSpPr>
                                                        <a:xfrm>
                                                          <a:off x="6350194" y="626278"/>
                                                          <a:ext cx="3458583" cy="4368920"/>
                                                          <a:chOff x="6350194" y="626278"/>
                                                          <a:chExt cx="3458583" cy="4368920"/>
                                                        </a:xfrm>
                                                      </p:grpSpPr>
                                                      <p:grpSp>
                                                        <p:nvGrpSpPr>
                                                          <p:cNvPr id="64" name="Group 63">
                                                            <a:extLst>
                                                              <a:ext uri="{FF2B5EF4-FFF2-40B4-BE49-F238E27FC236}">
                                                                <a16:creationId xmlns:a16="http://schemas.microsoft.com/office/drawing/2014/main" id="{9FDA5A39-54C7-4420-825F-CA464C90FBBA}"/>
                                                              </a:ext>
                                                            </a:extLst>
                                                          </p:cNvPr>
                                                          <p:cNvGrpSpPr/>
                                                          <p:nvPr/>
                                                        </p:nvGrpSpPr>
                                                        <p:grpSpPr>
                                                          <a:xfrm>
                                                            <a:off x="6350194" y="626278"/>
                                                            <a:ext cx="3458583" cy="4368920"/>
                                                            <a:chOff x="6350194" y="626278"/>
                                                            <a:chExt cx="3458583" cy="4368920"/>
                                                          </a:xfrm>
                                                        </p:grpSpPr>
                                                        <p:grpSp>
                                                          <p:nvGrpSpPr>
                                                            <p:cNvPr id="67" name="Group 66">
                                                              <a:extLst>
                                                                <a:ext uri="{FF2B5EF4-FFF2-40B4-BE49-F238E27FC236}">
                                                                  <a16:creationId xmlns:a16="http://schemas.microsoft.com/office/drawing/2014/main" id="{5DA15425-52C1-4E9B-94F7-C39A7D4089CC}"/>
                                                                </a:ext>
                                                              </a:extLst>
                                                            </p:cNvPr>
                                                            <p:cNvGrpSpPr/>
                                                            <p:nvPr/>
                                                          </p:nvGrpSpPr>
                                                          <p:grpSpPr>
                                                            <a:xfrm>
                                                              <a:off x="6350194" y="626278"/>
                                                              <a:ext cx="3458583" cy="4368920"/>
                                                              <a:chOff x="6350194" y="626278"/>
                                                              <a:chExt cx="3458583" cy="4368920"/>
                                                            </a:xfrm>
                                                          </p:grpSpPr>
                                                          <p:grpSp>
                                                            <p:nvGrpSpPr>
                                                              <p:cNvPr id="69" name="Group 68">
                                                                <a:extLst>
                                                                  <a:ext uri="{FF2B5EF4-FFF2-40B4-BE49-F238E27FC236}">
                                                                    <a16:creationId xmlns:a16="http://schemas.microsoft.com/office/drawing/2014/main" id="{06401E45-3C44-4E04-BCA4-7FB114F16377}"/>
                                                                  </a:ext>
                                                                </a:extLst>
                                                              </p:cNvPr>
                                                              <p:cNvGrpSpPr/>
                                                              <p:nvPr/>
                                                            </p:nvGrpSpPr>
                                                            <p:grpSpPr>
                                                              <a:xfrm>
                                                                <a:off x="6350194" y="626278"/>
                                                                <a:ext cx="3458583" cy="4368920"/>
                                                                <a:chOff x="6350194" y="626278"/>
                                                                <a:chExt cx="3458583" cy="4368920"/>
                                                              </a:xfrm>
                                                            </p:grpSpPr>
                                                            <p:grpSp>
                                                              <p:nvGrpSpPr>
                                                                <p:cNvPr id="71" name="Group 70">
                                                                  <a:extLst>
                                                                    <a:ext uri="{FF2B5EF4-FFF2-40B4-BE49-F238E27FC236}">
                                                                      <a16:creationId xmlns:a16="http://schemas.microsoft.com/office/drawing/2014/main" id="{4365C3E2-F328-4D0E-948E-AEA6F68E7BF4}"/>
                                                                    </a:ext>
                                                                  </a:extLst>
                                                                </p:cNvPr>
                                                                <p:cNvGrpSpPr/>
                                                                <p:nvPr/>
                                                              </p:nvGrpSpPr>
                                                              <p:grpSpPr>
                                                                <a:xfrm>
                                                                  <a:off x="6350194" y="626278"/>
                                                                  <a:ext cx="3458583" cy="4368920"/>
                                                                  <a:chOff x="6393738" y="1061707"/>
                                                                  <a:chExt cx="3458583" cy="4368920"/>
                                                                </a:xfrm>
                                                              </p:grpSpPr>
                                                              <p:grpSp>
                                                                <p:nvGrpSpPr>
                                                                  <p:cNvPr id="73" name="Group 72">
                                                                    <a:extLst>
                                                                      <a:ext uri="{FF2B5EF4-FFF2-40B4-BE49-F238E27FC236}">
                                                                        <a16:creationId xmlns:a16="http://schemas.microsoft.com/office/drawing/2014/main" id="{EB8806D8-EC59-43E8-AD18-451CF65C6AB4}"/>
                                                                      </a:ext>
                                                                    </a:extLst>
                                                                  </p:cNvPr>
                                                                  <p:cNvGrpSpPr/>
                                                                  <p:nvPr/>
                                                                </p:nvGrpSpPr>
                                                                <p:grpSpPr>
                                                                  <a:xfrm>
                                                                    <a:off x="6393738" y="1061707"/>
                                                                    <a:ext cx="3458583" cy="4368920"/>
                                                                    <a:chOff x="4782652" y="918287"/>
                                                                    <a:chExt cx="3458583" cy="4368920"/>
                                                                  </a:xfrm>
                                                                </p:grpSpPr>
                                                                <p:grpSp>
                                                                  <p:nvGrpSpPr>
                                                                    <p:cNvPr id="75" name="Group 74">
                                                                      <a:extLst>
                                                                        <a:ext uri="{FF2B5EF4-FFF2-40B4-BE49-F238E27FC236}">
                                                                          <a16:creationId xmlns:a16="http://schemas.microsoft.com/office/drawing/2014/main" id="{87274A56-0A92-4768-B386-F9B9201EA618}"/>
                                                                        </a:ext>
                                                                      </a:extLst>
                                                                    </p:cNvPr>
                                                                    <p:cNvGrpSpPr/>
                                                                    <p:nvPr/>
                                                                  </p:nvGrpSpPr>
                                                                  <p:grpSpPr>
                                                                    <a:xfrm>
                                                                      <a:off x="4782652" y="918287"/>
                                                                      <a:ext cx="3458583" cy="4368920"/>
                                                                      <a:chOff x="4782652" y="918287"/>
                                                                      <a:chExt cx="3458583" cy="4368920"/>
                                                                    </a:xfrm>
                                                                  </p:grpSpPr>
                                                                  <p:grpSp>
                                                                    <p:nvGrpSpPr>
                                                                      <p:cNvPr id="78" name="Group 77">
                                                                        <a:extLst>
                                                                          <a:ext uri="{FF2B5EF4-FFF2-40B4-BE49-F238E27FC236}">
                                                                            <a16:creationId xmlns:a16="http://schemas.microsoft.com/office/drawing/2014/main" id="{1882C84D-1BC5-4BD4-BF2C-3DED2F7DEBE5}"/>
                                                                          </a:ext>
                                                                        </a:extLst>
                                                                      </p:cNvPr>
                                                                      <p:cNvGrpSpPr/>
                                                                      <p:nvPr/>
                                                                    </p:nvGrpSpPr>
                                                                    <p:grpSpPr>
                                                                      <a:xfrm>
                                                                        <a:off x="4782652" y="918287"/>
                                                                        <a:ext cx="3458583" cy="4368920"/>
                                                                        <a:chOff x="4782652" y="918287"/>
                                                                        <a:chExt cx="3458583" cy="4368920"/>
                                                                      </a:xfrm>
                                                                    </p:grpSpPr>
                                                                    <p:grpSp>
                                                                      <p:nvGrpSpPr>
                                                                        <p:cNvPr id="80" name="Group 79">
                                                                          <a:extLst>
                                                                            <a:ext uri="{FF2B5EF4-FFF2-40B4-BE49-F238E27FC236}">
                                                                              <a16:creationId xmlns:a16="http://schemas.microsoft.com/office/drawing/2014/main" id="{D1AFD2B2-ADBE-4B1C-91C9-0C0DEF81CDA1}"/>
                                                                            </a:ext>
                                                                          </a:extLst>
                                                                        </p:cNvPr>
                                                                        <p:cNvGrpSpPr/>
                                                                        <p:nvPr/>
                                                                      </p:nvGrpSpPr>
                                                                      <p:grpSpPr>
                                                                        <a:xfrm>
                                                                          <a:off x="4782652" y="918287"/>
                                                                          <a:ext cx="3458583" cy="4368920"/>
                                                                          <a:chOff x="6313002" y="918287"/>
                                                                          <a:chExt cx="3458583" cy="4368920"/>
                                                                        </a:xfrm>
                                                                      </p:grpSpPr>
                                                                      <p:grpSp>
                                                                        <p:nvGrpSpPr>
                                                                          <p:cNvPr id="83" name="Group 82">
                                                                            <a:extLst>
                                                                              <a:ext uri="{FF2B5EF4-FFF2-40B4-BE49-F238E27FC236}">
                                                                                <a16:creationId xmlns:a16="http://schemas.microsoft.com/office/drawing/2014/main" id="{07F4D27E-734C-4AFD-B66F-5B90540292B4}"/>
                                                                              </a:ext>
                                                                            </a:extLst>
                                                                          </p:cNvPr>
                                                                          <p:cNvGrpSpPr/>
                                                                          <p:nvPr/>
                                                                        </p:nvGrpSpPr>
                                                                        <p:grpSpPr>
                                                                          <a:xfrm>
                                                                            <a:off x="6313002" y="918287"/>
                                                                            <a:ext cx="3458583" cy="4368920"/>
                                                                            <a:chOff x="6313002" y="918287"/>
                                                                            <a:chExt cx="3458583" cy="4368920"/>
                                                                          </a:xfrm>
                                                                        </p:grpSpPr>
                                                                        <p:grpSp>
                                                                          <p:nvGrpSpPr>
                                                                            <p:cNvPr id="85" name="Group 84">
                                                                              <a:extLst>
                                                                                <a:ext uri="{FF2B5EF4-FFF2-40B4-BE49-F238E27FC236}">
                                                                                  <a16:creationId xmlns:a16="http://schemas.microsoft.com/office/drawing/2014/main" id="{16A00A65-470D-475A-987D-6EB67CF2ABA7}"/>
                                                                                </a:ext>
                                                                              </a:extLst>
                                                                            </p:cNvPr>
                                                                            <p:cNvGrpSpPr/>
                                                                            <p:nvPr/>
                                                                          </p:nvGrpSpPr>
                                                                          <p:grpSpPr>
                                                                            <a:xfrm>
                                                                              <a:off x="6313002" y="918287"/>
                                                                              <a:ext cx="3458583" cy="4368920"/>
                                                                              <a:chOff x="6313002" y="918287"/>
                                                                              <a:chExt cx="3458583" cy="4368920"/>
                                                                            </a:xfrm>
                                                                          </p:grpSpPr>
                                                                          <p:sp>
                                                                            <p:nvSpPr>
                                                                              <p:cNvPr id="87" name="Freeform 85">
                                                                                <a:extLst>
                                                                                  <a:ext uri="{FF2B5EF4-FFF2-40B4-BE49-F238E27FC236}">
                                                                                    <a16:creationId xmlns:a16="http://schemas.microsoft.com/office/drawing/2014/main" id="{12639DA9-3F39-4182-8F30-B6803FF108D0}"/>
                                                                                  </a:ext>
                                                                                </a:extLst>
                                                                              </p:cNvPr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 rot="21112238">
                                                                                <a:off x="6313002" y="1233714"/>
                                                                                <a:ext cx="842539" cy="1190171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842539 w 842539"/>
                                                                                  <a:gd name="connsiteY0" fmla="*/ 0 h 1190171"/>
                                                                                  <a:gd name="connsiteX1" fmla="*/ 494196 w 842539"/>
                                                                                  <a:gd name="connsiteY1" fmla="*/ 290286 h 1190171"/>
                                                                                  <a:gd name="connsiteX2" fmla="*/ 710 w 842539"/>
                                                                                  <a:gd name="connsiteY2" fmla="*/ 449943 h 1190171"/>
                                                                                  <a:gd name="connsiteX3" fmla="*/ 378082 w 842539"/>
                                                                                  <a:gd name="connsiteY3" fmla="*/ 435429 h 1190171"/>
                                                                                  <a:gd name="connsiteX4" fmla="*/ 87796 w 842539"/>
                                                                                  <a:gd name="connsiteY4" fmla="*/ 682171 h 1190171"/>
                                                                                  <a:gd name="connsiteX5" fmla="*/ 363567 w 842539"/>
                                                                                  <a:gd name="connsiteY5" fmla="*/ 653143 h 1190171"/>
                                                                                  <a:gd name="connsiteX6" fmla="*/ 73282 w 842539"/>
                                                                                  <a:gd name="connsiteY6" fmla="*/ 1016000 h 1190171"/>
                                                                                  <a:gd name="connsiteX7" fmla="*/ 305510 w 842539"/>
                                                                                  <a:gd name="connsiteY7" fmla="*/ 972457 h 1190171"/>
                                                                                  <a:gd name="connsiteX8" fmla="*/ 436139 w 842539"/>
                                                                                  <a:gd name="connsiteY8" fmla="*/ 1190171 h 1190171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" y="connsiteY8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842539" h="1190171">
                                                                                    <a:moveTo>
                                                                                      <a:pt x="842539" y="0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738520" y="107648"/>
                                                                                      <a:pt x="634501" y="215296"/>
                                                                                      <a:pt x="494196" y="29028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53891" y="365276"/>
                                                                                      <a:pt x="20062" y="425753"/>
                                                                                      <a:pt x="710" y="44994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-18642" y="474133"/>
                                                                                      <a:pt x="363568" y="396724"/>
                                                                                      <a:pt x="378082" y="43542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92596" y="474134"/>
                                                                                      <a:pt x="90215" y="645885"/>
                                                                                      <a:pt x="87796" y="68217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5377" y="718457"/>
                                                                                      <a:pt x="365986" y="597505"/>
                                                                                      <a:pt x="363567" y="65314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61148" y="708781"/>
                                                                                      <a:pt x="82958" y="962781"/>
                                                                                      <a:pt x="73282" y="10160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3606" y="1069219"/>
                                                                                      <a:pt x="245034" y="943429"/>
                                                                                      <a:pt x="305510" y="97245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65986" y="1001485"/>
                                                                                      <a:pt x="401062" y="1095828"/>
                                                                                      <a:pt x="436139" y="1190171"/>
                                                                                    </a:cubicBez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solidFill>
                                                                                <a:srgbClr val="3D1C05"/>
                                                                              </a:solidFill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</p:spPr>
                                                                            <p:style>
                                                                              <a:lnRef idx="2">
                                                                                <a:schemeClr val="accent1">
                                                                                  <a:shade val="50000"/>
                                                                                </a:schemeClr>
                                                                              </a:lnRef>
                                                                              <a:fillRef idx="1">
                                                                                <a:schemeClr val="accent1"/>
                                                                              </a:fillRef>
                                                                              <a:effectRef idx="0">
                                                                                <a:schemeClr val="accent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lt1"/>
                                                                              </a:fontRef>
                                                                            </p:style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/>
                                                                              <a:p>
                                                                                <a:pPr algn="ctr"/>
                                                                                <a:endParaRPr lang="en-AU"/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grpSp>
                                                                            <p:nvGrpSpPr>
                                                                              <p:cNvPr id="88" name="Group 87">
                                                                                <a:extLst>
                                                                                  <a:ext uri="{FF2B5EF4-FFF2-40B4-BE49-F238E27FC236}">
                                                                                    <a16:creationId xmlns:a16="http://schemas.microsoft.com/office/drawing/2014/main" id="{50E84EBD-B755-43C3-A248-F95D14D9840D}"/>
                                                                                  </a:ext>
                                                                                </a:extLst>
                                                                              </p:cNvPr>
                                                                              <p:cNvGrpSpPr/>
                                                                              <p:nvPr/>
                                                                            </p:nvGrpSpPr>
                                                                            <p:grpSpPr>
                                                                              <a:xfrm>
                                                                                <a:off x="6553359" y="918287"/>
                                                                                <a:ext cx="3218226" cy="4368920"/>
                                                                                <a:chOff x="6553359" y="918287"/>
                                                                                <a:chExt cx="3218226" cy="4368920"/>
                                                                              </a:xfrm>
                                                                            </p:grpSpPr>
                                                                            <p:grpSp>
                                                                              <p:nvGrpSpPr>
                                                                                <p:cNvPr id="89" name="Group 88">
                                                                                  <a:extLst>
                                                                                    <a:ext uri="{FF2B5EF4-FFF2-40B4-BE49-F238E27FC236}">
                                                                                      <a16:creationId xmlns:a16="http://schemas.microsoft.com/office/drawing/2014/main" id="{33DD138A-8E96-4E8B-A76F-3D778316DBFC}"/>
                                                                                    </a:ext>
                                                                                  </a:extLst>
                                                                                </p:cNvPr>
                                                                                <p:cNvGrpSpPr/>
                                                                                <p:nvPr/>
                                                                              </p:nvGrpSpPr>
                                                                              <p:grpSpPr>
                                                                                <a:xfrm>
                                                                                  <a:off x="6553359" y="918287"/>
                                                                                  <a:ext cx="3218226" cy="4368920"/>
                                                                                  <a:chOff x="6553359" y="918287"/>
                                                                                  <a:chExt cx="3218226" cy="4368920"/>
                                                                                </a:xfrm>
                                                                              </p:grpSpPr>
                                                                              <p:grpSp>
                                                                                <p:nvGrpSpPr>
                                                                                  <p:cNvPr id="97" name="Group 96">
                                                                                    <a:extLst>
                                                                                      <a:ext uri="{FF2B5EF4-FFF2-40B4-BE49-F238E27FC236}">
                                                                                        <a16:creationId xmlns:a16="http://schemas.microsoft.com/office/drawing/2014/main" id="{F9995FE7-F43E-40A4-B03D-5C6484F603D4}"/>
                                                                                      </a:ext>
                                                                                    </a:extLst>
                                                                                  </p:cNvPr>
                                                                                  <p:cNvGrpSpPr/>
                                                                                  <p:nvPr/>
                                                                                </p:nvGrpSpPr>
                                                                                <p:grpSpPr>
                                                                                  <a:xfrm>
                                                                                    <a:off x="6553359" y="918287"/>
                                                                                    <a:ext cx="3218226" cy="4368920"/>
                                                                                    <a:chOff x="6553359" y="918287"/>
                                                                                    <a:chExt cx="3218226" cy="4368920"/>
                                                                                  </a:xfrm>
                                                                                </p:grpSpPr>
                                                                                <p:grpSp>
                                                                                  <p:nvGrpSpPr>
                                                                                    <p:cNvPr id="99" name="Group 98">
                                                                                      <a:extLst>
                                                                                        <a:ext uri="{FF2B5EF4-FFF2-40B4-BE49-F238E27FC236}">
                                                                                          <a16:creationId xmlns:a16="http://schemas.microsoft.com/office/drawing/2014/main" id="{46494C34-FC6C-407F-82EF-212359B131E6}"/>
                                                                                        </a:ext>
                                                                                      </a:extLst>
                                                                                    </p:cNvPr>
                                                                                    <p:cNvGrpSpPr/>
                                                                                    <p:nvPr/>
                                                                                  </p:nvGrpSpPr>
                                                                                  <p:grpSpPr>
                                                                                    <a:xfrm>
                                                                                      <a:off x="6553359" y="918287"/>
                                                                                      <a:ext cx="3218226" cy="4368920"/>
                                                                                      <a:chOff x="6553359" y="918287"/>
                                                                                      <a:chExt cx="3218226" cy="4368920"/>
                                                                                    </a:xfrm>
                                                                                  </p:grpSpPr>
                                                                                  <p:grpSp>
                                                                                    <p:nvGrpSpPr>
                                                                                      <p:cNvPr id="103" name="Group 102">
                                                                                        <a:extLst>
                                                                                          <a:ext uri="{FF2B5EF4-FFF2-40B4-BE49-F238E27FC236}">
                                                                                            <a16:creationId xmlns:a16="http://schemas.microsoft.com/office/drawing/2014/main" id="{5E2CE4BD-2A16-42A2-B0B8-78D56053ECBE}"/>
                                                                                          </a:ext>
                                                                                        </a:extLst>
                                                                                      </p:cNvPr>
                                                                                      <p:cNvGrpSpPr/>
                                                                                      <p:nvPr/>
                                                                                    </p:nvGrpSpPr>
                                                                                    <p:grpSpPr>
                                                                                      <a:xfrm>
                                                                                        <a:off x="6553359" y="918287"/>
                                                                                        <a:ext cx="3218226" cy="4368920"/>
                                                                                        <a:chOff x="6553359" y="918287"/>
                                                                                        <a:chExt cx="3218226" cy="4368920"/>
                                                                                      </a:xfrm>
                                                                                    </p:grpSpPr>
                                                                                    <p:grpSp>
                                                                                      <p:nvGrpSpPr>
                                                                                        <p:cNvPr id="105" name="Group 104">
                                                                                          <a:extLst>
                                                                                            <a:ext uri="{FF2B5EF4-FFF2-40B4-BE49-F238E27FC236}">
                                                                                              <a16:creationId xmlns:a16="http://schemas.microsoft.com/office/drawing/2014/main" id="{58D69DC7-6078-4D80-A1AD-F335E94328DB}"/>
                                                                                            </a:ext>
                                                                                          </a:extLst>
                                                                                        </p:cNvPr>
                                                                                        <p:cNvGrpSpPr/>
                                                                                        <p:nvPr/>
                                                                                      </p:nvGrpSpPr>
                                                                                      <p:grpSpPr>
                                                                                        <a:xfrm>
                                                                                          <a:off x="6553359" y="918287"/>
                                                                                          <a:ext cx="3218226" cy="4368920"/>
                                                                                          <a:chOff x="6553359" y="918287"/>
                                                                                          <a:chExt cx="3218226" cy="4368920"/>
                                                                                        </a:xfrm>
                                                                                      </p:grpSpPr>
                                                                                      <p:grpSp>
                                                                                        <p:nvGrpSpPr>
                                                                                          <p:cNvPr id="107" name="Group 106">
                                                                                            <a:extLst>
                                                                                              <a:ext uri="{FF2B5EF4-FFF2-40B4-BE49-F238E27FC236}">
                                                                                                <a16:creationId xmlns:a16="http://schemas.microsoft.com/office/drawing/2014/main" id="{70C5A9C1-A67D-43FA-8A81-E048FC319817}"/>
                                                                                              </a:ext>
                                                                                            </a:extLst>
                                                                                          </p:cNvPr>
                                                                                          <p:cNvGrpSpPr/>
                                                                                          <p:nvPr/>
                                                                                        </p:nvGrpSpPr>
                                                                                        <p:grpSpPr>
                                                                                          <a:xfrm>
                                                                                            <a:off x="6553359" y="918287"/>
                                                                                            <a:ext cx="3218226" cy="4368920"/>
                                                                                            <a:chOff x="6553359" y="918287"/>
                                                                                            <a:chExt cx="3218226" cy="4368920"/>
                                                                                          </a:xfrm>
                                                                                        </p:grpSpPr>
                                                                                        <p:grpSp>
                                                                                          <p:nvGrpSpPr>
                                                                                            <p:cNvPr id="112" name="Group 111">
                                                                                              <a:extLst>
                                                                                                <a:ext uri="{FF2B5EF4-FFF2-40B4-BE49-F238E27FC236}">
                                                                                                  <a16:creationId xmlns:a16="http://schemas.microsoft.com/office/drawing/2014/main" id="{35BD52EF-E586-404B-81DA-D56A1C0BEE2A}"/>
                                                                                                </a:ext>
                                                                                              </a:extLst>
                                                                                            </p:cNvPr>
                                                                                            <p:cNvGrpSpPr/>
                                                                                            <p:nvPr/>
                                                                                          </p:nvGrpSpPr>
                                                                                          <p:grpSpPr>
                                                                                            <a:xfrm>
                                                                                              <a:off x="6553359" y="918287"/>
                                                                                              <a:ext cx="3218226" cy="4368920"/>
                                                                                              <a:chOff x="6553359" y="918287"/>
                                                                                              <a:chExt cx="3218226" cy="4368920"/>
                                                                                            </a:xfrm>
                                                                                          </p:grpSpPr>
                                                                                          <p:grpSp>
                                                                                            <p:nvGrpSpPr>
                                                                                              <p:cNvPr id="116" name="Group 115">
                                                                                                <a:extLst>
                                                                                                  <a:ext uri="{FF2B5EF4-FFF2-40B4-BE49-F238E27FC236}">
                                                                                                    <a16:creationId xmlns:a16="http://schemas.microsoft.com/office/drawing/2014/main" id="{3DE07266-7EE9-4300-93A1-1C13060047F3}"/>
                                                                                                  </a:ext>
                                                                                                </a:extLst>
                                                                                              </p:cNvPr>
                                                                                              <p:cNvGrpSpPr/>
                                                                                              <p:nvPr/>
                                                                                            </p:nvGrpSpPr>
                                                                                            <p:grpSpPr>
                                                                                              <a:xfrm>
                                                                                                <a:off x="6553359" y="918287"/>
                                                                                                <a:ext cx="3218226" cy="4368920"/>
                                                                                                <a:chOff x="6553359" y="918287"/>
                                                                                                <a:chExt cx="3218226" cy="4368920"/>
                                                                                              </a:xfrm>
                                                                                            </p:grpSpPr>
                                                                                            <p:grpSp>
                                                                                              <p:nvGrpSpPr>
                                                                                                <p:cNvPr id="121" name="Group 120">
                                                                                                  <a:extLst>
                                                                                                    <a:ext uri="{FF2B5EF4-FFF2-40B4-BE49-F238E27FC236}">
                                                                                                      <a16:creationId xmlns:a16="http://schemas.microsoft.com/office/drawing/2014/main" id="{36C8DBD1-1171-4178-9036-013BCF2ED0B6}"/>
                                                                                                    </a:ext>
                                                                                                  </a:extLst>
                                                                                                </p:cNvPr>
                                                                                                <p:cNvGrpSpPr/>
                                                                                                <p:nvPr/>
                                                                                              </p:nvGrpSpPr>
                                                                                              <p:grpSpPr>
                                                                                                <a:xfrm>
                                                                                                  <a:off x="6553359" y="918287"/>
                                                                                                  <a:ext cx="3218226" cy="4368920"/>
                                                                                                  <a:chOff x="6553359" y="918287"/>
                                                                                                  <a:chExt cx="3218226" cy="4368920"/>
                                                                                                </a:xfrm>
                                                                                              </p:grpSpPr>
                                                                                              <p:grpSp>
                                                                                                <p:nvGrpSpPr>
                                                                                                  <p:cNvPr id="126" name="Group 125">
                                                                                                    <a:extLst>
                                                                                                      <a:ext uri="{FF2B5EF4-FFF2-40B4-BE49-F238E27FC236}">
                                                                                                        <a16:creationId xmlns:a16="http://schemas.microsoft.com/office/drawing/2014/main" id="{51352928-B64F-4D5D-849E-278E95CC0794}"/>
                                                                                                      </a:ext>
                                                                                                    </a:extLst>
                                                                                                  </p:cNvPr>
                                                                                                  <p:cNvGrpSpPr/>
                                                                                                  <p:nvPr/>
                                                                                                </p:nvGrpSpPr>
                                                                                                <p:grpSpPr>
                                                                                                  <a:xfrm>
                                                                                                    <a:off x="6553359" y="918287"/>
                                                                                                    <a:ext cx="3218226" cy="4368920"/>
                                                                                                    <a:chOff x="7714501" y="619943"/>
                                                                                                    <a:chExt cx="3218226" cy="4368920"/>
                                                                                                  </a:xfrm>
                                                                                                </p:grpSpPr>
                                                                                                <p:grpSp>
                                                                                                  <p:nvGrpSpPr>
                                                                                                    <p:cNvPr id="133" name="Group 132">
                                                                                                      <a:extLst>
                                                                                                        <a:ext uri="{FF2B5EF4-FFF2-40B4-BE49-F238E27FC236}">
                                                                                                          <a16:creationId xmlns:a16="http://schemas.microsoft.com/office/drawing/2014/main" id="{8FBE9EC6-4AB9-4C45-A610-362C81F21187}"/>
                                                                                                        </a:ext>
                                                                                                      </a:extLst>
                                                                                                    </p:cNvPr>
                                                                                                    <p:cNvGrpSpPr/>
                                                                                                    <p:nvPr/>
                                                                                                  </p:nvGrpSpPr>
                                                                                                  <p:grpSpPr>
                                                                                                    <a:xfrm>
                                                                                                      <a:off x="7714501" y="619943"/>
                                                                                                      <a:ext cx="3218226" cy="4368920"/>
                                                                                                      <a:chOff x="7714501" y="619943"/>
                                                                                                      <a:chExt cx="3218226" cy="4368920"/>
                                                                                                    </a:xfrm>
                                                                                                  </p:grpSpPr>
                                                                                                  <p:grpSp>
                                                                                                    <p:nvGrpSpPr>
                                                                                                      <p:cNvPr id="135" name="Group 134">
                                                                                                        <a:extLst>
                                                                                                          <a:ext uri="{FF2B5EF4-FFF2-40B4-BE49-F238E27FC236}">
                                                                                                            <a16:creationId xmlns:a16="http://schemas.microsoft.com/office/drawing/2014/main" id="{FA7DB616-3774-4FED-ABE9-1BDE68FB7111}"/>
                                                                                                          </a:ext>
                                                                                                        </a:extLst>
                                                                                                      </p:cNvPr>
                                                                                                      <p:cNvGrpSpPr/>
                                                                                                      <p:nvPr/>
                                                                                                    </p:nvGrpSpPr>
                                                                                                    <p:grpSpPr>
                                                                                                      <a:xfrm>
                                                                                                        <a:off x="7714501" y="619943"/>
                                                                                                        <a:ext cx="3218226" cy="4368920"/>
                                                                                                        <a:chOff x="7990272" y="619943"/>
                                                                                                        <a:chExt cx="3218226" cy="4368920"/>
                                                                                                      </a:xfrm>
                                                                                                    </p:grpSpPr>
                                                                                                    <p:grpSp>
                                                                                                      <p:nvGrpSpPr>
                                                                                                        <p:cNvPr id="137" name="Group 136">
                                                                                                          <a:extLst>
                                                                                                            <a:ext uri="{FF2B5EF4-FFF2-40B4-BE49-F238E27FC236}">
                                                                                                              <a16:creationId xmlns:a16="http://schemas.microsoft.com/office/drawing/2014/main" id="{A2893333-3705-4851-BA8E-1BA1C6D40E68}"/>
                                                                                                            </a:ext>
                                                                                                          </a:extLst>
                                                                                                        </p:cNvPr>
                                                                                                        <p:cNvGrpSpPr/>
                                                                                                        <p:nvPr/>
                                                                                                      </p:nvGrpSpPr>
                                                                                                      <p:grpSpPr>
                                                                                                        <a:xfrm>
                                                                                                          <a:off x="7990272" y="619943"/>
                                                                                                          <a:ext cx="3218226" cy="4368920"/>
                                                                                                          <a:chOff x="2590958" y="519930"/>
                                                                                                          <a:chExt cx="3218226" cy="4368920"/>
                                                                                                        </a:xfrm>
                                                                                                      </p:grpSpPr>
                                                                                                      <p:grpSp>
                                                                                                        <p:nvGrpSpPr>
                                                                                                          <p:cNvPr id="140" name="Group 139">
                                                                                                            <a:extLst>
                                                                                                              <a:ext uri="{FF2B5EF4-FFF2-40B4-BE49-F238E27FC236}">
                                                                                                                <a16:creationId xmlns:a16="http://schemas.microsoft.com/office/drawing/2014/main" id="{AAEBBB9A-3317-4235-9B2C-46368908DFD4}"/>
                                                                                                              </a:ext>
                                                                                                            </a:extLst>
                                                                                                          </p:cNvPr>
                                                                                                          <p:cNvGrpSpPr/>
                                                                                                          <p:nvPr/>
                                                                                                        </p:nvGrpSpPr>
                                                                                                        <p:grpSpPr>
                                                                                                          <a:xfrm>
                                                                                                            <a:off x="2590958" y="519930"/>
                                                                                                            <a:ext cx="3218226" cy="4368920"/>
                                                                                                            <a:chOff x="2568058" y="534218"/>
                                                                                                            <a:chExt cx="3218226" cy="4368920"/>
                                                                                                          </a:xfrm>
                                                                                                        </p:grpSpPr>
                                                                                                        <p:grpSp>
                                                                                                          <p:nvGrpSpPr>
                                                                                                            <p:cNvPr id="142" name="Group 141">
                                                                                                              <a:extLst>
                                                                                                                <a:ext uri="{FF2B5EF4-FFF2-40B4-BE49-F238E27FC236}">
                                                                                                                  <a16:creationId xmlns:a16="http://schemas.microsoft.com/office/drawing/2014/main" id="{D65873FE-CD7E-45EB-B40C-1D3202DB8B8B}"/>
                                                                                                                </a:ext>
                                                                                                              </a:extLst>
                                                                                                            </p:cNvPr>
                                                                                                            <p:cNvGrpSpPr/>
                                                                                                            <p:nvPr/>
                                                                                                          </p:nvGrpSpPr>
                                                                                                          <p:grpSpPr>
                                                                                                            <a:xfrm>
                                                                                                              <a:off x="2568058" y="534218"/>
                                                                                                              <a:ext cx="3218226" cy="4368920"/>
                                                                                                              <a:chOff x="2557838" y="487408"/>
                                                                                                              <a:chExt cx="3218226" cy="4368920"/>
                                                                                                            </a:xfrm>
                                                                                                          </p:grpSpPr>
                                                                                                          <p:grpSp>
                                                                                                            <p:nvGrpSpPr>
                                                                                                              <p:cNvPr id="144" name="Group 143">
                                                                                                                <a:extLst>
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<a16:creationId xmlns:a16="http://schemas.microsoft.com/office/drawing/2014/main" id="{BFD35306-E912-41ED-B35C-5B1A8ED2AAA7}"/>
                                                                                                                  </a:ext>
                                                                                                                </a:extLst>
                                                                                                              </p:cNvPr>
                                                                                                              <p:cNvGrpSpPr/>
                                                                                                              <p:nvPr/>
                                                                                                            </p:nvGrpSpPr>
                                                                                                            <p:grpSpPr>
                                                                                                              <a:xfrm>
                                                                                                                <a:off x="2557838" y="487408"/>
                                                                                                                <a:ext cx="3218226" cy="4368920"/>
                                                                                                                <a:chOff x="2552858" y="509482"/>
                                                                                                                <a:chExt cx="3218226" cy="4368920"/>
                                                                                                              </a:xfrm>
                                                                                                            </p:grpSpPr>
                                                                                                            <p:grpSp>
                                                                                                              <p:nvGrpSpPr>
                                                                                                                <p:cNvPr id="147" name="Group 146">
                                                                                                                  <a:extLst>
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<a16:creationId xmlns:a16="http://schemas.microsoft.com/office/drawing/2014/main" id="{5A5F8AFE-CF17-45E7-8097-AD7D8D148B12}"/>
                                                                                                                    </a:ext>
                                                                                                                  </a:extLst>
                                                                                                                </p:cNvPr>
                                                                                                                <p:cNvGrpSpPr/>
                                                                                                                <p:nvPr/>
                                                                                                              </p:nvGrpSpPr>
                                                                                                              <p:grpSpPr>
                                                                                                                <a:xfrm>
                                                                                                                  <a:off x="2552858" y="509482"/>
                                                                                                                  <a:ext cx="3218226" cy="4368920"/>
                                                                                                                  <a:chOff x="8287453" y="619943"/>
                                                                                                                  <a:chExt cx="3218226" cy="4368920"/>
                                                                                                                </a:xfrm>
                                                                                                              </p:grpSpPr>
                                                                                                              <p:grpSp>
                                                                                                                <p:nvGrpSpPr>
                                                                                                                  <p:cNvPr id="150" name="Group 149">
                                                                                                                    <a:extLst>
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<a16:creationId xmlns:a16="http://schemas.microsoft.com/office/drawing/2014/main" id="{4057D219-E54D-409B-BEDB-AF3E1E5CDD82}"/>
                                                                                                                      </a:ext>
                                                                                                                    </a:extLst>
                                                                                                                  </p:cNvPr>
                                                                                                                  <p:cNvGrpSpPr/>
                                                                                                                  <p:nvPr/>
                                                                                                                </p:nvGrpSpPr>
                                                                                                                <p:grpSpPr>
                                                                                                                  <a:xfrm>
                                                                                                                    <a:off x="8287453" y="619943"/>
                                                                                                                    <a:ext cx="3218226" cy="4304924"/>
                                                                                                                    <a:chOff x="2552657" y="549481"/>
                                                                                                                    <a:chExt cx="3218226" cy="4304924"/>
                                                                                                                  </a:xfrm>
                                                                                                                </p:grpSpPr>
                                                                                                                <p:grpSp>
                                                                                                                  <p:nvGrpSpPr>
                                                                                                                    <p:cNvPr id="157" name="Group 156">
                                                                                                                      <a:extLst>
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<a16:creationId xmlns:a16="http://schemas.microsoft.com/office/drawing/2014/main" id="{FD530729-AAC8-4B36-B36C-5F04AE48642E}"/>
                                                                                                                        </a:ext>
                                                                                                                      </a:extLst>
                                                                                                                    </p:cNvPr>
                                                                                                                    <p:cNvGrpSpPr/>
                                                                                                                    <p:nvPr/>
                                                                                                                  </p:nvGrpSpPr>
                                                                                                                  <p:grpSpPr>
                                                                                                                    <a:xfrm>
                                                                                                                      <a:off x="2552657" y="549481"/>
                                                                                                                      <a:ext cx="3180126" cy="4304924"/>
                                                                                                                      <a:chOff x="2582962" y="526621"/>
                                                                                                                      <a:chExt cx="3180126" cy="4304924"/>
                                                                                                                    </a:xfrm>
                                                                                                                  </p:grpSpPr>
                                                                                                                  <p:sp>
                                                                                                                    <p:nvSpPr>
                                                                                                                      <p:cNvPr id="160" name="Freeform 158">
                                                                                                                        <a:extLst>
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<a16:creationId xmlns:a16="http://schemas.microsoft.com/office/drawing/2014/main" id="{C5BB599D-3A79-441C-8F7A-D4B1D8907758}"/>
                                                                                                                          </a:ext>
                                                                                                                        </a:extLst>
                                                                                                                      </p:cNvPr>
                                                                                                                      <p:cNvSpPr/>
                                                                                                                      <p:nvPr/>
                                                                                                                    </p:nvSpPr>
                                                                                                                    <p:spPr>
                                                                                                                      <a:xfrm>
                                                                                                                        <a:off x="2989522" y="1126440"/>
                                                                                                                        <a:ext cx="2642620" cy="3705105"/>
                                                                                                                      </a:xfrm>
                                                                                                                      <a:custGeom>
                                                                                                                        <a:avLst/>
                                                                                                                        <a:gdLst>
                                                                                                                          <a:gd name="connsiteX0" fmla="*/ 12758 w 2642620"/>
                                                                                                                          <a:gd name="connsiteY0" fmla="*/ 1479600 h 3705105"/>
                                                                                                                          <a:gd name="connsiteX1" fmla="*/ 50858 w 2642620"/>
                                                                                                                          <a:gd name="connsiteY1" fmla="*/ 2249220 h 3705105"/>
                                                                                                                          <a:gd name="connsiteX2" fmla="*/ 241358 w 2642620"/>
                                                                                                                          <a:gd name="connsiteY2" fmla="*/ 3011220 h 3705105"/>
                                                                                                                          <a:gd name="connsiteX3" fmla="*/ 706178 w 2642620"/>
                                                                                                                          <a:gd name="connsiteY3" fmla="*/ 3468420 h 3705105"/>
                                                                                                                          <a:gd name="connsiteX4" fmla="*/ 1323398 w 2642620"/>
                                                                                                                          <a:gd name="connsiteY4" fmla="*/ 3697020 h 3705105"/>
                                                                                                                          <a:gd name="connsiteX5" fmla="*/ 1940618 w 2642620"/>
                                                                                                                          <a:gd name="connsiteY5" fmla="*/ 3605580 h 3705105"/>
                                                                                                                          <a:gd name="connsiteX6" fmla="*/ 2420678 w 2642620"/>
                                                                                                                          <a:gd name="connsiteY6" fmla="*/ 3156000 h 3705105"/>
                                                                                                                          <a:gd name="connsiteX7" fmla="*/ 2611178 w 2642620"/>
                                                                                                                          <a:gd name="connsiteY7" fmla="*/ 2569260 h 3705105"/>
                                                                                                                          <a:gd name="connsiteX8" fmla="*/ 2641658 w 2642620"/>
                                                                                                                          <a:gd name="connsiteY8" fmla="*/ 1913940 h 3705105"/>
                                                                                                                          <a:gd name="connsiteX9" fmla="*/ 2603558 w 2642620"/>
                                                                                                                          <a:gd name="connsiteY9" fmla="*/ 1403400 h 3705105"/>
                                                                                                                          <a:gd name="connsiteX10" fmla="*/ 2527358 w 2642620"/>
                                                                                                                          <a:gd name="connsiteY10" fmla="*/ 892860 h 3705105"/>
                                                                                                                          <a:gd name="connsiteX11" fmla="*/ 2313998 w 2642620"/>
                                                                                                                          <a:gd name="connsiteY11" fmla="*/ 245160 h 3705105"/>
                                                                                                                          <a:gd name="connsiteX12" fmla="*/ 1605338 w 2642620"/>
                                                                                                                          <a:gd name="connsiteY12" fmla="*/ 1320 h 3705105"/>
                                                                                                                          <a:gd name="connsiteX13" fmla="*/ 325178 w 2642620"/>
                                                                                                                          <a:gd name="connsiteY13" fmla="*/ 191820 h 3705105"/>
                                                                                                                          <a:gd name="connsiteX14" fmla="*/ 27998 w 2642620"/>
                                                                                                                          <a:gd name="connsiteY14" fmla="*/ 999540 h 3705105"/>
                                                                                                                          <a:gd name="connsiteX15" fmla="*/ 12758 w 2642620"/>
                                                                                                                          <a:gd name="connsiteY15" fmla="*/ 1479600 h 3705105"/>
                                                                                                                        </a:gdLst>
                                                                                                                        <a:ahLst/>
                                                                                                                        <a:cxnLst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</a:cxn>
                                                                                                                        </a:cxnLst>
                                                                                                                        <a:rect l="l" t="t" r="r" b="b"/>
                                                                                                                        <a:pathLst>
                                                                                                                          <a:path w="2642620" h="3705105">
                                                                                                                            <a:moveTo>
                                                                                                                              <a:pt x="12758" y="1479600"/>
                                                                                                                            </a:moveTo>
                                                                                                                            <a:cubicBezTo>
                                                                                                                              <a:pt x="16568" y="1687880"/>
                                                                                                                              <a:pt x="12758" y="1993950"/>
                                                                                                                              <a:pt x="50858" y="224922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88958" y="2504490"/>
                                                                                                                              <a:pt x="132138" y="2808020"/>
                                                                                                                              <a:pt x="241358" y="301122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350578" y="3214420"/>
                                                                                                                              <a:pt x="525838" y="3354120"/>
                                                                                                                              <a:pt x="706178" y="346842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886518" y="3582720"/>
                                                                                                                              <a:pt x="1117658" y="3674160"/>
                                                                                                                              <a:pt x="1323398" y="369702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529138" y="3719880"/>
                                                                                                                              <a:pt x="1757738" y="3695750"/>
                                                                                                                              <a:pt x="1940618" y="360558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123498" y="3515410"/>
                                                                                                                              <a:pt x="2308918" y="3328720"/>
                                                                                                                              <a:pt x="2420678" y="315600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532438" y="2983280"/>
                                                                                                                              <a:pt x="2574348" y="2776270"/>
                                                                                                                              <a:pt x="2611178" y="256926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648008" y="2362250"/>
                                                                                                                              <a:pt x="2642928" y="2108250"/>
                                                                                                                              <a:pt x="2641658" y="191394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640388" y="1719630"/>
                                                                                                                              <a:pt x="2622608" y="1573580"/>
                                                                                                                              <a:pt x="2603558" y="140340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584508" y="1233220"/>
                                                                                                                              <a:pt x="2575618" y="1085900"/>
                                                                                                                              <a:pt x="2527358" y="89286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479098" y="699820"/>
                                                                                                                              <a:pt x="2467668" y="393750"/>
                                                                                                                              <a:pt x="2313998" y="24516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160328" y="96570"/>
                                                                                                                              <a:pt x="1936808" y="10210"/>
                                                                                                                              <a:pt x="1605338" y="132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273868" y="-7570"/>
                                                                                                                              <a:pt x="588068" y="25450"/>
                                                                                                                              <a:pt x="325178" y="19182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62288" y="358190"/>
                                                                                                                              <a:pt x="77528" y="784910"/>
                                                                                                                              <a:pt x="27998" y="99954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-21532" y="1214170"/>
                                                                                                                              <a:pt x="8948" y="1271320"/>
                                                                                                                              <a:pt x="12758" y="1479600"/>
                                                                                                                            </a:cubicBezTo>
                                                                                                                            <a:close/>
                                                                                                                          </a:path>
                                                                                                                        </a:pathLst>
                                                                                                                      </a:custGeom>
                                                                                                                      <a:solidFill>
                                                                                                                        <a:schemeClr val="accent2">
                                                                                                                          <a:lumMod val="40000"/>
                                                                                                                          <a:lumOff val="60000"/>
                                                                                                                        </a:schemeClr>
                                                                                                                      </a:solidFill>
                                                                                                                      <a:ln>
                                                                                                                        <a:noFill/>
                                                                                                                      </a:ln>
                                                                                                                    </p:spPr>
                                                                                                                    <p:style>
                                                                                                                      <a:lnRef idx="2">
                                                                                                                        <a:schemeClr val="accent1">
                                                                                                                          <a:shade val="50000"/>
                                                                                                                        </a:schemeClr>
                                                                                                                      </a:lnRef>
                                                                                                                      <a:fillRef idx="1">
                                                                                                                        <a:schemeClr val="accent1"/>
                                                                                                                      </a:fillRef>
                                                                                                                      <a:effectRef idx="0">
                                                                                                                        <a:schemeClr val="accent1"/>
                                                                                                                      </a:effectRef>
                                                                                                                      <a:fontRef idx="minor">
                                                                                                                        <a:schemeClr val="lt1"/>
                                                                                                                      </a:fontRef>
                                                                                                                    </p:style>
                                                                                                                    <p:txBody>
                                                                                                                      <a:bodyPr rtlCol="0" anchor="ctr"/>
                                                                                                                      <a:lstStyle/>
                                                                                                                      <a:p>
                                                                                                                        <a:pPr algn="ctr"/>
                                                                                                                        <a:endParaRPr lang="en-AU"/>
                                                                                                                      </a:p>
                                                                                                                    </p:txBody>
                                                                                                                  </p:sp>
                                                                                                                  <p:grpSp>
                                                                                                                    <p:nvGrpSpPr>
                                                                                                                      <p:cNvPr id="161" name="Group 160">
                                                                                                                        <a:extLst>
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<a16:creationId xmlns:a16="http://schemas.microsoft.com/office/drawing/2014/main" id="{2A156400-4C16-447E-B162-634A67CCCAE0}"/>
                                                                                                                          </a:ext>
                                                                                                                        </a:extLst>
                                                                                                                      </p:cNvPr>
                                                                                                                      <p:cNvGrpSpPr/>
                                                                                                                      <p:nvPr/>
                                                                                                                    </p:nvGrpSpPr>
                                                                                                                    <p:grpSpPr>
                                                                                                                      <a:xfrm>
                                                                                                                        <a:off x="2582962" y="526621"/>
                                                                                                                        <a:ext cx="3180126" cy="2257400"/>
                                                                                                                        <a:chOff x="2582962" y="526621"/>
                                                                                                                        <a:chExt cx="3180126" cy="2257400"/>
                                                                                                                      </a:xfrm>
                                                                                                                    </p:grpSpPr>
                                                                                                                    <p:sp>
                                                                                                                      <p:nvSpPr>
                                                                                                                        <p:cNvPr id="162" name="Freeform 160">
                                                                                                                          <a:extLst>
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<a16:creationId xmlns:a16="http://schemas.microsoft.com/office/drawing/2014/main" id="{106E0073-E7AD-423A-99DB-07A2EC72564B}"/>
                                                                                                                            </a:ext>
                                                                                                                          </a:extLst>
                                                                                                                        </p:cNvPr>
                                                                                                                        <p:cNvSpPr/>
                                                                                                                        <p:nvPr/>
                                                                                                                      </p:nvSpPr>
                                                                                                                      <p:spPr>
                                                                                                                        <a:xfrm>
                                                                                                                          <a:off x="2614802" y="807674"/>
                                                                                                                          <a:ext cx="3148286" cy="1976347"/>
                                                                                                                        </a:xfrm>
                                                                                                                        <a:custGeom>
                                                                                                                          <a:avLst/>
                                                                                                                          <a:gdLst>
                                                                                                                            <a:gd name="connsiteX0" fmla="*/ 318898 w 3148286"/>
                                                                                                                            <a:gd name="connsiteY0" fmla="*/ 1966006 h 1976347"/>
                                                                                                                            <a:gd name="connsiteX1" fmla="*/ 395098 w 3148286"/>
                                                                                                                            <a:gd name="connsiteY1" fmla="*/ 1783126 h 1976347"/>
                                                                                                                            <a:gd name="connsiteX2" fmla="*/ 501778 w 3148286"/>
                                                                                                                            <a:gd name="connsiteY2" fmla="*/ 1691686 h 1976347"/>
                                                                                                                            <a:gd name="connsiteX3" fmla="*/ 562738 w 3148286"/>
                                                                                                                            <a:gd name="connsiteY3" fmla="*/ 1531666 h 1976347"/>
                                                                                                                            <a:gd name="connsiteX4" fmla="*/ 844678 w 3148286"/>
                                                                                                                            <a:gd name="connsiteY4" fmla="*/ 1516426 h 1976347"/>
                                                                                                                            <a:gd name="connsiteX5" fmla="*/ 730378 w 3148286"/>
                                                                                                                            <a:gd name="connsiteY5" fmla="*/ 1150666 h 1976347"/>
                                                                                                                            <a:gd name="connsiteX6" fmla="*/ 783718 w 3148286"/>
                                                                                                                            <a:gd name="connsiteY6" fmla="*/ 823006 h 1976347"/>
                                                                                                                            <a:gd name="connsiteX7" fmla="*/ 1317118 w 3148286"/>
                                                                                                                            <a:gd name="connsiteY7" fmla="*/ 830626 h 1976347"/>
                                                                                                                            <a:gd name="connsiteX8" fmla="*/ 1865758 w 3148286"/>
                                                                                                                            <a:gd name="connsiteY8" fmla="*/ 739186 h 1976347"/>
                                                                                                                            <a:gd name="connsiteX9" fmla="*/ 2261998 w 3148286"/>
                                                                                                                            <a:gd name="connsiteY9" fmla="*/ 769666 h 1976347"/>
                                                                                                                            <a:gd name="connsiteX10" fmla="*/ 2467738 w 3148286"/>
                                                                                                                            <a:gd name="connsiteY10" fmla="*/ 906826 h 1976347"/>
                                                                                                                            <a:gd name="connsiteX11" fmla="*/ 2658238 w 3148286"/>
                                                                                                                            <a:gd name="connsiteY11" fmla="*/ 815386 h 1976347"/>
                                                                                                                            <a:gd name="connsiteX12" fmla="*/ 2665858 w 3148286"/>
                                                                                                                            <a:gd name="connsiteY12" fmla="*/ 1219246 h 1976347"/>
                                                                                                                            <a:gd name="connsiteX13" fmla="*/ 2841118 w 3148286"/>
                                                                                                                            <a:gd name="connsiteY13" fmla="*/ 1447846 h 1976347"/>
                                                                                                                            <a:gd name="connsiteX14" fmla="*/ 2963038 w 3148286"/>
                                                                                                                            <a:gd name="connsiteY14" fmla="*/ 1600246 h 1976347"/>
                                                                                                                            <a:gd name="connsiteX15" fmla="*/ 2955418 w 3148286"/>
                                                                                                                            <a:gd name="connsiteY15" fmla="*/ 1790746 h 1976347"/>
                                                                                                                            <a:gd name="connsiteX16" fmla="*/ 3016378 w 3148286"/>
                                                                                                                            <a:gd name="connsiteY16" fmla="*/ 1836466 h 1976347"/>
                                                                                                                            <a:gd name="connsiteX17" fmla="*/ 3145918 w 3148286"/>
                                                                                                                            <a:gd name="connsiteY17" fmla="*/ 1790746 h 1976347"/>
                                                                                                                            <a:gd name="connsiteX18" fmla="*/ 3100198 w 3148286"/>
                                                                                                                            <a:gd name="connsiteY18" fmla="*/ 1569766 h 1976347"/>
                                                                                                                            <a:gd name="connsiteX19" fmla="*/ 3100198 w 3148286"/>
                                                                                                                            <a:gd name="connsiteY19" fmla="*/ 1188766 h 1976347"/>
                                                                                                                            <a:gd name="connsiteX20" fmla="*/ 3016378 w 3148286"/>
                                                                                                                            <a:gd name="connsiteY20" fmla="*/ 815386 h 1976347"/>
                                                                                                                            <a:gd name="connsiteX21" fmla="*/ 2978278 w 3148286"/>
                                                                                                                            <a:gd name="connsiteY21" fmla="*/ 541066 h 1976347"/>
                                                                                                                            <a:gd name="connsiteX22" fmla="*/ 2879218 w 3148286"/>
                                                                                                                            <a:gd name="connsiteY22" fmla="*/ 182926 h 1976347"/>
                                                                                                                            <a:gd name="connsiteX23" fmla="*/ 2589658 w 3148286"/>
                                                                                                                            <a:gd name="connsiteY23" fmla="*/ 129586 h 1976347"/>
                                                                                                                            <a:gd name="connsiteX24" fmla="*/ 2383918 w 3148286"/>
                                                                                                                            <a:gd name="connsiteY24" fmla="*/ 46 h 1976347"/>
                                                                                                                            <a:gd name="connsiteX25" fmla="*/ 1179958 w 3148286"/>
                                                                                                                            <a:gd name="connsiteY25" fmla="*/ 144826 h 1976347"/>
                                                                                                                            <a:gd name="connsiteX26" fmla="*/ 501778 w 3148286"/>
                                                                                                                            <a:gd name="connsiteY26" fmla="*/ 594406 h 1976347"/>
                                                                                                                            <a:gd name="connsiteX27" fmla="*/ 296038 w 3148286"/>
                                                                                                                            <a:gd name="connsiteY27" fmla="*/ 1173526 h 1976347"/>
                                                                                                                            <a:gd name="connsiteX28" fmla="*/ 6478 w 3148286"/>
                                                                                                                            <a:gd name="connsiteY28" fmla="*/ 967786 h 1976347"/>
                                                                                                                            <a:gd name="connsiteX29" fmla="*/ 97918 w 3148286"/>
                                                                                                                            <a:gd name="connsiteY29" fmla="*/ 1143046 h 1976347"/>
                                                                                                                            <a:gd name="connsiteX30" fmla="*/ 136018 w 3148286"/>
                                                                                                                            <a:gd name="connsiteY30" fmla="*/ 1569766 h 1976347"/>
                                                                                                                            <a:gd name="connsiteX31" fmla="*/ 196978 w 3148286"/>
                                                                                                                            <a:gd name="connsiteY31" fmla="*/ 1943146 h 1976347"/>
                                                                                                                            <a:gd name="connsiteX32" fmla="*/ 227458 w 3148286"/>
                                                                                                                            <a:gd name="connsiteY32" fmla="*/ 1950766 h 1976347"/>
                                                                                                                            <a:gd name="connsiteX33" fmla="*/ 318898 w 3148286"/>
                                                                                                                            <a:gd name="connsiteY33" fmla="*/ 1966006 h 1976347"/>
                                                                                                                          </a:gdLst>
                                                                                                                          <a:ahLst/>
                                                                                                                          <a:cxnLst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</a:cxn>
                                                                                                                          </a:cxnLst>
                                                                                                                          <a:rect l="l" t="t" r="r" b="b"/>
                                                                                                                          <a:pathLst>
                                                                                                                            <a:path w="3148286" h="1976347">
                                                                                                                              <a:moveTo>
                                                                                                                                <a:pt x="318898" y="1966006"/>
                                                                                                                              </a:move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346838" y="1938066"/>
                                                                                                                                <a:pt x="364618" y="1828846"/>
                                                                                                                                <a:pt x="395098" y="1783126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425578" y="1737406"/>
                                                                                                                                <a:pt x="473838" y="1733596"/>
                                                                                                                                <a:pt x="501778" y="1691686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529718" y="1649776"/>
                                                                                                                                <a:pt x="505588" y="1560876"/>
                                                                                                                                <a:pt x="562738" y="1531666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619888" y="1502456"/>
                                                                                                                                <a:pt x="816738" y="1579926"/>
                                                                                                                                <a:pt x="844678" y="1516426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872618" y="1452926"/>
                                                                                                                                <a:pt x="740538" y="1266236"/>
                                                                                                                                <a:pt x="730378" y="1150666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720218" y="1035096"/>
                                                                                                                                <a:pt x="685928" y="876346"/>
                                                                                                                                <a:pt x="783718" y="823006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881508" y="769666"/>
                                                                                                                                <a:pt x="1136778" y="844596"/>
                                                                                                                                <a:pt x="1317118" y="830626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497458" y="816656"/>
                                                                                                                                <a:pt x="1708278" y="749346"/>
                                                                                                                                <a:pt x="1865758" y="739186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2023238" y="729026"/>
                                                                                                                                <a:pt x="2161668" y="741726"/>
                                                                                                                                <a:pt x="2261998" y="769666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2362328" y="797606"/>
                                                                                                                                <a:pt x="2401698" y="899206"/>
                                                                                                                                <a:pt x="2467738" y="906826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2533778" y="914446"/>
                                                                                                                                <a:pt x="2625218" y="763316"/>
                                                                                                                                <a:pt x="2658238" y="815386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2691258" y="867456"/>
                                                                                                                                <a:pt x="2635378" y="1113836"/>
                                                                                                                                <a:pt x="2665858" y="1219246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2696338" y="1324656"/>
                                                                                                                                <a:pt x="2791588" y="1384346"/>
                                                                                                                                <a:pt x="2841118" y="1447846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2890648" y="1511346"/>
                                                                                                                                <a:pt x="2943988" y="1543096"/>
                                                                                                                                <a:pt x="2963038" y="1600246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2982088" y="1657396"/>
                                                                                                                                <a:pt x="2946528" y="1751376"/>
                                                                                                                                <a:pt x="2955418" y="1790746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2964308" y="1830116"/>
                                                                                                                                <a:pt x="2984628" y="1836466"/>
                                                                                                                                <a:pt x="3016378" y="1836466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3048128" y="1836466"/>
                                                                                                                                <a:pt x="3131948" y="1835196"/>
                                                                                                                                <a:pt x="3145918" y="1790746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3159888" y="1746296"/>
                                                                                                                                <a:pt x="3107818" y="1670096"/>
                                                                                                                                <a:pt x="3100198" y="1569766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3092578" y="1469436"/>
                                                                                                                                <a:pt x="3114168" y="1314496"/>
                                                                                                                                <a:pt x="3100198" y="1188766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3086228" y="1063036"/>
                                                                                                                                <a:pt x="3036698" y="923336"/>
                                                                                                                                <a:pt x="3016378" y="815386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2996058" y="707436"/>
                                                                                                                                <a:pt x="3001138" y="646476"/>
                                                                                                                                <a:pt x="2978278" y="541066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2955418" y="435656"/>
                                                                                                                                <a:pt x="2943988" y="251506"/>
                                                                                                                                <a:pt x="2879218" y="182926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2814448" y="114346"/>
                                                                                                                                <a:pt x="2672208" y="160066"/>
                                                                                                                                <a:pt x="2589658" y="129586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2507108" y="99106"/>
                                                                                                                                <a:pt x="2618868" y="-2494"/>
                                                                                                                                <a:pt x="2383918" y="46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2148968" y="2586"/>
                                                                                                                                <a:pt x="1493648" y="45766"/>
                                                                                                                                <a:pt x="1179958" y="144826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866268" y="243886"/>
                                                                                                                                <a:pt x="649098" y="422956"/>
                                                                                                                                <a:pt x="501778" y="594406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354458" y="765856"/>
                                                                                                                                <a:pt x="378588" y="1111296"/>
                                                                                                                                <a:pt x="296038" y="1173526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213488" y="1235756"/>
                                                                                                                                <a:pt x="39498" y="972866"/>
                                                                                                                                <a:pt x="6478" y="967786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-26542" y="962706"/>
                                                                                                                                <a:pt x="76328" y="1042716"/>
                                                                                                                                <a:pt x="97918" y="1143046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19508" y="1243376"/>
                                                                                                                                <a:pt x="119508" y="1436416"/>
                                                                                                                                <a:pt x="136018" y="1569766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52528" y="1703116"/>
                                                                                                                                <a:pt x="181738" y="1879646"/>
                                                                                                                                <a:pt x="196978" y="1943146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212218" y="2006646"/>
                                                                                                                                <a:pt x="208408" y="1944416"/>
                                                                                                                                <a:pt x="227458" y="1950766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246508" y="1957116"/>
                                                                                                                                <a:pt x="290958" y="1993946"/>
                                                                                                                                <a:pt x="318898" y="1966006"/>
                                                                                                                              </a:cubicBezTo>
                                                                                                                              <a:close/>
                                                                                                                            </a:path>
                                                                                                                          </a:pathLst>
                                                                                                                        </a:custGeom>
                                                                                                                        <a:solidFill>
                                                                                                                          <a:srgbClr val="3D1C05"/>
                                                                                                                        </a:solidFill>
                                                                                                                        <a:ln>
                                                                                                                          <a:noFill/>
                                                                                                                        </a:ln>
                                                                                                                      </p:spPr>
                                                                                                                      <p:style>
                                                                                                                        <a:lnRef idx="2">
                                                                                                                          <a:schemeClr val="accent1">
                                                                                                                            <a:shade val="50000"/>
                                                                                                                          </a:schemeClr>
                                                                                                                        </a:lnRef>
                                                                                                                        <a:fillRef idx="1">
                                                                                                                          <a:schemeClr val="accent1"/>
                                                                                                                        </a:fillRef>
                                                                                                                        <a:effectRef idx="0">
                                                                                                                          <a:schemeClr val="accent1"/>
                                                                                                                        </a:effectRef>
                                                                                                                        <a:fontRef idx="minor">
                                                                                                                          <a:schemeClr val="lt1"/>
                                                                                                                        </a:fontRef>
                                                                                                                      </p:style>
                                                                                                                      <p:txBody>
                                                                                                                        <a:bodyPr rtlCol="0" anchor="ctr"/>
                                                                                                                        <a:lstStyle/>
                                                                                                                        <a:p>
                                                                                                                          <a:pPr algn="ctr"/>
                                                                                                                          <a:endParaRPr lang="en-AU"/>
                                                                                                                        </a:p>
                                                                                                                      </p:txBody>
                                                                                                                    </p:sp>
                                                                                                                    <p:sp>
                                                                                                                      <p:nvSpPr>
                                                                                                                        <p:cNvPr id="163" name="Freeform 161">
                                                                                                                          <a:extLst>
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<a16:creationId xmlns:a16="http://schemas.microsoft.com/office/drawing/2014/main" id="{2AE8BF7C-55CA-4BFA-8089-29525ED83825}"/>
                                                                                                                            </a:ext>
                                                                                                                          </a:extLst>
                                                                                                                        </p:cNvPr>
                                                                                                                        <p:cNvSpPr/>
                                                                                                                        <p:nvPr/>
                                                                                                                      </p:nvSpPr>
                                                                                                                      <p:spPr>
                                                                                                                        <a:xfrm>
                                                                                                                          <a:off x="2582962" y="526621"/>
                                                                                                                          <a:ext cx="2583398" cy="2228123"/>
                                                                                                                        </a:xfrm>
                                                                                                                        <a:custGeom>
                                                                                                                          <a:avLst/>
                                                                                                                          <a:gdLst>
                                                                                                                            <a:gd name="connsiteX0" fmla="*/ 2583398 w 2583398"/>
                                                                                                                            <a:gd name="connsiteY0" fmla="*/ 334439 h 2228123"/>
                                                                                                                            <a:gd name="connsiteX1" fmla="*/ 2270978 w 2583398"/>
                                                                                                                            <a:gd name="connsiteY1" fmla="*/ 143939 h 2228123"/>
                                                                                                                            <a:gd name="connsiteX2" fmla="*/ 2057618 w 2583398"/>
                                                                                                                            <a:gd name="connsiteY2" fmla="*/ 105839 h 2228123"/>
                                                                                                                            <a:gd name="connsiteX3" fmla="*/ 1829018 w 2583398"/>
                                                                                                                            <a:gd name="connsiteY3" fmla="*/ 6779 h 2228123"/>
                                                                                                                            <a:gd name="connsiteX4" fmla="*/ 1067018 w 2583398"/>
                                                                                                                            <a:gd name="connsiteY4" fmla="*/ 29639 h 2228123"/>
                                                                                                                            <a:gd name="connsiteX5" fmla="*/ 548858 w 2583398"/>
                                                                                                                            <a:gd name="connsiteY5" fmla="*/ 197279 h 2228123"/>
                                                                                                                            <a:gd name="connsiteX6" fmla="*/ 434558 w 2583398"/>
                                                                                                                            <a:gd name="connsiteY6" fmla="*/ 387779 h 2228123"/>
                                                                                                                            <a:gd name="connsiteX7" fmla="*/ 259298 w 2583398"/>
                                                                                                                            <a:gd name="connsiteY7" fmla="*/ 555419 h 2228123"/>
                                                                                                                            <a:gd name="connsiteX8" fmla="*/ 137378 w 2583398"/>
                                                                                                                            <a:gd name="connsiteY8" fmla="*/ 997379 h 2228123"/>
                                                                                                                            <a:gd name="connsiteX9" fmla="*/ 218 w 2583398"/>
                                                                                                                            <a:gd name="connsiteY9" fmla="*/ 1264079 h 2228123"/>
                                                                                                                            <a:gd name="connsiteX10" fmla="*/ 106898 w 2583398"/>
                                                                                                                            <a:gd name="connsiteY10" fmla="*/ 1446959 h 2228123"/>
                                                                                                                            <a:gd name="connsiteX11" fmla="*/ 160238 w 2583398"/>
                                                                                                                            <a:gd name="connsiteY11" fmla="*/ 1911779 h 2228123"/>
                                                                                                                            <a:gd name="connsiteX12" fmla="*/ 244058 w 2583398"/>
                                                                                                                            <a:gd name="connsiteY12" fmla="*/ 2201339 h 2228123"/>
                                                                                                                            <a:gd name="connsiteX13" fmla="*/ 305018 w 2583398"/>
                                                                                                                            <a:gd name="connsiteY13" fmla="*/ 2147999 h 2228123"/>
                                                                                                                            <a:gd name="connsiteX14" fmla="*/ 480278 w 2583398"/>
                                                                                                                            <a:gd name="connsiteY14" fmla="*/ 1606979 h 2228123"/>
                                                                                                                            <a:gd name="connsiteX15" fmla="*/ 602198 w 2583398"/>
                                                                                                                            <a:gd name="connsiteY15" fmla="*/ 1027859 h 2228123"/>
                                                                                                                            <a:gd name="connsiteX16" fmla="*/ 1089878 w 2583398"/>
                                                                                                                            <a:gd name="connsiteY16" fmla="*/ 662099 h 2228123"/>
                                                                                                                            <a:gd name="connsiteX17" fmla="*/ 1859498 w 2583398"/>
                                                                                                                            <a:gd name="connsiteY17" fmla="*/ 425879 h 2228123"/>
                                                                                                                            <a:gd name="connsiteX18" fmla="*/ 2301458 w 2583398"/>
                                                                                                                            <a:gd name="connsiteY18" fmla="*/ 387779 h 2228123"/>
                                                                                                                          </a:gdLst>
                                                                                                                          <a:ahLst/>
                                                                                                                          <a:cxnLst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</a:cxn>
                                                                                                                          </a:cxnLst>
                                                                                                                          <a:rect l="l" t="t" r="r" b="b"/>
                                                                                                                          <a:pathLst>
                                                                                                                            <a:path w="2583398" h="2228123">
                                                                                                                              <a:moveTo>
                                                                                                                                <a:pt x="2583398" y="334439"/>
                                                                                                                              </a:move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2471003" y="258239"/>
                                                                                                                                <a:pt x="2358608" y="182039"/>
                                                                                                                                <a:pt x="2270978" y="143939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2183348" y="105839"/>
                                                                                                                                <a:pt x="2131278" y="128699"/>
                                                                                                                                <a:pt x="2057618" y="105839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983958" y="82979"/>
                                                                                                                                <a:pt x="1994118" y="19479"/>
                                                                                                                                <a:pt x="1829018" y="6779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663918" y="-5921"/>
                                                                                                                                <a:pt x="1280378" y="-2111"/>
                                                                                                                                <a:pt x="1067018" y="29639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853658" y="61389"/>
                                                                                                                                <a:pt x="654268" y="137589"/>
                                                                                                                                <a:pt x="548858" y="197279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443448" y="256969"/>
                                                                                                                                <a:pt x="482818" y="328089"/>
                                                                                                                                <a:pt x="434558" y="387779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386298" y="447469"/>
                                                                                                                                <a:pt x="308828" y="453819"/>
                                                                                                                                <a:pt x="259298" y="555419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209768" y="657019"/>
                                                                                                                                <a:pt x="180558" y="879269"/>
                                                                                                                                <a:pt x="137378" y="997379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94198" y="1115489"/>
                                                                                                                                <a:pt x="5298" y="1189149"/>
                                                                                                                                <a:pt x="218" y="1264079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-4862" y="1339009"/>
                                                                                                                                <a:pt x="80228" y="1339009"/>
                                                                                                                                <a:pt x="106898" y="1446959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33568" y="1554909"/>
                                                                                                                                <a:pt x="137378" y="1786049"/>
                                                                                                                                <a:pt x="160238" y="1911779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83098" y="2037509"/>
                                                                                                                                <a:pt x="219928" y="2161969"/>
                                                                                                                                <a:pt x="244058" y="2201339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268188" y="2240709"/>
                                                                                                                                <a:pt x="265648" y="2247059"/>
                                                                                                                                <a:pt x="305018" y="2147999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344388" y="2048939"/>
                                                                                                                                <a:pt x="430748" y="1793669"/>
                                                                                                                                <a:pt x="480278" y="1606979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529808" y="1420289"/>
                                                                                                                                <a:pt x="500598" y="1185339"/>
                                                                                                                                <a:pt x="602198" y="1027859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703798" y="870379"/>
                                                                                                                                <a:pt x="880328" y="762429"/>
                                                                                                                                <a:pt x="1089878" y="662099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299428" y="561769"/>
                                                                                                                                <a:pt x="1657568" y="471599"/>
                                                                                                                                <a:pt x="1859498" y="425879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2061428" y="380159"/>
                                                                                                                                <a:pt x="2181443" y="383969"/>
                                                                                                                                <a:pt x="2301458" y="387779"/>
                                                                                                                              </a:cubicBezTo>
                                                                                                                            </a:path>
                                                                                                                          </a:pathLst>
                                                                                                                        </a:custGeom>
                                                                                                                        <a:solidFill>
                                                                                                                          <a:srgbClr val="3D1C05"/>
                                                                                                                        </a:solidFill>
                                                                                                                        <a:ln>
                                                                                                                          <a:noFill/>
                                                                                                                        </a:ln>
                                                                                                                      </p:spPr>
                                                                                                                      <p:style>
                                                                                                                        <a:lnRef idx="2">
                                                                                                                          <a:schemeClr val="accent1">
                                                                                                                            <a:shade val="50000"/>
                                                                                                                          </a:schemeClr>
                                                                                                                        </a:lnRef>
                                                                                                                        <a:fillRef idx="1">
                                                                                                                          <a:schemeClr val="accent1"/>
                                                                                                                        </a:fillRef>
                                                                                                                        <a:effectRef idx="0">
                                                                                                                          <a:schemeClr val="accent1"/>
                                                                                                                        </a:effectRef>
                                                                                                                        <a:fontRef idx="minor">
                                                                                                                          <a:schemeClr val="lt1"/>
                                                                                                                        </a:fontRef>
                                                                                                                      </p:style>
                                                                                                                      <p:txBody>
                                                                                                                        <a:bodyPr rtlCol="0" anchor="ctr"/>
                                                                                                                        <a:lstStyle/>
                                                                                                                        <a:p>
                                                                                                                          <a:pPr algn="ctr"/>
                                                                                                                          <a:endParaRPr lang="en-AU"/>
                                                                                                                        </a:p>
                                                                                                                      </p:txBody>
                                                                                                                    </p:sp>
                                                                                                                  </p:grpSp>
                                                                                                                </p:grpSp>
                                                                                                                <p:sp>
                                                                                                                  <p:nvSpPr>
                                                                                                                    <p:cNvPr id="158" name="Freeform 156">
                                                                                                                      <a:extLst>
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<a16:creationId xmlns:a16="http://schemas.microsoft.com/office/drawing/2014/main" id="{A11FD047-4C52-4ABB-8504-B173AFD25E95}"/>
                                                                                                                        </a:ext>
                                                                                                                      </a:extLst>
                                                                                                                    </p:cNvPr>
                                                                                                                    <p:cNvSpPr/>
                                                                                                                    <p:nvPr/>
                                                                                                                  </p:nvSpPr>
                                                                                                                  <p:spPr>
                                                                                                                    <a:xfrm>
                                                                                                                      <a:off x="2688360" y="2779150"/>
                                                                                                                      <a:ext cx="454131" cy="848607"/>
                                                                                                                    </a:xfrm>
                                                                                                                    <a:custGeom>
                                                                                                                      <a:avLst/>
                                                                                                                      <a:gdLst>
                                                                                                                        <a:gd name="connsiteX0" fmla="*/ 329160 w 454131"/>
                                                                                                                        <a:gd name="connsiteY0" fmla="*/ 101210 h 848607"/>
                                                                                                                        <a:gd name="connsiteX1" fmla="*/ 100560 w 454131"/>
                                                                                                                        <a:gd name="connsiteY1" fmla="*/ 2150 h 848607"/>
                                                                                                                        <a:gd name="connsiteX2" fmla="*/ 1500 w 454131"/>
                                                                                                                        <a:gd name="connsiteY2" fmla="*/ 185030 h 848607"/>
                                                                                                                        <a:gd name="connsiteX3" fmla="*/ 169140 w 454131"/>
                                                                                                                        <a:gd name="connsiteY3" fmla="*/ 634610 h 848607"/>
                                                                                                                        <a:gd name="connsiteX4" fmla="*/ 329160 w 454131"/>
                                                                                                                        <a:gd name="connsiteY4" fmla="*/ 847970 h 848607"/>
                                                                                                                        <a:gd name="connsiteX5" fmla="*/ 451080 w 454131"/>
                                                                                                                        <a:gd name="connsiteY5" fmla="*/ 680330 h 848607"/>
                                                                                                                        <a:gd name="connsiteX6" fmla="*/ 405360 w 454131"/>
                                                                                                                        <a:gd name="connsiteY6" fmla="*/ 162170 h 848607"/>
                                                                                                                      </a:gdLst>
                                                                                                                      <a:ahLst/>
                                                                                                                      <a:cxnLst>
                                                                                                                        <a:cxn ang="0">
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</a:cxn>
                                                                                                                      </a:cxnLst>
                                                                                                                      <a:rect l="l" t="t" r="r" b="b"/>
                                                                                                                      <a:pathLst>
                                                                                                                        <a:path w="454131" h="848607">
                                                                                                                          <a:moveTo>
                                                                                                                            <a:pt x="329160" y="101210"/>
                                                                                                                          </a:moveTo>
                                                                                                                          <a:cubicBezTo>
                                                                                                                            <a:pt x="242165" y="44695"/>
                                                                                                                            <a:pt x="155170" y="-11820"/>
                                                                                                                            <a:pt x="100560" y="215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45950" y="16120"/>
                                                                                                                            <a:pt x="-9930" y="79620"/>
                                                                                                                            <a:pt x="1500" y="18503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12930" y="290440"/>
                                                                                                                            <a:pt x="114530" y="524120"/>
                                                                                                                            <a:pt x="169140" y="63461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23750" y="745100"/>
                                                                                                                            <a:pt x="282170" y="840350"/>
                                                                                                                            <a:pt x="329160" y="84797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376150" y="855590"/>
                                                                                                                            <a:pt x="438380" y="794630"/>
                                                                                                                            <a:pt x="451080" y="68033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463780" y="566030"/>
                                                                                                                            <a:pt x="434570" y="364100"/>
                                                                                                                            <a:pt x="405360" y="162170"/>
                                                                                                                          </a:cubicBezTo>
                                                                                                                        </a:path>
                                                                                                                      </a:pathLst>
                                                                                                                    </a:custGeom>
                                                                                                                    <a:solidFill>
                                                                                                                      <a:schemeClr val="accent2">
                                                                                                                        <a:lumMod val="40000"/>
                                                                                                                        <a:lumOff val="60000"/>
                                                                                                                      </a:schemeClr>
                                                                                                                    </a:solidFill>
                                                                                                                    <a:ln>
                                                                                                                      <a:noFill/>
                                                                                                                    </a:ln>
                                                                                                                  </p:spPr>
                                                                                                                  <p:style>
                                                                                                                    <a:lnRef idx="2">
                                                                                                                      <a:schemeClr val="accent1">
                                                                                                                        <a:shade val="50000"/>
                                                                                                                      </a:schemeClr>
                                                                                                                    </a:lnRef>
                                                                                                                    <a:fillRef idx="1">
                                                                                                                      <a:schemeClr val="accent1"/>
                                                                                                                    </a:fillRef>
                                                                                                                    <a:effectRef idx="0">
                                                                                                                      <a:schemeClr val="accent1"/>
                                                                                                                    </a:effectRef>
                                                                                                                    <a:fontRef idx="minor">
                                                                                                                      <a:schemeClr val="lt1"/>
                                                                                                                    </a:fontRef>
                                                                                                                  </p:style>
                                                                                                                  <p:txBody>
                                                                                                                    <a:bodyPr rtlCol="0" anchor="ctr"/>
                                                                                                                    <a:lstStyle/>
                                                                                                                    <a:p>
                                                                                                                      <a:pPr algn="ctr"/>
                                                                                                                      <a:endParaRPr lang="en-AU"/>
                                                                                                                    </a:p>
                                                                                                                  </p:txBody>
                                                                                                                </p:sp>
                                                                                                                <p:sp>
                                                                                                                  <p:nvSpPr>
                                                                                                                    <p:cNvPr id="159" name="Freeform 157">
                                                                                                                      <a:extLst>
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<a16:creationId xmlns:a16="http://schemas.microsoft.com/office/drawing/2014/main" id="{5934B700-3D2D-436B-9769-8D4798F352E6}"/>
                                                                                                                        </a:ext>
                                                                                                                      </a:extLst>
                                                                                                                    </p:cNvPr>
                                                                                                                    <p:cNvSpPr/>
                                                                                                                    <p:nvPr/>
                                                                                                                  </p:nvSpPr>
                                                                                                                  <p:spPr>
                                                                                                                    <a:xfrm>
                                                                                                                      <a:off x="5493862" y="2623480"/>
                                                                                                                      <a:ext cx="277021" cy="817610"/>
                                                                                                                    </a:xfrm>
                                                                                                                    <a:custGeom>
                                                                                                                      <a:avLst/>
                                                                                                                      <a:gdLst>
                                                                                                                        <a:gd name="connsiteX0" fmla="*/ 7778 w 277021"/>
                                                                                                                        <a:gd name="connsiteY0" fmla="*/ 81620 h 817610"/>
                                                                                                                        <a:gd name="connsiteX1" fmla="*/ 259238 w 277021"/>
                                                                                                                        <a:gd name="connsiteY1" fmla="*/ 13040 h 817610"/>
                                                                                                                        <a:gd name="connsiteX2" fmla="*/ 243998 w 277021"/>
                                                                                                                        <a:gd name="connsiteY2" fmla="*/ 302600 h 817610"/>
                                                                                                                        <a:gd name="connsiteX3" fmla="*/ 144938 w 277021"/>
                                                                                                                        <a:gd name="connsiteY3" fmla="*/ 698840 h 817610"/>
                                                                                                                        <a:gd name="connsiteX4" fmla="*/ 53498 w 277021"/>
                                                                                                                        <a:gd name="connsiteY4" fmla="*/ 797900 h 817610"/>
                                                                                                                        <a:gd name="connsiteX5" fmla="*/ 61118 w 277021"/>
                                                                                                                        <a:gd name="connsiteY5" fmla="*/ 363560 h 817610"/>
                                                                                                                        <a:gd name="connsiteX6" fmla="*/ 7778 w 277021"/>
                                                                                                                        <a:gd name="connsiteY6" fmla="*/ 81620 h 817610"/>
                                                                                                                      </a:gdLst>
                                                                                                                      <a:ahLst/>
                                                                                                                      <a:cxnLst>
                                                                                                                        <a:cxn ang="0">
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</a:cxn>
                                                                                                                      </a:cxnLst>
                                                                                                                      <a:rect l="l" t="t" r="r" b="b"/>
                                                                                                                      <a:pathLst>
                                                                                                                        <a:path w="277021" h="817610">
                                                                                                                          <a:moveTo>
                                                                                                                            <a:pt x="7778" y="81620"/>
                                                                                                                          </a:moveTo>
                                                                                                                          <a:cubicBezTo>
                                                                                                                            <a:pt x="40798" y="23200"/>
                                                                                                                            <a:pt x="219868" y="-23790"/>
                                                                                                                            <a:pt x="259238" y="1304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98608" y="49870"/>
                                                                                                                            <a:pt x="263048" y="188300"/>
                                                                                                                            <a:pt x="243998" y="30260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24948" y="416900"/>
                                                                                                                            <a:pt x="176688" y="616290"/>
                                                                                                                            <a:pt x="144938" y="69884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113188" y="781390"/>
                                                                                                                            <a:pt x="67468" y="853780"/>
                                                                                                                            <a:pt x="53498" y="79790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39528" y="742020"/>
                                                                                                                            <a:pt x="64928" y="479130"/>
                                                                                                                            <a:pt x="61118" y="36356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57308" y="247990"/>
                                                                                                                            <a:pt x="-25242" y="140040"/>
                                                                                                                            <a:pt x="7778" y="81620"/>
                                                                                                                          </a:cubicBezTo>
                                                                                                                          <a:close/>
                                                                                                                        </a:path>
                                                                                                                      </a:pathLst>
                                                                                                                    </a:custGeom>
                                                                                                                    <a:solidFill>
                                                                                                                      <a:schemeClr val="accent2">
                                                                                                                        <a:lumMod val="40000"/>
                                                                                                                        <a:lumOff val="60000"/>
                                                                                                                      </a:schemeClr>
                                                                                                                    </a:solidFill>
                                                                                                                    <a:ln>
                                                                                                                      <a:noFill/>
                                                                                                                    </a:ln>
                                                                                                                  </p:spPr>
                                                                                                                  <p:style>
                                                                                                                    <a:lnRef idx="2">
                                                                                                                      <a:schemeClr val="accent1">
                                                                                                                        <a:shade val="50000"/>
                                                                                                                      </a:schemeClr>
                                                                                                                    </a:lnRef>
                                                                                                                    <a:fillRef idx="1">
                                                                                                                      <a:schemeClr val="accent1"/>
                                                                                                                    </a:fillRef>
                                                                                                                    <a:effectRef idx="0">
                                                                                                                      <a:schemeClr val="accent1"/>
                                                                                                                    </a:effectRef>
                                                                                                                    <a:fontRef idx="minor">
                                                                                                                      <a:schemeClr val="lt1"/>
                                                                                                                    </a:fontRef>
                                                                                                                  </p:style>
                                                                                                                  <p:txBody>
                                                                                                                    <a:bodyPr rtlCol="0" anchor="ctr"/>
                                                                                                                    <a:lstStyle/>
                                                                                                                    <a:p>
                                                                                                                      <a:pPr algn="ctr"/>
                                                                                                                      <a:endParaRPr lang="en-AU"/>
                                                                                                                    </a:p>
                                                                                                                  </p:txBody>
                                                                                                                </p:sp>
                                                                                                              </p:grpSp>
                                                                                                              <p:grpSp>
                                                                                                                <p:nvGrpSpPr>
                                                                                                                  <p:cNvPr id="151" name="Group 150">
                                                                                                                    <a:extLst>
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<a16:creationId xmlns:a16="http://schemas.microsoft.com/office/drawing/2014/main" id="{948B6A7F-92F8-4C49-8B8D-1EDBC6BC5A41}"/>
                                                                                                                      </a:ext>
                                                                                                                    </a:extLst>
                                                                                                                  </p:cNvPr>
                                                                                                                  <p:cNvGrpSpPr/>
                                                                                                                  <p:nvPr/>
                                                                                                                </p:nvGrpSpPr>
                                                                                                                <p:grpSpPr>
                                                                                                                  <a:xfrm>
                                                                                                                    <a:off x="8662095" y="2353194"/>
                                                                                                                    <a:ext cx="2754460" cy="731742"/>
                                                                                                                    <a:chOff x="2957980" y="2270710"/>
                                                                                                                    <a:chExt cx="2754460" cy="731742"/>
                                                                                                                  </a:xfrm>
                                                                                                                </p:grpSpPr>
                                                                                                                <p:grpSp>
                                                                                                                  <p:nvGrpSpPr>
                                                                                                                    <p:cNvPr id="153" name="Group 152">
                                                                                                                      <a:extLst>
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<a16:creationId xmlns:a16="http://schemas.microsoft.com/office/drawing/2014/main" id="{865706A4-1DB2-4DB3-9399-0CD48697EE8D}"/>
                                                                                                                        </a:ext>
                                                                                                                      </a:extLst>
                                                                                                                    </p:cNvPr>
                                                                                                                    <p:cNvGrpSpPr/>
                                                                                                                    <p:nvPr/>
                                                                                                                  </p:nvGrpSpPr>
                                                                                                                  <p:grpSpPr>
                                                                                                                    <a:xfrm>
                                                                                                                      <a:off x="2957980" y="2270710"/>
                                                                                                                      <a:ext cx="2754460" cy="731742"/>
                                                                                                                      <a:chOff x="2957980" y="2270710"/>
                                                                                                                      <a:chExt cx="2754460" cy="731742"/>
                                                                                                                    </a:xfrm>
                                                                                                                  </p:grpSpPr>
                                                                                                                  <p:sp>
                                                                                                                    <p:nvSpPr>
                                                                                                                      <p:cNvPr id="155" name="Freeform 153">
                                                                                                                        <a:extLst>
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<a16:creationId xmlns:a16="http://schemas.microsoft.com/office/drawing/2014/main" id="{E89766DD-31AA-4F4F-8E20-934EA50E1EFF}"/>
                                                                                                                          </a:ext>
                                                                                                                        </a:extLst>
                                                                                                                      </p:cNvPr>
                                                                                                                      <p:cNvSpPr/>
                                                                                                                      <p:nvPr/>
                                                                                                                    </p:nvSpPr>
                                                                                                                    <p:spPr>
                                                                                                                      <a:xfrm>
                                                                                                                        <a:off x="2957980" y="2270710"/>
                                                                                                                        <a:ext cx="2754460" cy="731742"/>
                                                                                                                      </a:xfrm>
                                                                                                                      <a:custGeom>
                                                                                                                        <a:avLst/>
                                                                                                                        <a:gdLst>
                                                                                                                          <a:gd name="connsiteX0" fmla="*/ 371960 w 2754460"/>
                                                                                                                          <a:gd name="connsiteY0" fmla="*/ 228650 h 731742"/>
                                                                                                                          <a:gd name="connsiteX1" fmla="*/ 379580 w 2754460"/>
                                                                                                                          <a:gd name="connsiteY1" fmla="*/ 472490 h 731742"/>
                                                                                                                          <a:gd name="connsiteX2" fmla="*/ 478640 w 2754460"/>
                                                                                                                          <a:gd name="connsiteY2" fmla="*/ 655370 h 731742"/>
                                                                                                                          <a:gd name="connsiteX3" fmla="*/ 806300 w 2754460"/>
                                                                                                                          <a:gd name="connsiteY3" fmla="*/ 662990 h 731742"/>
                                                                                                                          <a:gd name="connsiteX4" fmla="*/ 1126340 w 2754460"/>
                                                                                                                          <a:gd name="connsiteY4" fmla="*/ 617270 h 731742"/>
                                                                                                                          <a:gd name="connsiteX5" fmla="*/ 1240640 w 2754460"/>
                                                                                                                          <a:gd name="connsiteY5" fmla="*/ 472490 h 731742"/>
                                                                                                                          <a:gd name="connsiteX6" fmla="*/ 1286360 w 2754460"/>
                                                                                                                          <a:gd name="connsiteY6" fmla="*/ 281990 h 731742"/>
                                                                                                                          <a:gd name="connsiteX7" fmla="*/ 1202540 w 2754460"/>
                                                                                                                          <a:gd name="connsiteY7" fmla="*/ 190550 h 731742"/>
                                                                                                                          <a:gd name="connsiteX8" fmla="*/ 836780 w 2754460"/>
                                                                                                                          <a:gd name="connsiteY8" fmla="*/ 137210 h 731742"/>
                                                                                                                          <a:gd name="connsiteX9" fmla="*/ 516740 w 2754460"/>
                                                                                                                          <a:gd name="connsiteY9" fmla="*/ 182930 h 731742"/>
                                                                                                                          <a:gd name="connsiteX10" fmla="*/ 432920 w 2754460"/>
                                                                                                                          <a:gd name="connsiteY10" fmla="*/ 182930 h 731742"/>
                                                                                                                          <a:gd name="connsiteX11" fmla="*/ 615800 w 2754460"/>
                                                                                                                          <a:gd name="connsiteY11" fmla="*/ 99110 h 731742"/>
                                                                                                                          <a:gd name="connsiteX12" fmla="*/ 958700 w 2754460"/>
                                                                                                                          <a:gd name="connsiteY12" fmla="*/ 76250 h 731742"/>
                                                                                                                          <a:gd name="connsiteX13" fmla="*/ 1271120 w 2754460"/>
                                                                                                                          <a:gd name="connsiteY13" fmla="*/ 137210 h 731742"/>
                                                                                                                          <a:gd name="connsiteX14" fmla="*/ 1400660 w 2754460"/>
                                                                                                                          <a:gd name="connsiteY14" fmla="*/ 175310 h 731742"/>
                                                                                                                          <a:gd name="connsiteX15" fmla="*/ 1514960 w 2754460"/>
                                                                                                                          <a:gd name="connsiteY15" fmla="*/ 190550 h 731742"/>
                                                                                                                          <a:gd name="connsiteX16" fmla="*/ 1697840 w 2754460"/>
                                                                                                                          <a:gd name="connsiteY16" fmla="*/ 53390 h 731742"/>
                                                                                                                          <a:gd name="connsiteX17" fmla="*/ 2086460 w 2754460"/>
                                                                                                                          <a:gd name="connsiteY17" fmla="*/ 50 h 731742"/>
                                                                                                                          <a:gd name="connsiteX18" fmla="*/ 2429360 w 2754460"/>
                                                                                                                          <a:gd name="connsiteY18" fmla="*/ 61010 h 731742"/>
                                                                                                                          <a:gd name="connsiteX19" fmla="*/ 2581760 w 2754460"/>
                                                                                                                          <a:gd name="connsiteY19" fmla="*/ 129590 h 731742"/>
                                                                                                                          <a:gd name="connsiteX20" fmla="*/ 2718920 w 2754460"/>
                                                                                                                          <a:gd name="connsiteY20" fmla="*/ 182930 h 731742"/>
                                                                                                                          <a:gd name="connsiteX21" fmla="*/ 2749400 w 2754460"/>
                                                                                                                          <a:gd name="connsiteY21" fmla="*/ 365810 h 731742"/>
                                                                                                                          <a:gd name="connsiteX22" fmla="*/ 2635100 w 2754460"/>
                                                                                                                          <a:gd name="connsiteY22" fmla="*/ 388670 h 731742"/>
                                                                                                                          <a:gd name="connsiteX23" fmla="*/ 2566520 w 2754460"/>
                                                                                                                          <a:gd name="connsiteY23" fmla="*/ 350570 h 731742"/>
                                                                                                                          <a:gd name="connsiteX24" fmla="*/ 2543660 w 2754460"/>
                                                                                                                          <a:gd name="connsiteY24" fmla="*/ 396290 h 731742"/>
                                                                                                                          <a:gd name="connsiteX25" fmla="*/ 2490320 w 2754460"/>
                                                                                                                          <a:gd name="connsiteY25" fmla="*/ 571550 h 731742"/>
                                                                                                                          <a:gd name="connsiteX26" fmla="*/ 2276960 w 2754460"/>
                                                                                                                          <a:gd name="connsiteY26" fmla="*/ 647750 h 731742"/>
                                                                                                                          <a:gd name="connsiteX27" fmla="*/ 1926440 w 2754460"/>
                                                                                                                          <a:gd name="connsiteY27" fmla="*/ 670610 h 731742"/>
                                                                                                                          <a:gd name="connsiteX28" fmla="*/ 1697840 w 2754460"/>
                                                                                                                          <a:gd name="connsiteY28" fmla="*/ 609650 h 731742"/>
                                                                                                                          <a:gd name="connsiteX29" fmla="*/ 1553060 w 2754460"/>
                                                                                                                          <a:gd name="connsiteY29" fmla="*/ 381050 h 731742"/>
                                                                                                                          <a:gd name="connsiteX30" fmla="*/ 1476860 w 2754460"/>
                                                                                                                          <a:gd name="connsiteY30" fmla="*/ 304850 h 731742"/>
                                                                                                                          <a:gd name="connsiteX31" fmla="*/ 1377800 w 2754460"/>
                                                                                                                          <a:gd name="connsiteY31" fmla="*/ 320090 h 731742"/>
                                                                                                                          <a:gd name="connsiteX32" fmla="*/ 1575920 w 2754460"/>
                                                                                                                          <a:gd name="connsiteY32" fmla="*/ 251510 h 731742"/>
                                                                                                                          <a:gd name="connsiteX33" fmla="*/ 1606400 w 2754460"/>
                                                                                                                          <a:gd name="connsiteY33" fmla="*/ 274370 h 731742"/>
                                                                                                                          <a:gd name="connsiteX34" fmla="*/ 1667360 w 2754460"/>
                                                                                                                          <a:gd name="connsiteY34" fmla="*/ 472490 h 731742"/>
                                                                                                                          <a:gd name="connsiteX35" fmla="*/ 1781660 w 2754460"/>
                                                                                                                          <a:gd name="connsiteY35" fmla="*/ 602030 h 731742"/>
                                                                                                                          <a:gd name="connsiteX36" fmla="*/ 2033120 w 2754460"/>
                                                                                                                          <a:gd name="connsiteY36" fmla="*/ 632510 h 731742"/>
                                                                                                                          <a:gd name="connsiteX37" fmla="*/ 2330300 w 2754460"/>
                                                                                                                          <a:gd name="connsiteY37" fmla="*/ 579170 h 731742"/>
                                                                                                                          <a:gd name="connsiteX38" fmla="*/ 2452220 w 2754460"/>
                                                                                                                          <a:gd name="connsiteY38" fmla="*/ 495350 h 731742"/>
                                                                                                                          <a:gd name="connsiteX39" fmla="*/ 2505560 w 2754460"/>
                                                                                                                          <a:gd name="connsiteY39" fmla="*/ 281990 h 731742"/>
                                                                                                                          <a:gd name="connsiteX40" fmla="*/ 2429360 w 2754460"/>
                                                                                                                          <a:gd name="connsiteY40" fmla="*/ 106730 h 731742"/>
                                                                                                                          <a:gd name="connsiteX41" fmla="*/ 2185520 w 2754460"/>
                                                                                                                          <a:gd name="connsiteY41" fmla="*/ 53390 h 731742"/>
                                                                                                                          <a:gd name="connsiteX42" fmla="*/ 1819760 w 2754460"/>
                                                                                                                          <a:gd name="connsiteY42" fmla="*/ 76250 h 731742"/>
                                                                                                                          <a:gd name="connsiteX43" fmla="*/ 1667360 w 2754460"/>
                                                                                                                          <a:gd name="connsiteY43" fmla="*/ 160070 h 731742"/>
                                                                                                                          <a:gd name="connsiteX44" fmla="*/ 1598780 w 2754460"/>
                                                                                                                          <a:gd name="connsiteY44" fmla="*/ 243890 h 731742"/>
                                                                                                                          <a:gd name="connsiteX45" fmla="*/ 1438760 w 2754460"/>
                                                                                                                          <a:gd name="connsiteY45" fmla="*/ 289610 h 731742"/>
                                                                                                                          <a:gd name="connsiteX46" fmla="*/ 1347320 w 2754460"/>
                                                                                                                          <a:gd name="connsiteY46" fmla="*/ 335330 h 731742"/>
                                                                                                                          <a:gd name="connsiteX47" fmla="*/ 1301600 w 2754460"/>
                                                                                                                          <a:gd name="connsiteY47" fmla="*/ 472490 h 731742"/>
                                                                                                                          <a:gd name="connsiteX48" fmla="*/ 1225400 w 2754460"/>
                                                                                                                          <a:gd name="connsiteY48" fmla="*/ 632510 h 731742"/>
                                                                                                                          <a:gd name="connsiteX49" fmla="*/ 1050140 w 2754460"/>
                                                                                                                          <a:gd name="connsiteY49" fmla="*/ 685850 h 731742"/>
                                                                                                                          <a:gd name="connsiteX50" fmla="*/ 745340 w 2754460"/>
                                                                                                                          <a:gd name="connsiteY50" fmla="*/ 731570 h 731742"/>
                                                                                                                          <a:gd name="connsiteX51" fmla="*/ 425300 w 2754460"/>
                                                                                                                          <a:gd name="connsiteY51" fmla="*/ 693470 h 731742"/>
                                                                                                                          <a:gd name="connsiteX52" fmla="*/ 333860 w 2754460"/>
                                                                                                                          <a:gd name="connsiteY52" fmla="*/ 525830 h 731742"/>
                                                                                                                          <a:gd name="connsiteX53" fmla="*/ 265280 w 2754460"/>
                                                                                                                          <a:gd name="connsiteY53" fmla="*/ 411530 h 731742"/>
                                                                                                                          <a:gd name="connsiteX54" fmla="*/ 166220 w 2754460"/>
                                                                                                                          <a:gd name="connsiteY54" fmla="*/ 419150 h 731742"/>
                                                                                                                          <a:gd name="connsiteX55" fmla="*/ 59540 w 2754460"/>
                                                                                                                          <a:gd name="connsiteY55" fmla="*/ 472490 h 731742"/>
                                                                                                                          <a:gd name="connsiteX56" fmla="*/ 6200 w 2754460"/>
                                                                                                                          <a:gd name="connsiteY56" fmla="*/ 556310 h 731742"/>
                                                                                                                          <a:gd name="connsiteX57" fmla="*/ 6200 w 2754460"/>
                                                                                                                          <a:gd name="connsiteY57" fmla="*/ 419150 h 731742"/>
                                                                                                                          <a:gd name="connsiteX58" fmla="*/ 51920 w 2754460"/>
                                                                                                                          <a:gd name="connsiteY58" fmla="*/ 281990 h 731742"/>
                                                                                                                          <a:gd name="connsiteX59" fmla="*/ 120500 w 2754460"/>
                                                                                                                          <a:gd name="connsiteY59" fmla="*/ 297230 h 731742"/>
                                                                                                                          <a:gd name="connsiteX60" fmla="*/ 295760 w 2754460"/>
                                                                                                                          <a:gd name="connsiteY60" fmla="*/ 198170 h 731742"/>
                                                                                                                          <a:gd name="connsiteX61" fmla="*/ 486260 w 2754460"/>
                                                                                                                          <a:gd name="connsiteY61" fmla="*/ 121970 h 731742"/>
                                                                                                                          <a:gd name="connsiteX62" fmla="*/ 371960 w 2754460"/>
                                                                                                                          <a:gd name="connsiteY62" fmla="*/ 228650 h 731742"/>
                                                                                                                        </a:gdLst>
                                                                                                                        <a:ahLst/>
                                                                                                                        <a:cxnLst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37" y="connsiteY37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38" y="connsiteY38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39" y="connsiteY39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40" y="connsiteY40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41" y="connsiteY41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42" y="connsiteY42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43" y="connsiteY43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44" y="connsiteY44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45" y="connsiteY45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46" y="connsiteY46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47" y="connsiteY47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48" y="connsiteY48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49" y="connsiteY49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50" y="connsiteY50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51" y="connsiteY51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52" y="connsiteY52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53" y="connsiteY53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54" y="connsiteY54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55" y="connsiteY55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56" y="connsiteY56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57" y="connsiteY57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58" y="connsiteY58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59" y="connsiteY59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60" y="connsiteY60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61" y="connsiteY61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62" y="connsiteY62"/>
                                                                                                                          </a:cxn>
                                                                                                                        </a:cxnLst>
                                                                                                                        <a:rect l="l" t="t" r="r" b="b"/>
                                                                                                                        <a:pathLst>
                                                                                                                          <a:path w="2754460" h="731742">
                                                                                                                            <a:moveTo>
                                                                                                                              <a:pt x="371960" y="228650"/>
                                                                                                                            </a:moveTo>
                                                                                                                            <a:cubicBezTo>
                                                                                                                              <a:pt x="354180" y="287070"/>
                                                                                                                              <a:pt x="361800" y="401370"/>
                                                                                                                              <a:pt x="379580" y="47249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397360" y="543610"/>
                                                                                                                              <a:pt x="407520" y="623620"/>
                                                                                                                              <a:pt x="478640" y="65537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549760" y="687120"/>
                                                                                                                              <a:pt x="698350" y="669340"/>
                                                                                                                              <a:pt x="806300" y="66299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914250" y="656640"/>
                                                                                                                              <a:pt x="1053950" y="649020"/>
                                                                                                                              <a:pt x="1126340" y="61727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198730" y="585520"/>
                                                                                                                              <a:pt x="1213970" y="528370"/>
                                                                                                                              <a:pt x="1240640" y="47249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267310" y="416610"/>
                                                                                                                              <a:pt x="1292710" y="328980"/>
                                                                                                                              <a:pt x="1286360" y="28199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280010" y="235000"/>
                                                                                                                              <a:pt x="1277470" y="214680"/>
                                                                                                                              <a:pt x="1202540" y="19055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127610" y="166420"/>
                                                                                                                              <a:pt x="951080" y="138480"/>
                                                                                                                              <a:pt x="836780" y="13721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722480" y="135940"/>
                                                                                                                              <a:pt x="584050" y="175310"/>
                                                                                                                              <a:pt x="516740" y="18293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449430" y="190550"/>
                                                                                                                              <a:pt x="416410" y="196900"/>
                                                                                                                              <a:pt x="432920" y="18293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449430" y="168960"/>
                                                                                                                              <a:pt x="528170" y="116890"/>
                                                                                                                              <a:pt x="615800" y="9911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703430" y="81330"/>
                                                                                                                              <a:pt x="849480" y="69900"/>
                                                                                                                              <a:pt x="958700" y="7625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067920" y="82600"/>
                                                                                                                              <a:pt x="1197460" y="120700"/>
                                                                                                                              <a:pt x="1271120" y="13721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344780" y="153720"/>
                                                                                                                              <a:pt x="1360020" y="166420"/>
                                                                                                                              <a:pt x="1400660" y="17531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441300" y="184200"/>
                                                                                                                              <a:pt x="1465430" y="210870"/>
                                                                                                                              <a:pt x="1514960" y="19055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564490" y="170230"/>
                                                                                                                              <a:pt x="1602590" y="85140"/>
                                                                                                                              <a:pt x="1697840" y="5339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793090" y="21640"/>
                                                                                                                              <a:pt x="1964540" y="-1220"/>
                                                                                                                              <a:pt x="2086460" y="5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208380" y="1320"/>
                                                                                                                              <a:pt x="2346810" y="39420"/>
                                                                                                                              <a:pt x="2429360" y="6101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511910" y="82600"/>
                                                                                                                              <a:pt x="2533500" y="109270"/>
                                                                                                                              <a:pt x="2581760" y="12959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630020" y="149910"/>
                                                                                                                              <a:pt x="2690980" y="143560"/>
                                                                                                                              <a:pt x="2718920" y="18293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746860" y="222300"/>
                                                                                                                              <a:pt x="2763370" y="331520"/>
                                                                                                                              <a:pt x="2749400" y="36581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735430" y="400100"/>
                                                                                                                              <a:pt x="2665580" y="391210"/>
                                                                                                                              <a:pt x="2635100" y="38867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604620" y="386130"/>
                                                                                                                              <a:pt x="2581760" y="349300"/>
                                                                                                                              <a:pt x="2566520" y="35057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551280" y="351840"/>
                                                                                                                              <a:pt x="2556360" y="359460"/>
                                                                                                                              <a:pt x="2543660" y="39629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530960" y="433120"/>
                                                                                                                              <a:pt x="2534770" y="529640"/>
                                                                                                                              <a:pt x="2490320" y="57155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445870" y="613460"/>
                                                                                                                              <a:pt x="2370940" y="631240"/>
                                                                                                                              <a:pt x="2276960" y="64775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182980" y="664260"/>
                                                                                                                              <a:pt x="2022960" y="676960"/>
                                                                                                                              <a:pt x="1926440" y="67061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829920" y="664260"/>
                                                                                                                              <a:pt x="1760070" y="657910"/>
                                                                                                                              <a:pt x="1697840" y="60965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635610" y="561390"/>
                                                                                                                              <a:pt x="1589890" y="431850"/>
                                                                                                                              <a:pt x="1553060" y="38105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516230" y="330250"/>
                                                                                                                              <a:pt x="1506070" y="315010"/>
                                                                                                                              <a:pt x="1476860" y="30485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447650" y="294690"/>
                                                                                                                              <a:pt x="1361290" y="328980"/>
                                                                                                                              <a:pt x="1377800" y="32009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394310" y="311200"/>
                                                                                                                              <a:pt x="1537820" y="259130"/>
                                                                                                                              <a:pt x="1575920" y="25151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614020" y="243890"/>
                                                                                                                              <a:pt x="1591160" y="237540"/>
                                                                                                                              <a:pt x="1606400" y="27437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621640" y="311200"/>
                                                                                                                              <a:pt x="1638150" y="417880"/>
                                                                                                                              <a:pt x="1667360" y="47249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696570" y="527100"/>
                                                                                                                              <a:pt x="1720700" y="575360"/>
                                                                                                                              <a:pt x="1781660" y="60203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842620" y="628700"/>
                                                                                                                              <a:pt x="1941680" y="636320"/>
                                                                                                                              <a:pt x="2033120" y="63251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124560" y="628700"/>
                                                                                                                              <a:pt x="2260450" y="602030"/>
                                                                                                                              <a:pt x="2330300" y="57917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400150" y="556310"/>
                                                                                                                              <a:pt x="2423010" y="544880"/>
                                                                                                                              <a:pt x="2452220" y="49535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481430" y="445820"/>
                                                                                                                              <a:pt x="2509370" y="346760"/>
                                                                                                                              <a:pt x="2505560" y="28199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501750" y="217220"/>
                                                                                                                              <a:pt x="2482700" y="144830"/>
                                                                                                                              <a:pt x="2429360" y="10673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376020" y="68630"/>
                                                                                                                              <a:pt x="2287120" y="58470"/>
                                                                                                                              <a:pt x="2185520" y="5339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083920" y="48310"/>
                                                                                                                              <a:pt x="1906120" y="58470"/>
                                                                                                                              <a:pt x="1819760" y="7625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733400" y="94030"/>
                                                                                                                              <a:pt x="1704190" y="132130"/>
                                                                                                                              <a:pt x="1667360" y="16007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630530" y="188010"/>
                                                                                                                              <a:pt x="1636880" y="222300"/>
                                                                                                                              <a:pt x="1598780" y="24389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560680" y="265480"/>
                                                                                                                              <a:pt x="1480670" y="274370"/>
                                                                                                                              <a:pt x="1438760" y="28961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396850" y="304850"/>
                                                                                                                              <a:pt x="1370180" y="304850"/>
                                                                                                                              <a:pt x="1347320" y="33533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324460" y="365810"/>
                                                                                                                              <a:pt x="1321920" y="422960"/>
                                                                                                                              <a:pt x="1301600" y="47249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281280" y="522020"/>
                                                                                                                              <a:pt x="1267310" y="596950"/>
                                                                                                                              <a:pt x="1225400" y="63251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183490" y="668070"/>
                                                                                                                              <a:pt x="1130150" y="669340"/>
                                                                                                                              <a:pt x="1050140" y="68585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970130" y="702360"/>
                                                                                                                              <a:pt x="849480" y="730300"/>
                                                                                                                              <a:pt x="745340" y="73157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641200" y="732840"/>
                                                                                                                              <a:pt x="493880" y="727760"/>
                                                                                                                              <a:pt x="425300" y="69347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356720" y="659180"/>
                                                                                                                              <a:pt x="360530" y="572820"/>
                                                                                                                              <a:pt x="333860" y="52583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307190" y="478840"/>
                                                                                                                              <a:pt x="293220" y="429310"/>
                                                                                                                              <a:pt x="265280" y="41153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37340" y="393750"/>
                                                                                                                              <a:pt x="200510" y="408990"/>
                                                                                                                              <a:pt x="166220" y="41915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31930" y="429310"/>
                                                                                                                              <a:pt x="86210" y="449630"/>
                                                                                                                              <a:pt x="59540" y="47249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32870" y="495350"/>
                                                                                                                              <a:pt x="15090" y="565200"/>
                                                                                                                              <a:pt x="6200" y="55631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-2690" y="547420"/>
                                                                                                                              <a:pt x="-1420" y="464870"/>
                                                                                                                              <a:pt x="6200" y="41915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3820" y="373430"/>
                                                                                                                              <a:pt x="32870" y="302310"/>
                                                                                                                              <a:pt x="51920" y="28199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70970" y="261670"/>
                                                                                                                              <a:pt x="79860" y="311200"/>
                                                                                                                              <a:pt x="120500" y="29723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61140" y="283260"/>
                                                                                                                              <a:pt x="234800" y="227380"/>
                                                                                                                              <a:pt x="295760" y="19817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356720" y="168960"/>
                                                                                                                              <a:pt x="473560" y="114350"/>
                                                                                                                              <a:pt x="486260" y="12197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498960" y="129590"/>
                                                                                                                              <a:pt x="389740" y="170230"/>
                                                                                                                              <a:pt x="371960" y="228650"/>
                                                                                                                            </a:cubicBezTo>
                                                                                                                            <a:close/>
                                                                                                                          </a:path>
                                                                                                                        </a:pathLst>
                                                                                                                      </a:custGeom>
                                                                                                                      <a:solidFill>
                                                                                                                        <a:schemeClr val="tx1"/>
                                                                                                                      </a:solidFill>
                                                                                                                      <a:ln>
                                                                                                                        <a:noFill/>
                                                                                                                      </a:ln>
                                                                                                                    </p:spPr>
                                                                                                                    <p:style>
                                                                                                                      <a:lnRef idx="2">
                                                                                                                        <a:schemeClr val="accent1">
                                                                                                                          <a:shade val="50000"/>
                                                                                                                        </a:schemeClr>
                                                                                                                      </a:lnRef>
                                                                                                                      <a:fillRef idx="1">
                                                                                                                        <a:schemeClr val="accent1"/>
                                                                                                                      </a:fillRef>
                                                                                                                      <a:effectRef idx="0">
                                                                                                                        <a:schemeClr val="accent1"/>
                                                                                                                      </a:effectRef>
                                                                                                                      <a:fontRef idx="minor">
                                                                                                                        <a:schemeClr val="lt1"/>
                                                                                                                      </a:fontRef>
                                                                                                                    </p:style>
                                                                                                                    <p:txBody>
                                                                                                                      <a:bodyPr rtlCol="0" anchor="ctr"/>
                                                                                                                      <a:lstStyle/>
                                                                                                                      <a:p>
                                                                                                                        <a:pPr algn="ctr"/>
                                                                                                                        <a:endParaRPr lang="en-AU"/>
                                                                                                                      </a:p>
                                                                                                                    </p:txBody>
                                                                                                                  </p:sp>
                                                                                                                  <p:sp>
                                                                                                                    <p:nvSpPr>
                                                                                                                      <p:cNvPr id="156" name="Freeform 154">
                                                                                                                        <a:extLst>
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<a16:creationId xmlns:a16="http://schemas.microsoft.com/office/drawing/2014/main" id="{BD010AAF-E3C0-4427-924D-312F85193F82}"/>
                                                                                                                          </a:ext>
                                                                                                                        </a:extLst>
                                                                                                                      </p:cNvPr>
                                                                                                                      <p:cNvSpPr/>
                                                                                                                      <p:nvPr/>
                                                                                                                    </p:nvSpPr>
                                                                                                                    <p:spPr>
                                                                                                                      <a:xfrm>
                                                                                                                        <a:off x="4276691" y="2407353"/>
                                                                                                                        <a:ext cx="358486" cy="262185"/>
                                                                                                                      </a:xfrm>
                                                                                                                      <a:custGeom>
                                                                                                                        <a:avLst/>
                                                                                                                        <a:gdLst>
                                                                                                                          <a:gd name="connsiteX0" fmla="*/ 34 w 358486"/>
                                                                                                                          <a:gd name="connsiteY0" fmla="*/ 235835 h 262185"/>
                                                                                                                          <a:gd name="connsiteX1" fmla="*/ 57184 w 358486"/>
                                                                                                                          <a:gd name="connsiteY1" fmla="*/ 185828 h 262185"/>
                                                                                                                          <a:gd name="connsiteX2" fmla="*/ 152434 w 358486"/>
                                                                                                                          <a:gd name="connsiteY2" fmla="*/ 166778 h 262185"/>
                                                                                                                          <a:gd name="connsiteX3" fmla="*/ 250065 w 358486"/>
                                                                                                                          <a:gd name="connsiteY3" fmla="*/ 185828 h 262185"/>
                                                                                                                          <a:gd name="connsiteX4" fmla="*/ 321503 w 358486"/>
                                                                                                                          <a:gd name="connsiteY4" fmla="*/ 262028 h 262185"/>
                                                                                                                          <a:gd name="connsiteX5" fmla="*/ 302453 w 358486"/>
                                                                                                                          <a:gd name="connsiteY5" fmla="*/ 202497 h 262185"/>
                                                                                                                          <a:gd name="connsiteX6" fmla="*/ 302453 w 358486"/>
                                                                                                                          <a:gd name="connsiteY6" fmla="*/ 95341 h 262185"/>
                                                                                                                          <a:gd name="connsiteX7" fmla="*/ 357222 w 358486"/>
                                                                                                                          <a:gd name="connsiteY7" fmla="*/ 91 h 262185"/>
                                                                                                                          <a:gd name="connsiteX8" fmla="*/ 240540 w 358486"/>
                                                                                                                          <a:gd name="connsiteY8" fmla="*/ 78672 h 262185"/>
                                                                                                                          <a:gd name="connsiteX9" fmla="*/ 52422 w 358486"/>
                                                                                                                          <a:gd name="connsiteY9" fmla="*/ 119153 h 262185"/>
                                                                                                                          <a:gd name="connsiteX10" fmla="*/ 34 w 358486"/>
                                                                                                                          <a:gd name="connsiteY10" fmla="*/ 235835 h 262185"/>
                                                                                                                        </a:gdLst>
                                                                                                                        <a:ahLst/>
                                                                                                                        <a:cxnLst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</a:cxn>
                                                                                                                        </a:cxnLst>
                                                                                                                        <a:rect l="l" t="t" r="r" b="b"/>
                                                                                                                        <a:pathLst>
                                                                                                                          <a:path w="358486" h="262185">
                                                                                                                            <a:moveTo>
                                                                                                                              <a:pt x="34" y="235835"/>
                                                                                                                            </a:moveTo>
                                                                                                                            <a:cubicBezTo>
                                                                                                                              <a:pt x="828" y="246947"/>
                                                                                                                              <a:pt x="31784" y="197337"/>
                                                                                                                              <a:pt x="57184" y="185828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82584" y="174318"/>
                                                                                                                              <a:pt x="120287" y="166778"/>
                                                                                                                              <a:pt x="152434" y="166778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84581" y="166778"/>
                                                                                                                              <a:pt x="221887" y="169953"/>
                                                                                                                              <a:pt x="250065" y="185828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78243" y="201703"/>
                                                                                                                              <a:pt x="312772" y="259250"/>
                                                                                                                              <a:pt x="321503" y="262028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330234" y="264806"/>
                                                                                                                              <a:pt x="305628" y="230278"/>
                                                                                                                              <a:pt x="302453" y="202497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99278" y="174716"/>
                                                                                                                              <a:pt x="293325" y="129075"/>
                                                                                                                              <a:pt x="302453" y="95341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311581" y="61607"/>
                                                                                                                              <a:pt x="367541" y="2869"/>
                                                                                                                              <a:pt x="357222" y="91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346903" y="-2687"/>
                                                                                                                              <a:pt x="291340" y="58828"/>
                                                                                                                              <a:pt x="240540" y="78672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89740" y="98516"/>
                                                                                                                              <a:pt x="92903" y="100897"/>
                                                                                                                              <a:pt x="52422" y="119153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1941" y="137409"/>
                                                                                                                              <a:pt x="-760" y="224723"/>
                                                                                                                              <a:pt x="34" y="235835"/>
                                                                                                                            </a:cubicBezTo>
                                                                                                                            <a:close/>
                                                                                                                          </a:path>
                                                                                                                        </a:pathLst>
                                                                                                                      </a:custGeom>
                                                                                                                      <a:solidFill>
                                                                                                                        <a:schemeClr val="tx1"/>
                                                                                                                      </a:solidFill>
                                                                                                                      <a:ln>
                                                                                                                        <a:noFill/>
                                                                                                                      </a:ln>
                                                                                                                    </p:spPr>
                                                                                                                    <p:style>
                                                                                                                      <a:lnRef idx="2">
                                                                                                                        <a:schemeClr val="accent1">
                                                                                                                          <a:shade val="50000"/>
                                                                                                                        </a:schemeClr>
                                                                                                                      </a:lnRef>
                                                                                                                      <a:fillRef idx="1">
                                                                                                                        <a:schemeClr val="accent1"/>
                                                                                                                      </a:fillRef>
                                                                                                                      <a:effectRef idx="0">
                                                                                                                        <a:schemeClr val="accent1"/>
                                                                                                                      </a:effectRef>
                                                                                                                      <a:fontRef idx="minor">
                                                                                                                        <a:schemeClr val="lt1"/>
                                                                                                                      </a:fontRef>
                                                                                                                    </p:style>
                                                                                                                    <p:txBody>
                                                                                                                      <a:bodyPr rtlCol="0" anchor="ctr"/>
                                                                                                                      <a:lstStyle/>
                                                                                                                      <a:p>
                                                                                                                        <a:pPr algn="ctr"/>
                                                                                                                        <a:endParaRPr lang="en-AU"/>
                                                                                                                      </a:p>
                                                                                                                    </p:txBody>
                                                                                                                  </p:sp>
                                                                                                                </p:grpSp>
                                                                                                                <p:sp>
                                                                                                                  <p:nvSpPr>
                                                                                                                    <p:cNvPr id="154" name="Freeform 152">
                                                                                                                      <a:extLst>
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<a16:creationId xmlns:a16="http://schemas.microsoft.com/office/drawing/2014/main" id="{653BB2A9-EE48-4269-97AD-528D27339CB8}"/>
                                                                                                                        </a:ext>
                                                                                                                      </a:extLst>
                                                                                                                    </p:cNvPr>
                                                                                                                    <p:cNvSpPr/>
                                                                                                                    <p:nvPr/>
                                                                                                                  </p:nvSpPr>
                                                                                                                  <p:spPr>
                                                                                                                    <a:xfrm>
                                                                                                                      <a:off x="3295289" y="2365623"/>
                                                                                                                      <a:ext cx="395560" cy="179933"/>
                                                                                                                    </a:xfrm>
                                                                                                                    <a:custGeom>
                                                                                                                      <a:avLst/>
                                                                                                                      <a:gdLst>
                                                                                                                        <a:gd name="connsiteX0" fmla="*/ 21792 w 395560"/>
                                                                                                                        <a:gd name="connsiteY0" fmla="*/ 179933 h 179933"/>
                                                                                                                        <a:gd name="connsiteX1" fmla="*/ 57511 w 395560"/>
                                                                                                                        <a:gd name="connsiteY1" fmla="*/ 106115 h 179933"/>
                                                                                                                        <a:gd name="connsiteX2" fmla="*/ 133711 w 395560"/>
                                                                                                                        <a:gd name="connsiteY2" fmla="*/ 91827 h 179933"/>
                                                                                                                        <a:gd name="connsiteX3" fmla="*/ 340880 w 395560"/>
                                                                                                                        <a:gd name="connsiteY3" fmla="*/ 32296 h 179933"/>
                                                                                                                        <a:gd name="connsiteX4" fmla="*/ 393267 w 395560"/>
                                                                                                                        <a:gd name="connsiteY4" fmla="*/ 3721 h 179933"/>
                                                                                                                        <a:gd name="connsiteX5" fmla="*/ 286111 w 395560"/>
                                                                                                                        <a:gd name="connsiteY5" fmla="*/ 3721 h 179933"/>
                                                                                                                        <a:gd name="connsiteX6" fmla="*/ 121805 w 395560"/>
                                                                                                                        <a:gd name="connsiteY6" fmla="*/ 34677 h 179933"/>
                                                                                                                        <a:gd name="connsiteX7" fmla="*/ 7505 w 395560"/>
                                                                                                                        <a:gd name="connsiteY7" fmla="*/ 106115 h 179933"/>
                                                                                                                        <a:gd name="connsiteX8" fmla="*/ 21792 w 395560"/>
                                                                                                                        <a:gd name="connsiteY8" fmla="*/ 179933 h 179933"/>
                                                                                                                      </a:gdLst>
                                                                                                                      <a:ahLst/>
                                                                                                                      <a:cxnLst>
                                                                                                                        <a:cxn ang="0">
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</a:cxn>
                                                                                                                      </a:cxnLst>
                                                                                                                      <a:rect l="l" t="t" r="r" b="b"/>
                                                                                                                      <a:pathLst>
                                                                                                                        <a:path w="395560" h="179933">
                                                                                                                          <a:moveTo>
                                                                                                                            <a:pt x="21792" y="179933"/>
                                                                                                                          </a:moveTo>
                                                                                                                          <a:cubicBezTo>
                                                                                                                            <a:pt x="30126" y="179933"/>
                                                                                                                            <a:pt x="38858" y="120799"/>
                                                                                                                            <a:pt x="57511" y="10611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76164" y="91431"/>
                                                                                                                            <a:pt x="86483" y="104130"/>
                                                                                                                            <a:pt x="133711" y="91827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180939" y="79524"/>
                                                                                                                            <a:pt x="297621" y="46980"/>
                                                                                                                            <a:pt x="340880" y="32296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384139" y="17612"/>
                                                                                                                            <a:pt x="402395" y="8483"/>
                                                                                                                            <a:pt x="393267" y="3721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384139" y="-1041"/>
                                                                                                                            <a:pt x="331355" y="-1438"/>
                                                                                                                            <a:pt x="286111" y="3721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40867" y="8880"/>
                                                                                                                            <a:pt x="168239" y="17611"/>
                                                                                                                            <a:pt x="121805" y="34677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75371" y="51743"/>
                                                                                                                            <a:pt x="27746" y="88256"/>
                                                                                                                            <a:pt x="7505" y="10611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-12736" y="123974"/>
                                                                                                                            <a:pt x="13458" y="179933"/>
                                                                                                                            <a:pt x="21792" y="179933"/>
                                                                                                                          </a:cubicBezTo>
                                                                                                                          <a:close/>
                                                                                                                        </a:path>
                                                                                                                      </a:pathLst>
                                                                                                                    </a:custGeom>
                                                                                                                    <a:solidFill>
                                                                                                                      <a:schemeClr val="tx1"/>
                                                                                                                    </a:solidFill>
                                                                                                                    <a:ln>
                                                                                                                      <a:noFill/>
                                                                                                                    </a:ln>
                                                                                                                  </p:spPr>
                                                                                                                  <p:style>
                                                                                                                    <a:lnRef idx="2">
                                                                                                                      <a:schemeClr val="accent1">
                                                                                                                        <a:shade val="50000"/>
                                                                                                                      </a:schemeClr>
                                                                                                                    </a:lnRef>
                                                                                                                    <a:fillRef idx="1">
                                                                                                                      <a:schemeClr val="accent1"/>
                                                                                                                    </a:fillRef>
                                                                                                                    <a:effectRef idx="0">
                                                                                                                      <a:schemeClr val="accent1"/>
                                                                                                                    </a:effectRef>
                                                                                                                    <a:fontRef idx="minor">
                                                                                                                      <a:schemeClr val="lt1"/>
                                                                                                                    </a:fontRef>
                                                                                                                  </p:style>
                                                                                                                  <p:txBody>
                                                                                                                    <a:bodyPr rtlCol="0" anchor="ctr"/>
                                                                                                                    <a:lstStyle/>
                                                                                                                    <a:p>
                                                                                                                      <a:pPr algn="ctr"/>
                                                                                                                      <a:endParaRPr lang="en-AU"/>
                                                                                                                    </a:p>
                                                                                                                  </p:txBody>
                                                                                                                </p:sp>
                                                                                                              </p:grpSp>
                                                                                                              <p:sp>
                                                                                                                <p:nvSpPr>
                                                                                                                  <p:cNvPr id="152" name="Freeform 150">
                                                                                                                    <a:extLst>
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<a16:creationId xmlns:a16="http://schemas.microsoft.com/office/drawing/2014/main" id="{965AC483-9AEB-4E41-96DD-90B8233CD4EF}"/>
                                                                                                                      </a:ext>
                                                                                                                    </a:extLst>
                                                                                                                  </p:cNvPr>
                                                                                                                  <p:cNvSpPr/>
                                                                                                                  <p:nvPr/>
                                                                                                                </p:nvSpPr>
                                                                                                                <p:spPr>
                                                                                                                  <a:xfrm>
                                                                                                                    <a:off x="8733375" y="2880869"/>
                                                                                                                    <a:ext cx="2644043" cy="2107994"/>
                                                                                                                  </a:xfrm>
                                                                                                                  <a:custGeom>
                                                                                                                    <a:avLst/>
                                                                                                                    <a:gdLst>
                                                                                                                      <a:gd name="connsiteX0" fmla="*/ 38243 w 2644043"/>
                                                                                                                      <a:gd name="connsiteY0" fmla="*/ 167545 h 2107994"/>
                                                                                                                      <a:gd name="connsiteX1" fmla="*/ 81106 w 2644043"/>
                                                                                                                      <a:gd name="connsiteY1" fmla="*/ 672370 h 2107994"/>
                                                                                                                      <a:gd name="connsiteX2" fmla="*/ 238268 w 2644043"/>
                                                                                                                      <a:gd name="connsiteY2" fmla="*/ 1191483 h 2107994"/>
                                                                                                                      <a:gd name="connsiteX3" fmla="*/ 500206 w 2644043"/>
                                                                                                                      <a:gd name="connsiteY3" fmla="*/ 1372458 h 2107994"/>
                                                                                                                      <a:gd name="connsiteX4" fmla="*/ 695468 w 2644043"/>
                                                                                                                      <a:gd name="connsiteY4" fmla="*/ 1334358 h 2107994"/>
                                                                                                                      <a:gd name="connsiteX5" fmla="*/ 766906 w 2644043"/>
                                                                                                                      <a:gd name="connsiteY5" fmla="*/ 1129570 h 2107994"/>
                                                                                                                      <a:gd name="connsiteX6" fmla="*/ 733568 w 2644043"/>
                                                                                                                      <a:gd name="connsiteY6" fmla="*/ 920020 h 2107994"/>
                                                                                                                      <a:gd name="connsiteX7" fmla="*/ 795481 w 2644043"/>
                                                                                                                      <a:gd name="connsiteY7" fmla="*/ 729520 h 2107994"/>
                                                                                                                      <a:gd name="connsiteX8" fmla="*/ 1062181 w 2644043"/>
                                                                                                                      <a:gd name="connsiteY8" fmla="*/ 596170 h 2107994"/>
                                                                                                                      <a:gd name="connsiteX9" fmla="*/ 1305068 w 2644043"/>
                                                                                                                      <a:gd name="connsiteY9" fmla="*/ 596170 h 2107994"/>
                                                                                                                      <a:gd name="connsiteX10" fmla="*/ 1395556 w 2644043"/>
                                                                                                                      <a:gd name="connsiteY10" fmla="*/ 658083 h 2107994"/>
                                                                                                                      <a:gd name="connsiteX11" fmla="*/ 1324118 w 2644043"/>
                                                                                                                      <a:gd name="connsiteY11" fmla="*/ 739045 h 2107994"/>
                                                                                                                      <a:gd name="connsiteX12" fmla="*/ 1100281 w 2644043"/>
                                                                                                                      <a:gd name="connsiteY12" fmla="*/ 781908 h 2107994"/>
                                                                                                                      <a:gd name="connsiteX13" fmla="*/ 928831 w 2644043"/>
                                                                                                                      <a:gd name="connsiteY13" fmla="*/ 815245 h 2107994"/>
                                                                                                                      <a:gd name="connsiteX14" fmla="*/ 819293 w 2644043"/>
                                                                                                                      <a:gd name="connsiteY14" fmla="*/ 905733 h 2107994"/>
                                                                                                                      <a:gd name="connsiteX15" fmla="*/ 800243 w 2644043"/>
                                                                                                                      <a:gd name="connsiteY15" fmla="*/ 1120045 h 2107994"/>
                                                                                                                      <a:gd name="connsiteX16" fmla="*/ 752618 w 2644043"/>
                                                                                                                      <a:gd name="connsiteY16" fmla="*/ 1258158 h 2107994"/>
                                                                                                                      <a:gd name="connsiteX17" fmla="*/ 876443 w 2644043"/>
                                                                                                                      <a:gd name="connsiteY17" fmla="*/ 1401033 h 2107994"/>
                                                                                                                      <a:gd name="connsiteX18" fmla="*/ 985981 w 2644043"/>
                                                                                                                      <a:gd name="connsiteY18" fmla="*/ 1572483 h 2107994"/>
                                                                                                                      <a:gd name="connsiteX19" fmla="*/ 1100281 w 2644043"/>
                                                                                                                      <a:gd name="connsiteY19" fmla="*/ 1520095 h 2107994"/>
                                                                                                                      <a:gd name="connsiteX20" fmla="*/ 1176481 w 2644043"/>
                                                                                                                      <a:gd name="connsiteY20" fmla="*/ 1591533 h 2107994"/>
                                                                                                                      <a:gd name="connsiteX21" fmla="*/ 1352693 w 2644043"/>
                                                                                                                      <a:gd name="connsiteY21" fmla="*/ 1558195 h 2107994"/>
                                                                                                                      <a:gd name="connsiteX22" fmla="*/ 1419368 w 2644043"/>
                                                                                                                      <a:gd name="connsiteY22" fmla="*/ 1667733 h 2107994"/>
                                                                                                                      <a:gd name="connsiteX23" fmla="*/ 1547956 w 2644043"/>
                                                                                                                      <a:gd name="connsiteY23" fmla="*/ 1548670 h 2107994"/>
                                                                                                                      <a:gd name="connsiteX24" fmla="*/ 1614631 w 2644043"/>
                                                                                                                      <a:gd name="connsiteY24" fmla="*/ 1577245 h 2107994"/>
                                                                                                                      <a:gd name="connsiteX25" fmla="*/ 1724168 w 2644043"/>
                                                                                                                      <a:gd name="connsiteY25" fmla="*/ 1439133 h 2107994"/>
                                                                                                                      <a:gd name="connsiteX26" fmla="*/ 1843231 w 2644043"/>
                                                                                                                      <a:gd name="connsiteY26" fmla="*/ 1462945 h 2107994"/>
                                                                                                                      <a:gd name="connsiteX27" fmla="*/ 1871806 w 2644043"/>
                                                                                                                      <a:gd name="connsiteY27" fmla="*/ 1367695 h 2107994"/>
                                                                                                                      <a:gd name="connsiteX28" fmla="*/ 2000393 w 2644043"/>
                                                                                                                      <a:gd name="connsiteY28" fmla="*/ 1372458 h 2107994"/>
                                                                                                                      <a:gd name="connsiteX29" fmla="*/ 2009918 w 2644043"/>
                                                                                                                      <a:gd name="connsiteY29" fmla="*/ 1205770 h 2107994"/>
                                                                                                                      <a:gd name="connsiteX30" fmla="*/ 2014681 w 2644043"/>
                                                                                                                      <a:gd name="connsiteY30" fmla="*/ 1015270 h 2107994"/>
                                                                                                                      <a:gd name="connsiteX31" fmla="*/ 1962293 w 2644043"/>
                                                                                                                      <a:gd name="connsiteY31" fmla="*/ 800958 h 2107994"/>
                                                                                                                      <a:gd name="connsiteX32" fmla="*/ 1824181 w 2644043"/>
                                                                                                                      <a:gd name="connsiteY32" fmla="*/ 710470 h 2107994"/>
                                                                                                                      <a:gd name="connsiteX33" fmla="*/ 1609868 w 2644043"/>
                                                                                                                      <a:gd name="connsiteY33" fmla="*/ 753333 h 2107994"/>
                                                                                                                      <a:gd name="connsiteX34" fmla="*/ 1471756 w 2644043"/>
                                                                                                                      <a:gd name="connsiteY34" fmla="*/ 681895 h 2107994"/>
                                                                                                                      <a:gd name="connsiteX35" fmla="*/ 1547956 w 2644043"/>
                                                                                                                      <a:gd name="connsiteY35" fmla="*/ 600933 h 2107994"/>
                                                                                                                      <a:gd name="connsiteX36" fmla="*/ 1686068 w 2644043"/>
                                                                                                                      <a:gd name="connsiteY36" fmla="*/ 562833 h 2107994"/>
                                                                                                                      <a:gd name="connsiteX37" fmla="*/ 1909906 w 2644043"/>
                                                                                                                      <a:gd name="connsiteY37" fmla="*/ 634270 h 2107994"/>
                                                                                                                      <a:gd name="connsiteX38" fmla="*/ 2057543 w 2644043"/>
                                                                                                                      <a:gd name="connsiteY38" fmla="*/ 729520 h 2107994"/>
                                                                                                                      <a:gd name="connsiteX39" fmla="*/ 2124218 w 2644043"/>
                                                                                                                      <a:gd name="connsiteY39" fmla="*/ 886683 h 2107994"/>
                                                                                                                      <a:gd name="connsiteX40" fmla="*/ 2033731 w 2644043"/>
                                                                                                                      <a:gd name="connsiteY40" fmla="*/ 1091470 h 2107994"/>
                                                                                                                      <a:gd name="connsiteX41" fmla="*/ 2081356 w 2644043"/>
                                                                                                                      <a:gd name="connsiteY41" fmla="*/ 1243870 h 2107994"/>
                                                                                                                      <a:gd name="connsiteX42" fmla="*/ 2148031 w 2644043"/>
                                                                                                                      <a:gd name="connsiteY42" fmla="*/ 1348645 h 2107994"/>
                                                                                                                      <a:gd name="connsiteX43" fmla="*/ 2243281 w 2644043"/>
                                                                                                                      <a:gd name="connsiteY43" fmla="*/ 1158145 h 2107994"/>
                                                                                                                      <a:gd name="connsiteX44" fmla="*/ 2333768 w 2644043"/>
                                                                                                                      <a:gd name="connsiteY44" fmla="*/ 1077183 h 2107994"/>
                                                                                                                      <a:gd name="connsiteX45" fmla="*/ 2381393 w 2644043"/>
                                                                                                                      <a:gd name="connsiteY45" fmla="*/ 867633 h 2107994"/>
                                                                                                                      <a:gd name="connsiteX46" fmla="*/ 2481406 w 2644043"/>
                                                                                                                      <a:gd name="connsiteY46" fmla="*/ 781908 h 2107994"/>
                                                                                                                      <a:gd name="connsiteX47" fmla="*/ 2533793 w 2644043"/>
                                                                                                                      <a:gd name="connsiteY47" fmla="*/ 639033 h 2107994"/>
                                                                                                                      <a:gd name="connsiteX48" fmla="*/ 2576656 w 2644043"/>
                                                                                                                      <a:gd name="connsiteY48" fmla="*/ 539020 h 2107994"/>
                                                                                                                      <a:gd name="connsiteX49" fmla="*/ 2586181 w 2644043"/>
                                                                                                                      <a:gd name="connsiteY49" fmla="*/ 243745 h 2107994"/>
                                                                                                                      <a:gd name="connsiteX50" fmla="*/ 2581418 w 2644043"/>
                                                                                                                      <a:gd name="connsiteY50" fmla="*/ 858 h 2107994"/>
                                                                                                                      <a:gd name="connsiteX51" fmla="*/ 2643331 w 2644043"/>
                                                                                                                      <a:gd name="connsiteY51" fmla="*/ 329470 h 2107994"/>
                                                                                                                      <a:gd name="connsiteX52" fmla="*/ 2614756 w 2644043"/>
                                                                                                                      <a:gd name="connsiteY52" fmla="*/ 634270 h 2107994"/>
                                                                                                                      <a:gd name="connsiteX53" fmla="*/ 2609993 w 2644043"/>
                                                                                                                      <a:gd name="connsiteY53" fmla="*/ 858108 h 2107994"/>
                                                                                                                      <a:gd name="connsiteX54" fmla="*/ 2581418 w 2644043"/>
                                                                                                                      <a:gd name="connsiteY54" fmla="*/ 991458 h 2107994"/>
                                                                                                                      <a:gd name="connsiteX55" fmla="*/ 2562368 w 2644043"/>
                                                                                                                      <a:gd name="connsiteY55" fmla="*/ 1177195 h 2107994"/>
                                                                                                                      <a:gd name="connsiteX56" fmla="*/ 2514743 w 2644043"/>
                                                                                                                      <a:gd name="connsiteY56" fmla="*/ 1262920 h 2107994"/>
                                                                                                                      <a:gd name="connsiteX57" fmla="*/ 2481406 w 2644043"/>
                                                                                                                      <a:gd name="connsiteY57" fmla="*/ 1405795 h 2107994"/>
                                                                                                                      <a:gd name="connsiteX58" fmla="*/ 2390918 w 2644043"/>
                                                                                                                      <a:gd name="connsiteY58" fmla="*/ 1553433 h 2107994"/>
                                                                                                                      <a:gd name="connsiteX59" fmla="*/ 2352818 w 2644043"/>
                                                                                                                      <a:gd name="connsiteY59" fmla="*/ 1658208 h 2107994"/>
                                                                                                                      <a:gd name="connsiteX60" fmla="*/ 2195656 w 2644043"/>
                                                                                                                      <a:gd name="connsiteY60" fmla="*/ 1739170 h 2107994"/>
                                                                                                                      <a:gd name="connsiteX61" fmla="*/ 2100406 w 2644043"/>
                                                                                                                      <a:gd name="connsiteY61" fmla="*/ 1820133 h 2107994"/>
                                                                                                                      <a:gd name="connsiteX62" fmla="*/ 2009918 w 2644043"/>
                                                                                                                      <a:gd name="connsiteY62" fmla="*/ 1896333 h 2107994"/>
                                                                                                                      <a:gd name="connsiteX63" fmla="*/ 1867043 w 2644043"/>
                                                                                                                      <a:gd name="connsiteY63" fmla="*/ 1996345 h 2107994"/>
                                                                                                                      <a:gd name="connsiteX64" fmla="*/ 1676543 w 2644043"/>
                                                                                                                      <a:gd name="connsiteY64" fmla="*/ 2053495 h 2107994"/>
                                                                                                                      <a:gd name="connsiteX65" fmla="*/ 1552718 w 2644043"/>
                                                                                                                      <a:gd name="connsiteY65" fmla="*/ 2101120 h 2107994"/>
                                                                                                                      <a:gd name="connsiteX66" fmla="*/ 1295543 w 2644043"/>
                                                                                                                      <a:gd name="connsiteY66" fmla="*/ 2101120 h 2107994"/>
                                                                                                                      <a:gd name="connsiteX67" fmla="*/ 1176481 w 2644043"/>
                                                                                                                      <a:gd name="connsiteY67" fmla="*/ 2039208 h 2107994"/>
                                                                                                                      <a:gd name="connsiteX68" fmla="*/ 1043131 w 2644043"/>
                                                                                                                      <a:gd name="connsiteY68" fmla="*/ 2039208 h 2107994"/>
                                                                                                                      <a:gd name="connsiteX69" fmla="*/ 781193 w 2644043"/>
                                                                                                                      <a:gd name="connsiteY69" fmla="*/ 1896333 h 2107994"/>
                                                                                                                      <a:gd name="connsiteX70" fmla="*/ 676418 w 2644043"/>
                                                                                                                      <a:gd name="connsiteY70" fmla="*/ 1834420 h 2107994"/>
                                                                                                                      <a:gd name="connsiteX71" fmla="*/ 547831 w 2644043"/>
                                                                                                                      <a:gd name="connsiteY71" fmla="*/ 1729645 h 2107994"/>
                                                                                                                      <a:gd name="connsiteX72" fmla="*/ 333518 w 2644043"/>
                                                                                                                      <a:gd name="connsiteY72" fmla="*/ 1624870 h 2107994"/>
                                                                                                                      <a:gd name="connsiteX73" fmla="*/ 204931 w 2644043"/>
                                                                                                                      <a:gd name="connsiteY73" fmla="*/ 1362933 h 2107994"/>
                                                                                                                      <a:gd name="connsiteX74" fmla="*/ 128731 w 2644043"/>
                                                                                                                      <a:gd name="connsiteY74" fmla="*/ 1239108 h 2107994"/>
                                                                                                                      <a:gd name="connsiteX75" fmla="*/ 100156 w 2644043"/>
                                                                                                                      <a:gd name="connsiteY75" fmla="*/ 1010508 h 2107994"/>
                                                                                                                      <a:gd name="connsiteX76" fmla="*/ 52531 w 2644043"/>
                                                                                                                      <a:gd name="connsiteY76" fmla="*/ 939070 h 2107994"/>
                                                                                                                      <a:gd name="connsiteX77" fmla="*/ 19193 w 2644043"/>
                                                                                                                      <a:gd name="connsiteY77" fmla="*/ 653320 h 2107994"/>
                                                                                                                      <a:gd name="connsiteX78" fmla="*/ 143 w 2644043"/>
                                                                                                                      <a:gd name="connsiteY78" fmla="*/ 491395 h 2107994"/>
                                                                                                                      <a:gd name="connsiteX79" fmla="*/ 38243 w 2644043"/>
                                                                                                                      <a:gd name="connsiteY79" fmla="*/ 167545 h 2107994"/>
                                                                                                                    </a:gdLst>
                                                                                                                    <a:ahLst/>
                                                                                                                    <a:cxnLst>
                                                                                                                      <a:cxn ang="0">
                                                                                                                        <a:pos x="connsiteX0" y="connsiteY0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1" y="connsiteY1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2" y="connsiteY2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3" y="connsiteY3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4" y="connsiteY4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5" y="connsiteY5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6" y="connsiteY6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7" y="connsiteY7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8" y="connsiteY8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9" y="connsiteY9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10" y="connsiteY10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11" y="connsiteY11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12" y="connsiteY12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13" y="connsiteY13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14" y="connsiteY14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15" y="connsiteY15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16" y="connsiteY16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17" y="connsiteY17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18" y="connsiteY18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19" y="connsiteY19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20" y="connsiteY20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21" y="connsiteY21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22" y="connsiteY22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23" y="connsiteY23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24" y="connsiteY24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25" y="connsiteY25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26" y="connsiteY26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27" y="connsiteY27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28" y="connsiteY28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29" y="connsiteY29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30" y="connsiteY30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31" y="connsiteY31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32" y="connsiteY32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33" y="connsiteY33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34" y="connsiteY34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35" y="connsiteY35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36" y="connsiteY36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37" y="connsiteY37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38" y="connsiteY38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39" y="connsiteY39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40" y="connsiteY40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41" y="connsiteY41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42" y="connsiteY42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43" y="connsiteY43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44" y="connsiteY44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45" y="connsiteY45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46" y="connsiteY46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47" y="connsiteY47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48" y="connsiteY48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49" y="connsiteY49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50" y="connsiteY50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51" y="connsiteY51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52" y="connsiteY52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53" y="connsiteY53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54" y="connsiteY54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55" y="connsiteY55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56" y="connsiteY56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57" y="connsiteY57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58" y="connsiteY58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59" y="connsiteY59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60" y="connsiteY60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61" y="connsiteY61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62" y="connsiteY62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63" y="connsiteY63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64" y="connsiteY64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65" y="connsiteY65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66" y="connsiteY66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67" y="connsiteY67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68" y="connsiteY68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69" y="connsiteY69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70" y="connsiteY70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71" y="connsiteY71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72" y="connsiteY72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73" y="connsiteY73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74" y="connsiteY74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75" y="connsiteY75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76" y="connsiteY76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77" y="connsiteY77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78" y="connsiteY78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79" y="connsiteY79"/>
                                                                                                                      </a:cxn>
                                                                                                                    </a:cxnLst>
                                                                                                                    <a:rect l="l" t="t" r="r" b="b"/>
                                                                                                                    <a:pathLst>
                                                                                                                      <a:path w="2644043" h="2107994">
                                                                                                                        <a:moveTo>
                                                                                                                          <a:pt x="38243" y="167545"/>
                                                                                                                        </a:moveTo>
                                                                                                                        <a:cubicBezTo>
                                                                                                                          <a:pt x="51737" y="197708"/>
                                                                                                                          <a:pt x="47769" y="501714"/>
                                                                                                                          <a:pt x="81106" y="672370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14443" y="843026"/>
                                                                                                                          <a:pt x="168418" y="1074802"/>
                                                                                                                          <a:pt x="238268" y="1191483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308118" y="1308164"/>
                                                                                                                          <a:pt x="424006" y="1348646"/>
                                                                                                                          <a:pt x="500206" y="1372458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576406" y="1396270"/>
                                                                                                                          <a:pt x="651018" y="1374839"/>
                                                                                                                          <a:pt x="695468" y="1334358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739918" y="1293877"/>
                                                                                                                          <a:pt x="760556" y="1198626"/>
                                                                                                                          <a:pt x="766906" y="1129570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773256" y="1060514"/>
                                                                                                                          <a:pt x="728806" y="986695"/>
                                                                                                                          <a:pt x="733568" y="920020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738331" y="853345"/>
                                                                                                                          <a:pt x="740712" y="783495"/>
                                                                                                                          <a:pt x="795481" y="729520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850250" y="675545"/>
                                                                                                                          <a:pt x="977250" y="618395"/>
                                                                                                                          <a:pt x="1062181" y="596170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147112" y="573945"/>
                                                                                                                          <a:pt x="1249506" y="585851"/>
                                                                                                                          <a:pt x="1305068" y="596170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360630" y="606489"/>
                                                                                                                          <a:pt x="1392381" y="634271"/>
                                                                                                                          <a:pt x="1395556" y="658083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398731" y="681896"/>
                                                                                                                          <a:pt x="1373330" y="718408"/>
                                                                                                                          <a:pt x="1324118" y="739045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274906" y="759682"/>
                                                                                                                          <a:pt x="1100281" y="781908"/>
                                                                                                                          <a:pt x="1100281" y="781908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034400" y="794608"/>
                                                                                                                          <a:pt x="975662" y="794607"/>
                                                                                                                          <a:pt x="928831" y="815245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882000" y="835883"/>
                                                                                                                          <a:pt x="840724" y="854933"/>
                                                                                                                          <a:pt x="819293" y="905733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797862" y="956533"/>
                                                                                                                          <a:pt x="811355" y="1061308"/>
                                                                                                                          <a:pt x="800243" y="1120045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789131" y="1178782"/>
                                                                                                                          <a:pt x="739918" y="1211327"/>
                                                                                                                          <a:pt x="752618" y="1258158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765318" y="1304989"/>
                                                                                                                          <a:pt x="837549" y="1348646"/>
                                                                                                                          <a:pt x="876443" y="1401033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915337" y="1453420"/>
                                                                                                                          <a:pt x="948675" y="1552639"/>
                                                                                                                          <a:pt x="985981" y="1572483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023287" y="1592327"/>
                                                                                                                          <a:pt x="1068531" y="1516920"/>
                                                                                                                          <a:pt x="1100281" y="1520095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132031" y="1523270"/>
                                                                                                                          <a:pt x="1134412" y="1585183"/>
                                                                                                                          <a:pt x="1176481" y="1591533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218550" y="1597883"/>
                                                                                                                          <a:pt x="1312212" y="1545495"/>
                                                                                                                          <a:pt x="1352693" y="1558195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393174" y="1570895"/>
                                                                                                                          <a:pt x="1386824" y="1669320"/>
                                                                                                                          <a:pt x="1419368" y="1667733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451912" y="1666146"/>
                                                                                                                          <a:pt x="1515412" y="1563751"/>
                                                                                                                          <a:pt x="1547956" y="1548670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580500" y="1533589"/>
                                                                                                                          <a:pt x="1585262" y="1595501"/>
                                                                                                                          <a:pt x="1614631" y="1577245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644000" y="1558989"/>
                                                                                                                          <a:pt x="1686068" y="1458183"/>
                                                                                                                          <a:pt x="1724168" y="1439133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762268" y="1420083"/>
                                                                                                                          <a:pt x="1818625" y="1474851"/>
                                                                                                                          <a:pt x="1843231" y="1462945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867837" y="1451039"/>
                                                                                                                          <a:pt x="1845612" y="1382776"/>
                                                                                                                          <a:pt x="1871806" y="1367695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898000" y="1352614"/>
                                                                                                                          <a:pt x="1977374" y="1399446"/>
                                                                                                                          <a:pt x="2000393" y="1372458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2023412" y="1345471"/>
                                                                                                                          <a:pt x="2007537" y="1265301"/>
                                                                                                                          <a:pt x="2009918" y="1205770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2012299" y="1146239"/>
                                                                                                                          <a:pt x="2022618" y="1082739"/>
                                                                                                                          <a:pt x="2014681" y="1015270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2006744" y="947801"/>
                                                                                                                          <a:pt x="1994043" y="851758"/>
                                                                                                                          <a:pt x="1962293" y="800958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930543" y="750158"/>
                                                                                                                          <a:pt x="1882919" y="718408"/>
                                                                                                                          <a:pt x="1824181" y="710470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765444" y="702533"/>
                                                                                                                          <a:pt x="1668606" y="758096"/>
                                                                                                                          <a:pt x="1609868" y="753333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551131" y="748571"/>
                                                                                                                          <a:pt x="1482075" y="707295"/>
                                                                                                                          <a:pt x="1471756" y="681895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461437" y="656495"/>
                                                                                                                          <a:pt x="1512237" y="620777"/>
                                                                                                                          <a:pt x="1547956" y="600933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583675" y="581089"/>
                                                                                                                          <a:pt x="1625743" y="557277"/>
                                                                                                                          <a:pt x="1686068" y="562833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746393" y="568389"/>
                                                                                                                          <a:pt x="1847994" y="606489"/>
                                                                                                                          <a:pt x="1909906" y="634270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971818" y="662051"/>
                                                                                                                          <a:pt x="2021824" y="687451"/>
                                                                                                                          <a:pt x="2057543" y="729520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2093262" y="771589"/>
                                                                                                                          <a:pt x="2128187" y="826358"/>
                                                                                                                          <a:pt x="2124218" y="886683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2120249" y="947008"/>
                                                                                                                          <a:pt x="2040875" y="1031939"/>
                                                                                                                          <a:pt x="2033731" y="1091470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2026587" y="1151001"/>
                                                                                                                          <a:pt x="2062306" y="1201008"/>
                                                                                                                          <a:pt x="2081356" y="1243870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2100406" y="1286733"/>
                                                                                                                          <a:pt x="2121044" y="1362933"/>
                                                                                                                          <a:pt x="2148031" y="1348645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2175019" y="1334358"/>
                                                                                                                          <a:pt x="2212325" y="1203389"/>
                                                                                                                          <a:pt x="2243281" y="1158145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2274237" y="1112901"/>
                                                                                                                          <a:pt x="2310749" y="1125602"/>
                                                                                                                          <a:pt x="2333768" y="1077183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2356787" y="1028764"/>
                                                                                                                          <a:pt x="2356787" y="916845"/>
                                                                                                                          <a:pt x="2381393" y="867633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2405999" y="818421"/>
                                                                                                                          <a:pt x="2456006" y="820008"/>
                                                                                                                          <a:pt x="2481406" y="781908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2506806" y="743808"/>
                                                                                                                          <a:pt x="2517918" y="679514"/>
                                                                                                                          <a:pt x="2533793" y="639033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2549668" y="598552"/>
                                                                                                                          <a:pt x="2567925" y="604901"/>
                                                                                                                          <a:pt x="2576656" y="539020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2585387" y="473139"/>
                                                                                                                          <a:pt x="2585387" y="333439"/>
                                                                                                                          <a:pt x="2586181" y="243745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2586975" y="154051"/>
                                                                                                                          <a:pt x="2571893" y="-13429"/>
                                                                                                                          <a:pt x="2581418" y="858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2590943" y="15145"/>
                                                                                                                          <a:pt x="2637775" y="223901"/>
                                                                                                                          <a:pt x="2643331" y="329470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2648887" y="435039"/>
                                                                                                                          <a:pt x="2620312" y="546164"/>
                                                                                                                          <a:pt x="2614756" y="634270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2609200" y="722376"/>
                                                                                                                          <a:pt x="2615549" y="798577"/>
                                                                                                                          <a:pt x="2609993" y="858108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2604437" y="917639"/>
                                                                                                                          <a:pt x="2589355" y="938277"/>
                                                                                                                          <a:pt x="2581418" y="991458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2573481" y="1044639"/>
                                                                                                                          <a:pt x="2573481" y="1131951"/>
                                                                                                                          <a:pt x="2562368" y="1177195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2551256" y="1222439"/>
                                                                                                                          <a:pt x="2528237" y="1224820"/>
                                                                                                                          <a:pt x="2514743" y="1262920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2501249" y="1301020"/>
                                                                                                                          <a:pt x="2502043" y="1357376"/>
                                                                                                                          <a:pt x="2481406" y="1405795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2460769" y="1454214"/>
                                                                                                                          <a:pt x="2412349" y="1511364"/>
                                                                                                                          <a:pt x="2390918" y="1553433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2369487" y="1595502"/>
                                                                                                                          <a:pt x="2385362" y="1627252"/>
                                                                                                                          <a:pt x="2352818" y="1658208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2320274" y="1689164"/>
                                                                                                                          <a:pt x="2237725" y="1712183"/>
                                                                                                                          <a:pt x="2195656" y="1739170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2153587" y="1766157"/>
                                                                                                                          <a:pt x="2100406" y="1820133"/>
                                                                                                                          <a:pt x="2100406" y="1820133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2069450" y="1846327"/>
                                                                                                                          <a:pt x="2048812" y="1866964"/>
                                                                                                                          <a:pt x="2009918" y="1896333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971024" y="1925702"/>
                                                                                                                          <a:pt x="1922605" y="1970151"/>
                                                                                                                          <a:pt x="1867043" y="1996345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811481" y="2022539"/>
                                                                                                                          <a:pt x="1728930" y="2036033"/>
                                                                                                                          <a:pt x="1676543" y="2053495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624156" y="2070957"/>
                                                                                                                          <a:pt x="1616218" y="2093183"/>
                                                                                                                          <a:pt x="1552718" y="2101120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489218" y="2109057"/>
                                                                                                                          <a:pt x="1358249" y="2111439"/>
                                                                                                                          <a:pt x="1295543" y="2101120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232837" y="2090801"/>
                                                                                                                          <a:pt x="1218550" y="2049527"/>
                                                                                                                          <a:pt x="1176481" y="2039208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134412" y="2028889"/>
                                                                                                                          <a:pt x="1109012" y="2063020"/>
                                                                                                                          <a:pt x="1043131" y="2039208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977250" y="2015396"/>
                                                                                                                          <a:pt x="842312" y="1930464"/>
                                                                                                                          <a:pt x="781193" y="1896333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720074" y="1862202"/>
                                                                                                                          <a:pt x="715312" y="1862201"/>
                                                                                                                          <a:pt x="676418" y="1834420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637524" y="1806639"/>
                                                                                                                          <a:pt x="604981" y="1764570"/>
                                                                                                                          <a:pt x="547831" y="1729645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490681" y="1694720"/>
                                                                                                                          <a:pt x="390668" y="1685989"/>
                                                                                                                          <a:pt x="333518" y="1624870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276368" y="1563751"/>
                                                                                                                          <a:pt x="239062" y="1427227"/>
                                                                                                                          <a:pt x="204931" y="1362933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70800" y="1298639"/>
                                                                                                                          <a:pt x="146193" y="1297845"/>
                                                                                                                          <a:pt x="128731" y="1239108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11269" y="1180371"/>
                                                                                                                          <a:pt x="112856" y="1060514"/>
                                                                                                                          <a:pt x="100156" y="1010508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87456" y="960502"/>
                                                                                                                          <a:pt x="66025" y="998601"/>
                                                                                                                          <a:pt x="52531" y="939070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39037" y="879539"/>
                                                                                                                          <a:pt x="27924" y="727932"/>
                                                                                                                          <a:pt x="19193" y="653320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0462" y="578708"/>
                                                                                                                          <a:pt x="-1445" y="571564"/>
                                                                                                                          <a:pt x="143" y="491395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730" y="411226"/>
                                                                                                                          <a:pt x="24749" y="137382"/>
                                                                                                                          <a:pt x="38243" y="167545"/>
                                                                                                                        </a:cubicBezTo>
                                                                                                                        <a:close/>
                                                                                                                      </a:path>
                                                                                                                    </a:pathLst>
                                                                                                                  </a:custGeom>
                                                                                                                  <a:solidFill>
                                                                                                                    <a:srgbClr val="3D1C05"/>
                                                                                                                  </a:solidFill>
                                                                                                                  <a:ln>
                                                                                                                    <a:noFill/>
                                                                                                                  </a:ln>
                                                                                                                </p:spPr>
                                                                                                                <p:style>
                                                                                                                  <a:lnRef idx="2">
                                                                                                                    <a:schemeClr val="accent1">
                                                                                                                      <a:shade val="50000"/>
                                                                                                                    </a:schemeClr>
                                                                                                                  </a:lnRef>
                                                                                                                  <a:fillRef idx="1">
                                                                                                                    <a:schemeClr val="accent1"/>
                                                                                                                  </a:fillRef>
                                                                                                                  <a:effectRef idx="0">
                                                                                                                    <a:schemeClr val="accent1"/>
                                                                                                                  </a:effectRef>
                                                                                                                  <a:fontRef idx="minor">
                                                                                                                    <a:schemeClr val="lt1"/>
                                                                                                                  </a:fontRef>
                                                                                                                </p:style>
                                                                                                                <p:txBody>
                                                                                                                  <a:bodyPr rtlCol="0" anchor="ctr"/>
                                                                                                                  <a:lstStyle/>
                                                                                                                  <a:p>
                                                                                                                    <a:pPr algn="ctr"/>
                                                                                                                    <a:endParaRPr lang="en-AU"/>
                                                                                                                  </a:p>
                                                                                                                </p:txBody>
                                                                                                              </p:sp>
                                                                                                            </p:grpSp>
                                                                                                            <p:sp>
                                                                                                              <p:nvSpPr>
                                                                                                                <p:cNvPr id="148" name="Oval 147">
                                                                                                                  <a:extLst>
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<a16:creationId xmlns:a16="http://schemas.microsoft.com/office/drawing/2014/main" id="{1128AADE-32E2-4A33-A377-AE276420C953}"/>
                                                                                                                    </a:ext>
                                                                                                                  </a:extLst>
                                                                                                                </p:cNvPr>
                                                                                                                <p:cNvSpPr/>
                                                                                                                <p:nvPr/>
                                                                                                              </p:nvSpPr>
                                                                                                              <p:spPr>
                                                                                                                <a:xfrm>
                                                                                                                  <a:off x="3657600" y="2489837"/>
                                                                                                                  <a:ext cx="266700" cy="266700"/>
                                                                                                                </a:xfrm>
                                                                                                                <a:prstGeom prst="ellipse">
                                                                                                                  <a:avLst/>
                                                                                                                </a:prstGeom>
                                                                                                                <a:solidFill>
                                                                                                                  <a:schemeClr val="tx1"/>
                                                                                                                </a:solidFill>
                                                                                                                <a:ln>
                                                                                                                  <a:noFill/>
                                                                                                                </a:ln>
                                                                                                              </p:spPr>
                                                                                                              <p:style>
                                                                                                                <a:lnRef idx="2">
                                                                                                                  <a:schemeClr val="accent1">
                                                                                                                    <a:shade val="50000"/>
                                                                                                                  </a:schemeClr>
                                                                                                                </a:lnRef>
                                                                                                                <a:fillRef idx="1">
                                                                                                                  <a:schemeClr val="accent1"/>
                                                                                                                </a:fillRef>
                                                                                                                <a:effectRef idx="0">
                                                                                                                  <a:schemeClr val="accent1"/>
                                                                                                                </a:effectRef>
                                                                                                                <a:fontRef idx="minor">
                                                                                                                  <a:schemeClr val="lt1"/>
                                                                                                                </a:fontRef>
                                                                                                              </p:style>
                                                                                                              <p:txBody>
                                                                                                                <a:bodyPr rtlCol="0" anchor="ctr"/>
                                                                                                                <a:lstStyle/>
                                                                                                                <a:p>
                                                                                                                  <a:pPr algn="ctr"/>
                                                                                                                  <a:endParaRPr lang="en-AU"/>
                                                                                                                </a:p>
                                                                                                              </p:txBody>
                                                                                                            </p:sp>
                                                                                                            <p:sp>
                                                                                                              <p:nvSpPr>
                                                                                                                <p:cNvPr id="149" name="Oval 148">
                                                                                                                  <a:extLst>
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<a16:creationId xmlns:a16="http://schemas.microsoft.com/office/drawing/2014/main" id="{7771B423-9B8F-47D6-BA0C-2B8B198BE08E}"/>
                                                                                                                    </a:ext>
                                                                                                                  </a:extLst>
                                                                                                                </p:cNvPr>
                                                                                                                <p:cNvSpPr/>
                                                                                                                <p:nvPr/>
                                                                                                              </p:nvSpPr>
                                                                                                              <p:spPr>
                                                                                                                <a:xfrm>
                                                                                                                  <a:off x="4816906" y="2427242"/>
                                                                                                                  <a:ext cx="266700" cy="266700"/>
                                                                                                                </a:xfrm>
                                                                                                                <a:prstGeom prst="ellipse">
                                                                                                                  <a:avLst/>
                                                                                                                </a:prstGeom>
                                                                                                                <a:solidFill>
                                                                                                                  <a:schemeClr val="tx1"/>
                                                                                                                </a:solidFill>
                                                                                                                <a:ln>
                                                                                                                  <a:noFill/>
                                                                                                                </a:ln>
                                                                                                              </p:spPr>
                                                                                                              <p:style>
                                                                                                                <a:lnRef idx="2">
                                                                                                                  <a:schemeClr val="accent1">
                                                                                                                    <a:shade val="50000"/>
                                                                                                                  </a:schemeClr>
                                                                                                                </a:lnRef>
                                                                                                                <a:fillRef idx="1">
                                                                                                                  <a:schemeClr val="accent1"/>
                                                                                                                </a:fillRef>
                                                                                                                <a:effectRef idx="0">
                                                                                                                  <a:schemeClr val="accent1"/>
                                                                                                                </a:effectRef>
                                                                                                                <a:fontRef idx="minor">
                                                                                                                  <a:schemeClr val="lt1"/>
                                                                                                                </a:fontRef>
                                                                                                              </p:style>
                                                                                                              <p:txBody>
                                                                                                                <a:bodyPr rtlCol="0" anchor="ctr"/>
                                                                                                                <a:lstStyle/>
                                                                                                                <a:p>
                                                                                                                  <a:pPr algn="ctr"/>
                                                                                                                  <a:endParaRPr lang="en-AU"/>
                                                                                                                </a:p>
                                                                                                              </p:txBody>
                                                                                                            </p:sp>
                                                                                                          </p:grpSp>
                                                                                                          <p:sp>
                                                                                                            <p:nvSpPr>
                                                                                                              <p:cNvPr id="145" name="Freeform 143">
                                                                                                                <a:extLst>
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<a16:creationId xmlns:a16="http://schemas.microsoft.com/office/drawing/2014/main" id="{33C5C578-3F80-4EA9-8103-7885C76774FA}"/>
                                                                                                                  </a:ext>
                                                                                                                </a:extLst>
                                                                                                              </p:cNvPr>
                                                                                                              <p:cNvSpPr/>
                                                                                                              <p:nvPr/>
                                                                                                            </p:nvSpPr>
                                                                                                            <p:spPr>
                                                                                                              <a:xfrm>
                                                                                                                <a:off x="4181465" y="3209832"/>
                                                                                                                <a:ext cx="142893" cy="72490"/>
                                                                                                              </a:xfrm>
                                                                                                              <a:custGeom>
                                                                                                                <a:avLst/>
                                                                                                                <a:gdLst>
                                                                                                                  <a:gd name="connsiteX0" fmla="*/ 10 w 142893"/>
                                                                                                                  <a:gd name="connsiteY0" fmla="*/ 66768 h 72490"/>
                                                                                                                  <a:gd name="connsiteX1" fmla="*/ 66685 w 142893"/>
                                                                                                                  <a:gd name="connsiteY1" fmla="*/ 93 h 72490"/>
                                                                                                                  <a:gd name="connsiteX2" fmla="*/ 142885 w 142893"/>
                                                                                                                  <a:gd name="connsiteY2" fmla="*/ 52481 h 72490"/>
                                                                                                                  <a:gd name="connsiteX3" fmla="*/ 71448 w 142893"/>
                                                                                                                  <a:gd name="connsiteY3" fmla="*/ 66768 h 72490"/>
                                                                                                                  <a:gd name="connsiteX4" fmla="*/ 10 w 142893"/>
                                                                                                                  <a:gd name="connsiteY4" fmla="*/ 66768 h 72490"/>
                                                                                                                </a:gdLst>
                                                                                                                <a:ahLst/>
                                                                                                                <a:cxnLst>
                                                                                                                  <a:cxn ang="0">
                                                                                                                    <a:pos x="connsiteX0" y="connsiteY0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1" y="connsiteY1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2" y="connsiteY2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3" y="connsiteY3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4" y="connsiteY4"/>
                                                                                                                  </a:cxn>
                                                                                                                </a:cxnLst>
                                                                                                                <a:rect l="l" t="t" r="r" b="b"/>
                                                                                                                <a:pathLst>
                                                                                                                  <a:path w="142893" h="72490">
                                                                                                                    <a:moveTo>
                                                                                                                      <a:pt x="10" y="66768"/>
                                                                                                                    </a:moveTo>
                                                                                                                    <a:cubicBezTo>
                                                                                                                      <a:pt x="-784" y="55656"/>
                                                                                                                      <a:pt x="42872" y="2474"/>
                                                                                                                      <a:pt x="66685" y="93"/>
                                                                                                                    </a:cubicBezTo>
                                                                                                                    <a:cubicBezTo>
                                                                                                                      <a:pt x="90498" y="-2288"/>
                                                                                                                      <a:pt x="142091" y="41369"/>
                                                                                                                      <a:pt x="142885" y="52481"/>
                                                                                                                    </a:cubicBezTo>
                                                                                                                    <a:cubicBezTo>
                                                                                                                      <a:pt x="143679" y="63593"/>
                                                                                                                      <a:pt x="91292" y="63593"/>
                                                                                                                      <a:pt x="71448" y="66768"/>
                                                                                                                    </a:cubicBezTo>
                                                                                                                    <a:cubicBezTo>
                                                                                                                      <a:pt x="51604" y="69943"/>
                                                                                                                      <a:pt x="804" y="77880"/>
                                                                                                                      <a:pt x="10" y="66768"/>
                                                                                                                    </a:cubicBezTo>
                                                                                                                    <a:close/>
                                                                                                                  </a:path>
                                                                                                                </a:pathLst>
                                                                                                              </a:custGeom>
                                                                                                              <a:solidFill>
                                                                                                                <a:schemeClr val="tx1"/>
                                                                                                              </a:solidFill>
                                                                                                              <a:ln>
                                                                                                                <a:noFill/>
                                                                                                              </a:ln>
                                                                                                            </p:spPr>
                                                                                                            <p:style>
                                                                                                              <a:lnRef idx="2">
                                                                                                                <a:schemeClr val="accent1">
                                                                                                                  <a:shade val="50000"/>
                                                                                                                </a:schemeClr>
                                                                                                              </a:lnRef>
                                                                                                              <a:fillRef idx="1">
                                                                                                                <a:schemeClr val="accent1"/>
                                                                                                              </a:fillRef>
                                                                                                              <a:effectRef idx="0">
                                                                                                                <a:schemeClr val="accent1"/>
                                                                                                              </a:effectRef>
                                                                                                              <a:fontRef idx="minor">
                                                                                                                <a:schemeClr val="lt1"/>
                                                                                                              </a:fontRef>
                                                                                                            </p:style>
                                                                                                            <p:txBody>
                                                                                                              <a:bodyPr rtlCol="0" anchor="ctr"/>
                                                                                                              <a:lstStyle/>
                                                                                                              <a:p>
                                                                                                                <a:pPr algn="ctr"/>
                                                                                                                <a:endParaRPr lang="en-AU"/>
                                                                                                              </a:p>
                                                                                                            </p:txBody>
                                                                                                          </p:sp>
                                                                                                          <p:sp>
                                                                                                            <p:nvSpPr>
                                                                                                              <p:cNvPr id="146" name="Freeform 144">
                                                                                                                <a:extLst>
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<a16:creationId xmlns:a16="http://schemas.microsoft.com/office/drawing/2014/main" id="{9A954E3D-4392-4CFA-AB3C-9F408679D495}"/>
                                                                                                                  </a:ext>
                                                                                                                </a:extLst>
                                                                                                              </p:cNvPr>
                                                                                                              <p:cNvSpPr/>
                                                                                                              <p:nvPr/>
                                                                                                            </p:nvSpPr>
                                                                                                            <p:spPr>
                                                                                                              <a:xfrm>
                                                                                                                <a:off x="4499847" y="3200400"/>
                                                                                                                <a:ext cx="172489" cy="71438"/>
                                                                                                              </a:xfrm>
                                                                                                              <a:custGeom>
                                                                                                                <a:avLst/>
                                                                                                                <a:gdLst>
                                                                                                                  <a:gd name="connsiteX0" fmla="*/ 716 w 172489"/>
                                                                                                                  <a:gd name="connsiteY0" fmla="*/ 52388 h 71438"/>
                                                                                                                  <a:gd name="connsiteX1" fmla="*/ 81678 w 172489"/>
                                                                                                                  <a:gd name="connsiteY1" fmla="*/ 0 h 71438"/>
                                                                                                                  <a:gd name="connsiteX2" fmla="*/ 172166 w 172489"/>
                                                                                                                  <a:gd name="connsiteY2" fmla="*/ 52388 h 71438"/>
                                                                                                                  <a:gd name="connsiteX3" fmla="*/ 48341 w 172489"/>
                                                                                                                  <a:gd name="connsiteY3" fmla="*/ 71438 h 71438"/>
                                                                                                                  <a:gd name="connsiteX4" fmla="*/ 716 w 172489"/>
                                                                                                                  <a:gd name="connsiteY4" fmla="*/ 52388 h 71438"/>
                                                                                                                </a:gdLst>
                                                                                                                <a:ahLst/>
                                                                                                                <a:cxnLst>
                                                                                                                  <a:cxn ang="0">
                                                                                                                    <a:pos x="connsiteX0" y="connsiteY0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1" y="connsiteY1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2" y="connsiteY2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3" y="connsiteY3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4" y="connsiteY4"/>
                                                                                                                  </a:cxn>
                                                                                                                </a:cxnLst>
                                                                                                                <a:rect l="l" t="t" r="r" b="b"/>
                                                                                                                <a:pathLst>
                                                                                                                  <a:path w="172489" h="71438">
                                                                                                                    <a:moveTo>
                                                                                                                      <a:pt x="716" y="52388"/>
                                                                                                                    </a:moveTo>
                                                                                                                    <a:cubicBezTo>
                                                                                                                      <a:pt x="6272" y="40482"/>
                                                                                                                      <a:pt x="53103" y="0"/>
                                                                                                                      <a:pt x="81678" y="0"/>
                                                                                                                    </a:cubicBezTo>
                                                                                                                    <a:cubicBezTo>
                                                                                                                      <a:pt x="110253" y="0"/>
                                                                                                                      <a:pt x="177722" y="40482"/>
                                                                                                                      <a:pt x="172166" y="52388"/>
                                                                                                                    </a:cubicBezTo>
                                                                                                                    <a:cubicBezTo>
                                                                                                                      <a:pt x="166610" y="64294"/>
                                                                                                                      <a:pt x="73741" y="71438"/>
                                                                                                                      <a:pt x="48341" y="71438"/>
                                                                                                                    </a:cubicBezTo>
                                                                                                                    <a:cubicBezTo>
                                                                                                                      <a:pt x="22941" y="71438"/>
                                                                                                                      <a:pt x="-4840" y="64294"/>
                                                                                                                      <a:pt x="716" y="52388"/>
                                                                                                                    </a:cubicBezTo>
                                                                                                                    <a:close/>
                                                                                                                  </a:path>
                                                                                                                </a:pathLst>
                                                                                                              </a:custGeom>
                                                                                                              <a:solidFill>
                                                                                                                <a:schemeClr val="tx1"/>
                                                                                                              </a:solidFill>
                                                                                                              <a:ln>
                                                                                                                <a:noFill/>
                                                                                                              </a:ln>
                                                                                                            </p:spPr>
                                                                                                            <p:style>
                                                                                                              <a:lnRef idx="2">
                                                                                                                <a:schemeClr val="accent1">
                                                                                                                  <a:shade val="50000"/>
                                                                                                                </a:schemeClr>
                                                                                                              </a:lnRef>
                                                                                                              <a:fillRef idx="1">
                                                                                                                <a:schemeClr val="accent1"/>
                                                                                                              </a:fillRef>
                                                                                                              <a:effectRef idx="0">
                                                                                                                <a:schemeClr val="accent1"/>
                                                                                                              </a:effectRef>
                                                                                                              <a:fontRef idx="minor">
                                                                                                                <a:schemeClr val="lt1"/>
                                                                                                              </a:fontRef>
                                                                                                            </p:style>
                                                                                                            <p:txBody>
                                                                                                              <a:bodyPr rtlCol="0" anchor="ctr"/>
                                                                                                              <a:lstStyle/>
                                                                                                              <a:p>
                                                                                                                <a:pPr algn="ctr"/>
                                                                                                                <a:endParaRPr lang="en-AU"/>
                                                                                                              </a:p>
                                                                                                            </p:txBody>
                                                                                                          </p:sp>
                                                                                                        </p:grpSp>
                                                                                                        <p:sp>
                                                                                                          <p:nvSpPr>
                                                                                                            <p:cNvPr id="143" name="Freeform 141">
                                                                                                              <a:extLst>
                                                                                                                <a:ext uri="{FF2B5EF4-FFF2-40B4-BE49-F238E27FC236}">
                                                                                                                  <a16:creationId xmlns:a16="http://schemas.microsoft.com/office/drawing/2014/main" id="{0E9AC404-E16E-42AF-B85A-2FD4851DE0BA}"/>
                                                                                                                </a:ext>
                                                                                                              </a:extLst>
                                                                                                            </p:cNvPr>
                                                                                                            <p:cNvSpPr/>
                                                                                                            <p:nvPr/>
                                                                                                          </p:nvSpPr>
                                                                                                          <p:spPr>
                                                                                                            <a:xfrm>
                                                                                                              <a:off x="3371845" y="2911468"/>
                                                                                                              <a:ext cx="805326" cy="418093"/>
                                                                                                            </a:xfrm>
                                                                                                            <a:custGeom>
                                                                                                              <a:avLst/>
                                                                                                              <a:gdLst>
                                                                                                                <a:gd name="connsiteX0" fmla="*/ 804868 w 805326"/>
                                                                                                                <a:gd name="connsiteY0" fmla="*/ 12707 h 418093"/>
                                                                                                                <a:gd name="connsiteX1" fmla="*/ 704855 w 805326"/>
                                                                                                                <a:gd name="connsiteY1" fmla="*/ 184157 h 418093"/>
                                                                                                                <a:gd name="connsiteX2" fmla="*/ 685805 w 805326"/>
                                                                                                                <a:gd name="connsiteY2" fmla="*/ 303220 h 418093"/>
                                                                                                                <a:gd name="connsiteX3" fmla="*/ 800105 w 805326"/>
                                                                                                                <a:gd name="connsiteY3" fmla="*/ 403232 h 418093"/>
                                                                                                                <a:gd name="connsiteX4" fmla="*/ 690568 w 805326"/>
                                                                                                                <a:gd name="connsiteY4" fmla="*/ 360370 h 418093"/>
                                                                                                                <a:gd name="connsiteX5" fmla="*/ 581030 w 805326"/>
                                                                                                                <a:gd name="connsiteY5" fmla="*/ 417520 h 418093"/>
                                                                                                                <a:gd name="connsiteX6" fmla="*/ 595318 w 805326"/>
                                                                                                                <a:gd name="connsiteY6" fmla="*/ 317507 h 418093"/>
                                                                                                                <a:gd name="connsiteX7" fmla="*/ 457205 w 805326"/>
                                                                                                                <a:gd name="connsiteY7" fmla="*/ 246070 h 418093"/>
                                                                                                                <a:gd name="connsiteX8" fmla="*/ 271468 w 805326"/>
                                                                                                                <a:gd name="connsiteY8" fmla="*/ 260357 h 418093"/>
                                                                                                                <a:gd name="connsiteX9" fmla="*/ 123830 w 805326"/>
                                                                                                                <a:gd name="connsiteY9" fmla="*/ 327032 h 418093"/>
                                                                                                                <a:gd name="connsiteX10" fmla="*/ 233368 w 805326"/>
                                                                                                                <a:gd name="connsiteY10" fmla="*/ 198445 h 418093"/>
                                                                                                                <a:gd name="connsiteX11" fmla="*/ 142880 w 805326"/>
                                                                                                                <a:gd name="connsiteY11" fmla="*/ 131770 h 418093"/>
                                                                                                                <a:gd name="connsiteX12" fmla="*/ 5 w 805326"/>
                                                                                                                <a:gd name="connsiteY12" fmla="*/ 107957 h 418093"/>
                                                                                                                <a:gd name="connsiteX13" fmla="*/ 138118 w 805326"/>
                                                                                                                <a:gd name="connsiteY13" fmla="*/ 69857 h 418093"/>
                                                                                                                <a:gd name="connsiteX14" fmla="*/ 361955 w 805326"/>
                                                                                                                <a:gd name="connsiteY14" fmla="*/ 79382 h 418093"/>
                                                                                                                <a:gd name="connsiteX15" fmla="*/ 723905 w 805326"/>
                                                                                                                <a:gd name="connsiteY15" fmla="*/ 22232 h 418093"/>
                                                                                                                <a:gd name="connsiteX16" fmla="*/ 804868 w 805326"/>
                                                                                                                <a:gd name="connsiteY16" fmla="*/ 12707 h 418093"/>
                                                                                                              </a:gdLst>
                                                                                                              <a:ahLst/>
                                                                                                              <a:cxnLst>
                                                                                                                <a:cxn ang="0">
                                                                                                                  <a:pos x="connsiteX0" y="connsiteY0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1" y="connsiteY1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2" y="connsiteY2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3" y="connsiteY3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4" y="connsiteY4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5" y="connsiteY5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6" y="connsiteY6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7" y="connsiteY7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8" y="connsiteY8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9" y="connsiteY9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10" y="connsiteY10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11" y="connsiteY11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12" y="connsiteY12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13" y="connsiteY13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14" y="connsiteY14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15" y="connsiteY15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16" y="connsiteY16"/>
                                                                                                                </a:cxn>
                                                                                                              </a:cxnLst>
                                                                                                              <a:rect l="l" t="t" r="r" b="b"/>
                                                                                                              <a:pathLst>
                                                                                                                <a:path w="805326" h="418093">
                                                                                                                  <a:moveTo>
                                                                                                                    <a:pt x="804868" y="12707"/>
                                                                                                                  </a:moveTo>
                                                                                                                  <a:cubicBezTo>
                                                                                                                    <a:pt x="801693" y="39695"/>
                                                                                                                    <a:pt x="724699" y="135738"/>
                                                                                                                    <a:pt x="704855" y="184157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685011" y="232576"/>
                                                                                                                    <a:pt x="669930" y="266708"/>
                                                                                                                    <a:pt x="685805" y="303220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701680" y="339733"/>
                                                                                                                    <a:pt x="799311" y="393707"/>
                                                                                                                    <a:pt x="800105" y="403232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800899" y="412757"/>
                                                                                                                    <a:pt x="727080" y="357989"/>
                                                                                                                    <a:pt x="690568" y="360370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654056" y="362751"/>
                                                                                                                    <a:pt x="596905" y="424664"/>
                                                                                                                    <a:pt x="581030" y="417520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565155" y="410376"/>
                                                                                                                    <a:pt x="615955" y="346082"/>
                                                                                                                    <a:pt x="595318" y="317507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574681" y="288932"/>
                                                                                                                    <a:pt x="511180" y="255595"/>
                                                                                                                    <a:pt x="457205" y="246070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403230" y="236545"/>
                                                                                                                    <a:pt x="327030" y="246863"/>
                                                                                                                    <a:pt x="271468" y="260357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215906" y="273851"/>
                                                                                                                    <a:pt x="130180" y="337351"/>
                                                                                                                    <a:pt x="123830" y="327032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117480" y="316713"/>
                                                                                                                    <a:pt x="230193" y="230989"/>
                                                                                                                    <a:pt x="233368" y="198445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236543" y="165901"/>
                                                                                                                    <a:pt x="181774" y="146851"/>
                                                                                                                    <a:pt x="142880" y="131770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103986" y="116689"/>
                                                                                                                    <a:pt x="799" y="118276"/>
                                                                                                                    <a:pt x="5" y="107957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-789" y="97638"/>
                                                                                                                    <a:pt x="77793" y="74620"/>
                                                                                                                    <a:pt x="138118" y="69857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198443" y="65095"/>
                                                                                                                    <a:pt x="264324" y="87319"/>
                                                                                                                    <a:pt x="361955" y="79382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459586" y="71445"/>
                                                                                                                    <a:pt x="651674" y="36519"/>
                                                                                                                    <a:pt x="723905" y="22232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796136" y="7945"/>
                                                                                                                    <a:pt x="808043" y="-14281"/>
                                                                                                                    <a:pt x="804868" y="12707"/>
                                                                                                                  </a:cubicBezTo>
                                                                                                                  <a:close/>
                                                                                                                </a:path>
                                                                                                              </a:pathLst>
                                                                                                            </a:custGeom>
                                                                                                            <a:solidFill>
                                                                                                              <a:schemeClr val="accent2">
                                                                                                                <a:lumMod val="60000"/>
                                                                                                                <a:lumOff val="40000"/>
                                                                                                              </a:schemeClr>
                                                                                                            </a:solidFill>
                                                                                                            <a:ln>
                                                                                                              <a:noFill/>
                                                                                                            </a:ln>
                                                                                                          </p:spPr>
                                                                                                          <p:style>
                                                                                                            <a:lnRef idx="2">
                                                                                                              <a:schemeClr val="accent1">
                                                                                                                <a:shade val="50000"/>
                                                                                                              </a:schemeClr>
                                                                                                            </a:lnRef>
                                                                                                            <a:fillRef idx="1">
                                                                                                              <a:schemeClr val="accent1"/>
                                                                                                            </a:fillRef>
                                                                                                            <a:effectRef idx="0">
                                                                                                              <a:schemeClr val="accent1"/>
                                                                                                            </a:effectRef>
                                                                                                            <a:fontRef idx="minor">
                                                                                                              <a:schemeClr val="lt1"/>
                                                                                                            </a:fontRef>
                                                                                                          </p:style>
                                                                                                          <p:txBody>
                                                                                                            <a:bodyPr rtlCol="0" anchor="ctr"/>
                                                                                                            <a:lstStyle/>
                                                                                                            <a:p>
                                                                                                              <a:pPr algn="ctr"/>
                                                                                                              <a:endParaRPr lang="en-AU"/>
                                                                                                            </a:p>
                                                                                                          </p:txBody>
                                                                                                        </p:sp>
                                                                                                      </p:grpSp>
                                                                                                      <p:sp>
                                                                                                        <p:nvSpPr>
                                                                                                          <p:cNvPr id="141" name="Freeform 139">
                                                                                                            <a:extLst>
                                                                                                              <a:ext uri="{FF2B5EF4-FFF2-40B4-BE49-F238E27FC236}">
                                                                                                                <a16:creationId xmlns:a16="http://schemas.microsoft.com/office/drawing/2014/main" id="{A463C58E-2230-4807-87C8-B2C13A6F5D24}"/>
                                                                                                              </a:ext>
                                                                                                            </a:extLst>
                                                                                                          </p:cNvPr>
                                                                                                          <p:cNvSpPr/>
                                                                                                          <p:nvPr/>
                                                                                                        </p:nvSpPr>
                                                                                                        <p:spPr>
                                                                                                          <a:xfrm>
                                                                                                            <a:off x="4676726" y="2882819"/>
                                                                                                            <a:ext cx="652898" cy="600783"/>
                                                                                                          </a:xfrm>
                                                                                                          <a:custGeom>
                                                                                                            <a:avLst/>
                                                                                                            <a:gdLst>
                                                                                                              <a:gd name="connsiteX0" fmla="*/ 49 w 652898"/>
                                                                                                              <a:gd name="connsiteY0" fmla="*/ 8019 h 600783"/>
                                                                                                              <a:gd name="connsiteX1" fmla="*/ 100062 w 652898"/>
                                                                                                              <a:gd name="connsiteY1" fmla="*/ 236619 h 600783"/>
                                                                                                              <a:gd name="connsiteX2" fmla="*/ 104824 w 652898"/>
                                                                                                              <a:gd name="connsiteY2" fmla="*/ 331869 h 600783"/>
                                                                                                              <a:gd name="connsiteX3" fmla="*/ 42912 w 652898"/>
                                                                                                              <a:gd name="connsiteY3" fmla="*/ 374731 h 600783"/>
                                                                                                              <a:gd name="connsiteX4" fmla="*/ 128637 w 652898"/>
                                                                                                              <a:gd name="connsiteY4" fmla="*/ 365206 h 600783"/>
                                                                                                              <a:gd name="connsiteX5" fmla="*/ 281037 w 652898"/>
                                                                                                              <a:gd name="connsiteY5" fmla="*/ 450931 h 600783"/>
                                                                                                              <a:gd name="connsiteX6" fmla="*/ 462012 w 652898"/>
                                                                                                              <a:gd name="connsiteY6" fmla="*/ 598569 h 600783"/>
                                                                                                              <a:gd name="connsiteX7" fmla="*/ 266749 w 652898"/>
                                                                                                              <a:gd name="connsiteY7" fmla="*/ 327106 h 600783"/>
                                                                                                              <a:gd name="connsiteX8" fmla="*/ 176262 w 652898"/>
                                                                                                              <a:gd name="connsiteY8" fmla="*/ 165181 h 600783"/>
                                                                                                              <a:gd name="connsiteX9" fmla="*/ 419149 w 652898"/>
                                                                                                              <a:gd name="connsiteY9" fmla="*/ 203281 h 600783"/>
                                                                                                              <a:gd name="connsiteX10" fmla="*/ 647749 w 652898"/>
                                                                                                              <a:gd name="connsiteY10" fmla="*/ 246144 h 600783"/>
                                                                                                              <a:gd name="connsiteX11" fmla="*/ 409624 w 652898"/>
                                                                                                              <a:gd name="connsiteY11" fmla="*/ 122319 h 600783"/>
                                                                                                              <a:gd name="connsiteX12" fmla="*/ 562024 w 652898"/>
                                                                                                              <a:gd name="connsiteY12" fmla="*/ 74694 h 600783"/>
                                                                                                              <a:gd name="connsiteX13" fmla="*/ 652512 w 652898"/>
                                                                                                              <a:gd name="connsiteY13" fmla="*/ 3256 h 600783"/>
                                                                                                              <a:gd name="connsiteX14" fmla="*/ 528687 w 652898"/>
                                                                                                              <a:gd name="connsiteY14" fmla="*/ 46119 h 600783"/>
                                                                                                              <a:gd name="connsiteX15" fmla="*/ 295324 w 652898"/>
                                                                                                              <a:gd name="connsiteY15" fmla="*/ 55644 h 600783"/>
                                                                                                              <a:gd name="connsiteX16" fmla="*/ 114349 w 652898"/>
                                                                                                              <a:gd name="connsiteY16" fmla="*/ 50881 h 600783"/>
                                                                                                              <a:gd name="connsiteX17" fmla="*/ 49 w 652898"/>
                                                                                                              <a:gd name="connsiteY17" fmla="*/ 8019 h 600783"/>
                                                                                                            </a:gdLst>
                                                                                                            <a:ahLst/>
                                                                                                            <a:cxnLst>
                                                                                                              <a:cxn ang="0">
                                                                                                                <a:pos x="connsiteX0" y="connsiteY0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1" y="connsiteY1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2" y="connsiteY2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3" y="connsiteY3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4" y="connsiteY4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5" y="connsiteY5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6" y="connsiteY6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7" y="connsiteY7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8" y="connsiteY8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9" y="connsiteY9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10" y="connsiteY10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11" y="connsiteY11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12" y="connsiteY12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13" y="connsiteY13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14" y="connsiteY14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15" y="connsiteY15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16" y="connsiteY16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17" y="connsiteY17"/>
                                                                                                              </a:cxn>
                                                                                                            </a:cxnLst>
                                                                                                            <a:rect l="l" t="t" r="r" b="b"/>
                                                                                                            <a:pathLst>
                                                                                                              <a:path w="652898" h="600783">
                                                                                                                <a:moveTo>
                                                                                                                  <a:pt x="49" y="8019"/>
                                                                                                                </a:moveTo>
                                                                                                                <a:cubicBezTo>
                                                                                                                  <a:pt x="-2332" y="38975"/>
                                                                                                                  <a:pt x="82600" y="182644"/>
                                                                                                                  <a:pt x="100062" y="236619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17524" y="290594"/>
                                                                                                                  <a:pt x="114349" y="308850"/>
                                                                                                                  <a:pt x="104824" y="331869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95299" y="354888"/>
                                                                                                                  <a:pt x="38943" y="369175"/>
                                                                                                                  <a:pt x="42912" y="374731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46881" y="380287"/>
                                                                                                                  <a:pt x="88950" y="352506"/>
                                                                                                                  <a:pt x="128637" y="365206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68325" y="377906"/>
                                                                                                                  <a:pt x="225475" y="412037"/>
                                                                                                                  <a:pt x="281037" y="450931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336599" y="489825"/>
                                                                                                                  <a:pt x="464393" y="619206"/>
                                                                                                                  <a:pt x="462012" y="598569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459631" y="577932"/>
                                                                                                                  <a:pt x="314374" y="399337"/>
                                                                                                                  <a:pt x="266749" y="327106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219124" y="254875"/>
                                                                                                                  <a:pt x="150862" y="185819"/>
                                                                                                                  <a:pt x="176262" y="165181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201662" y="144543"/>
                                                                                                                  <a:pt x="340568" y="189787"/>
                                                                                                                  <a:pt x="419149" y="203281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497730" y="216775"/>
                                                                                                                  <a:pt x="649336" y="259638"/>
                                                                                                                  <a:pt x="647749" y="246144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646162" y="232650"/>
                                                                                                                  <a:pt x="423911" y="150894"/>
                                                                                                                  <a:pt x="409624" y="122319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395337" y="93744"/>
                                                                                                                  <a:pt x="521543" y="94538"/>
                                                                                                                  <a:pt x="562024" y="74694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602505" y="54850"/>
                                                                                                                  <a:pt x="658068" y="8018"/>
                                                                                                                  <a:pt x="652512" y="3256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646956" y="-1506"/>
                                                                                                                  <a:pt x="588218" y="37388"/>
                                                                                                                  <a:pt x="528687" y="46119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469156" y="54850"/>
                                                                                                                  <a:pt x="364380" y="54850"/>
                                                                                                                  <a:pt x="295324" y="55644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226268" y="56438"/>
                                                                                                                  <a:pt x="160387" y="56437"/>
                                                                                                                  <a:pt x="114349" y="50881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68312" y="45325"/>
                                                                                                                  <a:pt x="2430" y="-22937"/>
                                                                                                                  <a:pt x="49" y="8019"/>
                                                                                                                </a:cubicBezTo>
                                                                                                                <a:close/>
                                                                                                              </a:path>
                                                                                                            </a:pathLst>
                                                                                                          </a:custGeom>
                                                                                                          <a:solidFill>
                                                                                                            <a:schemeClr val="accent2">
                                                                                                              <a:lumMod val="60000"/>
                                                                                                              <a:lumOff val="40000"/>
                                                                                                            </a:schemeClr>
                                                                                                          </a:solidFill>
                                                                                                          <a:ln>
                                                                                                            <a:noFill/>
                                                                                                          </a:ln>
                                                                                                        </p:spPr>
                                                                                                        <p:style>
                                                                                                          <a:lnRef idx="2">
                                                                                                            <a:schemeClr val="accent1">
                                                                                                              <a:shade val="50000"/>
                                                                                                            </a:schemeClr>
                                                                                                          </a:lnRef>
                                                                                                          <a:fillRef idx="1">
                                                                                                            <a:schemeClr val="accent1"/>
                                                                                                          </a:fillRef>
                                                                                                          <a:effectRef idx="0">
                                                                                                            <a:schemeClr val="accent1"/>
                                                                                                          </a:effectRef>
                                                                                                          <a:fontRef idx="minor">
                                                                                                            <a:schemeClr val="lt1"/>
                                                                                                          </a:fontRef>
                                                                                                        </p:style>
                                                                                                        <p:txBody>
                                                                                                          <a:bodyPr rtlCol="0" anchor="ctr"/>
                                                                                                          <a:lstStyle/>
                                                                                                          <a:p>
                                                                                                            <a:pPr algn="ctr"/>
                                                                                                            <a:endParaRPr lang="en-AU"/>
                                                                                                          </a:p>
                                                                                                        </p:txBody>
                                                                                                      </p:sp>
                                                                                                    </p:grpSp>
                                                                                                    <p:sp>
                                                                                                      <p:nvSpPr>
                                                                                                        <p:cNvPr id="138" name="Freeform 136">
                                                                                                          <a:extLst>
                                                                                                            <a:ext uri="{FF2B5EF4-FFF2-40B4-BE49-F238E27FC236}">
                                                                                                              <a16:creationId xmlns:a16="http://schemas.microsoft.com/office/drawing/2014/main" id="{DE13332C-8D87-4F1F-82B4-964AF591C9F1}"/>
                                                                                                            </a:ext>
                                                                                                          </a:extLst>
                                                                                                        </p:cNvPr>
                                                                                                        <p:cNvSpPr/>
                                                                                                        <p:nvPr/>
                                                                                                      </p:nvSpPr>
                                                                                                      <p:spPr>
                                                                                                        <a:xfrm rot="21118881">
                                                                                                          <a:off x="8701729" y="2318238"/>
                                                                                                          <a:ext cx="781879" cy="144449"/>
                                                                                                        </a:xfrm>
                                                                                                        <a:custGeom>
                                                                                                          <a:avLst/>
                                                                                                          <a:gdLst>
                                                                                                            <a:gd name="connsiteX0" fmla="*/ 568 w 639731"/>
                                                                                                            <a:gd name="connsiteY0" fmla="*/ 101784 h 133064"/>
                                                                                                            <a:gd name="connsiteX1" fmla="*/ 348911 w 639731"/>
                                                                                                            <a:gd name="connsiteY1" fmla="*/ 184 h 133064"/>
                                                                                                            <a:gd name="connsiteX2" fmla="*/ 639197 w 639731"/>
                                                                                                            <a:gd name="connsiteY2" fmla="*/ 130812 h 133064"/>
                                                                                                            <a:gd name="connsiteX3" fmla="*/ 276339 w 639731"/>
                                                                                                            <a:gd name="connsiteY3" fmla="*/ 87269 h 133064"/>
                                                                                                            <a:gd name="connsiteX4" fmla="*/ 568 w 639731"/>
                                                                                                            <a:gd name="connsiteY4" fmla="*/ 101784 h 133064"/>
                                                                                                          </a:gdLst>
                                                                                                          <a:ahLst/>
                                                                                                          <a:cxnLst>
                                                                                                            <a:cxn ang="0">
                                                                                                              <a:pos x="connsiteX0" y="connsiteY0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" y="connsiteY1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2" y="connsiteY2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3" y="connsiteY3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4" y="connsiteY4"/>
                                                                                                            </a:cxn>
                                                                                                          </a:cxnLst>
                                                                                                          <a:rect l="l" t="t" r="r" b="b"/>
                                                                                                          <a:pathLst>
                                                                                                            <a:path w="639731" h="133064">
                                                                                                              <a:moveTo>
                                                                                                                <a:pt x="568" y="101784"/>
                                                                                                              </a:moveTo>
                                                                                                              <a:cubicBezTo>
                                                                                                                <a:pt x="12663" y="87270"/>
                                                                                                                <a:pt x="242473" y="-4654"/>
                                                                                                                <a:pt x="348911" y="184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455349" y="5022"/>
                                                                                                                <a:pt x="651292" y="116298"/>
                                                                                                                <a:pt x="639197" y="130812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627102" y="145326"/>
                                                                                                                <a:pt x="380358" y="84850"/>
                                                                                                                <a:pt x="276339" y="87269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72320" y="89688"/>
                                                                                                                <a:pt x="-11527" y="116298"/>
                                                                                                                <a:pt x="568" y="101784"/>
                                                                                                              </a:cubicBezTo>
                                                                                                              <a:close/>
                                                                                                            </a:path>
                                                                                                          </a:pathLst>
                                                                                                        </a:custGeom>
                                                                                                        <a:solidFill>
                                                                                                          <a:srgbClr val="3D1C05"/>
                                                                                                        </a:solidFill>
                                                                                                        <a:ln>
                                                                                                          <a:noFill/>
                                                                                                        </a:ln>
                                                                                                      </p:spPr>
                                                                                                      <p:style>
                                                                                                        <a:lnRef idx="2">
                                                                                                          <a:schemeClr val="accent1">
                                                                                                            <a:shade val="50000"/>
                                                                                                          </a:schemeClr>
                                                                                                        </a:lnRef>
                                                                                                        <a:fillRef idx="1">
                                                                                                          <a:schemeClr val="accent1"/>
                                                                                                        </a:fillRef>
                                                                                                        <a:effectRef idx="0">
                                                                                                          <a:schemeClr val="accent1"/>
                                                                                                        </a:effectRef>
                                                                                                        <a:fontRef idx="minor">
                                                                                                          <a:schemeClr val="lt1"/>
                                                                                                        </a:fontRef>
                                                                                                      </p:style>
                                                                                                      <p:txBody>
                                                                                                        <a:bodyPr rtlCol="0" anchor="ctr"/>
                                                                                                        <a:lstStyle/>
                                                                                                        <a:p>
                                                                                                          <a:pPr algn="ctr"/>
                                                                                                          <a:endParaRPr lang="en-AU"/>
                                                                                                        </a:p>
                                                                                                      </p:txBody>
                                                                                                    </p:sp>
                                                                                                    <p:sp>
                                                                                                      <p:nvSpPr>
                                                                                                        <p:cNvPr id="139" name="Freeform 137">
                                                                                                          <a:extLst>
                                                                                                            <a:ext uri="{FF2B5EF4-FFF2-40B4-BE49-F238E27FC236}">
                                                                                                              <a16:creationId xmlns:a16="http://schemas.microsoft.com/office/drawing/2014/main" id="{4C8D7D9A-6E88-48EC-8FCE-10068080E0D1}"/>
                                                                                                            </a:ext>
                                                                                                          </a:extLst>
                                                                                                        </p:cNvPr>
                                                                                                        <p:cNvSpPr/>
                                                                                                        <p:nvPr/>
                                                                                                      </p:nvSpPr>
                                                                                                      <p:spPr>
                                                                                                        <a:xfrm rot="21309092">
                                                                                                          <a:off x="10051310" y="2237883"/>
                                                                                                          <a:ext cx="735216" cy="150643"/>
                                                                                                        </a:xfrm>
                                                                                                        <a:custGeom>
                                                                                                          <a:avLst/>
                                                                                                          <a:gdLst>
                                                                                                            <a:gd name="connsiteX0" fmla="*/ 568 w 639731"/>
                                                                                                            <a:gd name="connsiteY0" fmla="*/ 101784 h 133064"/>
                                                                                                            <a:gd name="connsiteX1" fmla="*/ 348911 w 639731"/>
                                                                                                            <a:gd name="connsiteY1" fmla="*/ 184 h 133064"/>
                                                                                                            <a:gd name="connsiteX2" fmla="*/ 639197 w 639731"/>
                                                                                                            <a:gd name="connsiteY2" fmla="*/ 130812 h 133064"/>
                                                                                                            <a:gd name="connsiteX3" fmla="*/ 276339 w 639731"/>
                                                                                                            <a:gd name="connsiteY3" fmla="*/ 87269 h 133064"/>
                                                                                                            <a:gd name="connsiteX4" fmla="*/ 568 w 639731"/>
                                                                                                            <a:gd name="connsiteY4" fmla="*/ 101784 h 133064"/>
                                                                                                          </a:gdLst>
                                                                                                          <a:ahLst/>
                                                                                                          <a:cxnLst>
                                                                                                            <a:cxn ang="0">
                                                                                                              <a:pos x="connsiteX0" y="connsiteY0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" y="connsiteY1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2" y="connsiteY2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3" y="connsiteY3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4" y="connsiteY4"/>
                                                                                                            </a:cxn>
                                                                                                          </a:cxnLst>
                                                                                                          <a:rect l="l" t="t" r="r" b="b"/>
                                                                                                          <a:pathLst>
                                                                                                            <a:path w="639731" h="133064">
                                                                                                              <a:moveTo>
                                                                                                                <a:pt x="568" y="101784"/>
                                                                                                              </a:moveTo>
                                                                                                              <a:cubicBezTo>
                                                                                                                <a:pt x="12663" y="87270"/>
                                                                                                                <a:pt x="242473" y="-4654"/>
                                                                                                                <a:pt x="348911" y="184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455349" y="5022"/>
                                                                                                                <a:pt x="651292" y="116298"/>
                                                                                                                <a:pt x="639197" y="130812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627102" y="145326"/>
                                                                                                                <a:pt x="380358" y="84850"/>
                                                                                                                <a:pt x="276339" y="87269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72320" y="89688"/>
                                                                                                                <a:pt x="-11527" y="116298"/>
                                                                                                                <a:pt x="568" y="101784"/>
                                                                                                              </a:cubicBezTo>
                                                                                                              <a:close/>
                                                                                                            </a:path>
                                                                                                          </a:pathLst>
                                                                                                        </a:custGeom>
                                                                                                        <a:solidFill>
                                                                                                          <a:srgbClr val="3D1C05"/>
                                                                                                        </a:solidFill>
                                                                                                        <a:ln>
                                                                                                          <a:noFill/>
                                                                                                        </a:ln>
                                                                                                      </p:spPr>
                                                                                                      <p:style>
                                                                                                        <a:lnRef idx="2">
                                                                                                          <a:schemeClr val="accent1">
                                                                                                            <a:shade val="50000"/>
                                                                                                          </a:schemeClr>
                                                                                                        </a:lnRef>
                                                                                                        <a:fillRef idx="1">
                                                                                                          <a:schemeClr val="accent1"/>
                                                                                                        </a:fillRef>
                                                                                                        <a:effectRef idx="0">
                                                                                                          <a:schemeClr val="accent1"/>
                                                                                                        </a:effectRef>
                                                                                                        <a:fontRef idx="minor">
                                                                                                          <a:schemeClr val="lt1"/>
                                                                                                        </a:fontRef>
                                                                                                      </p:style>
                                                                                                      <p:txBody>
                                                                                                        <a:bodyPr rtlCol="0" anchor="ctr"/>
                                                                                                        <a:lstStyle/>
                                                                                                        <a:p>
                                                                                                          <a:pPr algn="ctr"/>
                                                                                                          <a:endParaRPr lang="en-AU"/>
                                                                                                        </a:p>
                                                                                                      </p:txBody>
                                                                                                    </p:sp>
                                                                                                  </p:grpSp>
                                                                                                  <p:sp>
                                                                                                    <p:nvSpPr>
                                                                                                      <p:cNvPr id="136" name="Freeform 134">
                                                                                                        <a:extLst>
                                                                                                          <a:ext uri="{FF2B5EF4-FFF2-40B4-BE49-F238E27FC236}">
                                                                                                            <a16:creationId xmlns:a16="http://schemas.microsoft.com/office/drawing/2014/main" id="{ABF2EE59-D135-420A-AB14-93B1A9681C87}"/>
                                                                                                          </a:ext>
                                                                                                        </a:extLst>
                                                                                                      </p:cNvPr>
                                                                                                      <p:cNvSpPr/>
                                                                                                      <p:nvPr/>
                                                                                                    </p:nvSpPr>
                                                                                                    <p:spPr>
                                                                                                      <a:xfrm>
                                                                                                        <a:off x="9031785" y="3685429"/>
                                                                                                        <a:ext cx="1089245" cy="167569"/>
                                                                                                      </a:xfrm>
                                                                                                      <a:custGeom>
                                                                                                        <a:avLst/>
                                                                                                        <a:gdLst>
                                                                                                          <a:gd name="connsiteX0" fmla="*/ 637 w 1003937"/>
                                                                                                          <a:gd name="connsiteY0" fmla="*/ 82843 h 168748"/>
                                                                                                          <a:gd name="connsiteX1" fmla="*/ 114937 w 1003937"/>
                                                                                                          <a:gd name="connsiteY1" fmla="*/ 165393 h 168748"/>
                                                                                                          <a:gd name="connsiteX2" fmla="*/ 476887 w 1003937"/>
                                                                                                          <a:gd name="connsiteY2" fmla="*/ 152693 h 168748"/>
                                                                                                          <a:gd name="connsiteX3" fmla="*/ 883287 w 1003937"/>
                                                                                                          <a:gd name="connsiteY3" fmla="*/ 152693 h 168748"/>
                                                                                                          <a:gd name="connsiteX4" fmla="*/ 1003937 w 1003937"/>
                                                                                                          <a:gd name="connsiteY4" fmla="*/ 293 h 168748"/>
                                                                                                          <a:gd name="connsiteX5" fmla="*/ 883287 w 1003937"/>
                                                                                                          <a:gd name="connsiteY5" fmla="*/ 114593 h 168748"/>
                                                                                                          <a:gd name="connsiteX6" fmla="*/ 565787 w 1003937"/>
                                                                                                          <a:gd name="connsiteY6" fmla="*/ 133643 h 168748"/>
                                                                                                          <a:gd name="connsiteX7" fmla="*/ 153037 w 1003937"/>
                                                                                                          <a:gd name="connsiteY7" fmla="*/ 146343 h 168748"/>
                                                                                                          <a:gd name="connsiteX8" fmla="*/ 637 w 1003937"/>
                                                                                                          <a:gd name="connsiteY8" fmla="*/ 82843 h 168748"/>
                                                                                                        </a:gdLst>
                                                                                                        <a:ahLst/>
                                                                                                        <a:cxnLst>
                                                                                                          <a:cxn ang="0">
                                                                                                            <a:pos x="connsiteX0" y="connsiteY0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" y="connsiteY1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" y="connsiteY2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3" y="connsiteY3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4" y="connsiteY4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5" y="connsiteY5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6" y="connsiteY6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7" y="connsiteY7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8" y="connsiteY8"/>
                                                                                                          </a:cxn>
                                                                                                        </a:cxnLst>
                                                                                                        <a:rect l="l" t="t" r="r" b="b"/>
                                                                                                        <a:pathLst>
                                                                                                          <a:path w="1003937" h="168748">
                                                                                                            <a:moveTo>
                                                                                                              <a:pt x="637" y="82843"/>
                                                                                                            </a:moveTo>
                                                                                                            <a:cubicBezTo>
                                                                                                              <a:pt x="-5713" y="86018"/>
                                                                                                              <a:pt x="35562" y="153751"/>
                                                                                                              <a:pt x="114937" y="165393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94312" y="177035"/>
                                                                                                              <a:pt x="348829" y="154810"/>
                                                                                                              <a:pt x="476887" y="152693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604945" y="150576"/>
                                                                                                              <a:pt x="795445" y="178093"/>
                                                                                                              <a:pt x="883287" y="152693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971129" y="127293"/>
                                                                                                              <a:pt x="1003937" y="6643"/>
                                                                                                              <a:pt x="1003937" y="293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003937" y="-6057"/>
                                                                                                              <a:pt x="956312" y="92368"/>
                                                                                                              <a:pt x="883287" y="114593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810262" y="136818"/>
                                                                                                              <a:pt x="687495" y="128351"/>
                                                                                                              <a:pt x="565787" y="133643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444079" y="138935"/>
                                                                                                              <a:pt x="246170" y="155868"/>
                                                                                                              <a:pt x="153037" y="146343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59904" y="136818"/>
                                                                                                              <a:pt x="6987" y="79668"/>
                                                                                                              <a:pt x="637" y="82843"/>
                                                                                                            </a:cubicBezTo>
                                                                                                            <a:close/>
                                                                                                          </a:path>
                                                                                                        </a:pathLst>
                                                                                                      </a:custGeom>
                                                                                                      <a:solidFill>
                                                                                                        <a:schemeClr val="tx1"/>
                                                                                                      </a:solidFill>
                                                                                                      <a:ln>
                                                                                                        <a:noFill/>
                                                                                                      </a:ln>
                                                                                                    </p:spPr>
                                                                                                    <p:style>
                                                                                                      <a:lnRef idx="2">
                                                                                                        <a:schemeClr val="accent1">
                                                                                                          <a:shade val="50000"/>
                                                                                                        </a:schemeClr>
                                                                                                      </a:lnRef>
                                                                                                      <a:fillRef idx="1">
                                                                                                        <a:schemeClr val="accent1"/>
                                                                                                      </a:fillRef>
                                                                                                      <a:effectRef idx="0">
                                                                                                        <a:schemeClr val="accent1"/>
                                                                                                      </a:effectRef>
                                                                                                      <a:fontRef idx="minor">
                                                                                                        <a:schemeClr val="lt1"/>
                                                                                                      </a:fontRef>
                                                                                                    </p:style>
                                                                                                    <p:txBody>
                                                                                                      <a:bodyPr rtlCol="0" anchor="ctr"/>
                                                                                                      <a:lstStyle/>
                                                                                                      <a:p>
                                                                                                        <a:pPr algn="ctr"/>
                                                                                                        <a:endParaRPr lang="en-AU"/>
                                                                                                      </a:p>
                                                                                                    </p:txBody>
                                                                                                  </p:sp>
                                                                                                </p:grpSp>
                                                                                                <p:sp>
                                                                                                  <p:nvSpPr>
                                                                                                    <p:cNvPr id="134" name="Freeform 132">
                                                                                                      <a:extLst>
                                                                                                        <a:ext uri="{FF2B5EF4-FFF2-40B4-BE49-F238E27FC236}">
                                                                                                          <a16:creationId xmlns:a16="http://schemas.microsoft.com/office/drawing/2014/main" id="{21B3CEED-FDCD-47DB-8010-2D3F2C60FCBE}"/>
                                                                                                        </a:ext>
                                                                                                      </a:extLst>
                                                                                                    </p:cNvPr>
                                                                                                    <p:cNvSpPr/>
                                                                                                    <p:nvPr/>
                                                                                                  </p:nvSpPr>
                                                                                                  <p:spPr>
                                                                                                    <a:xfrm>
                                                                                                      <a:off x="9224706" y="4109718"/>
                                                                                                      <a:ext cx="742254" cy="297392"/>
                                                                                                    </a:xfrm>
                                                                                                    <a:custGeom>
                                                                                                      <a:avLst/>
                                                                                                      <a:gdLst>
                                                                                                        <a:gd name="connsiteX0" fmla="*/ 3114 w 742254"/>
                                                                                                        <a:gd name="connsiteY0" fmla="*/ 15240 h 297392"/>
                                                                                                        <a:gd name="connsiteX1" fmla="*/ 323154 w 742254"/>
                                                                                                        <a:gd name="connsiteY1" fmla="*/ 15240 h 297392"/>
                                                                                                        <a:gd name="connsiteX2" fmla="*/ 559374 w 742254"/>
                                                                                                        <a:gd name="connsiteY2" fmla="*/ 0 h 297392"/>
                                                                                                        <a:gd name="connsiteX3" fmla="*/ 742254 w 742254"/>
                                                                                                        <a:gd name="connsiteY3" fmla="*/ 15240 h 297392"/>
                                                                                                        <a:gd name="connsiteX4" fmla="*/ 559374 w 742254"/>
                                                                                                        <a:gd name="connsiteY4" fmla="*/ 53340 h 297392"/>
                                                                                                        <a:gd name="connsiteX5" fmla="*/ 429834 w 742254"/>
                                                                                                        <a:gd name="connsiteY5" fmla="*/ 236220 h 297392"/>
                                                                                                        <a:gd name="connsiteX6" fmla="*/ 406974 w 742254"/>
                                                                                                        <a:gd name="connsiteY6" fmla="*/ 182880 h 297392"/>
                                                                                                        <a:gd name="connsiteX7" fmla="*/ 368874 w 742254"/>
                                                                                                        <a:gd name="connsiteY7" fmla="*/ 297180 h 297392"/>
                                                                                                        <a:gd name="connsiteX8" fmla="*/ 315534 w 742254"/>
                                                                                                        <a:gd name="connsiteY8" fmla="*/ 213360 h 297392"/>
                                                                                                        <a:gd name="connsiteX9" fmla="*/ 277434 w 742254"/>
                                                                                                        <a:gd name="connsiteY9" fmla="*/ 289560 h 297392"/>
                                                                                                        <a:gd name="connsiteX10" fmla="*/ 208854 w 742254"/>
                                                                                                        <a:gd name="connsiteY10" fmla="*/ 114300 h 297392"/>
                                                                                                        <a:gd name="connsiteX11" fmla="*/ 163134 w 742254"/>
                                                                                                        <a:gd name="connsiteY11" fmla="*/ 53340 h 297392"/>
                                                                                                        <a:gd name="connsiteX12" fmla="*/ 3114 w 742254"/>
                                                                                                        <a:gd name="connsiteY12" fmla="*/ 15240 h 297392"/>
                                                                                                      </a:gdLst>
                                                                                                      <a:ahLst/>
                                                                                                      <a:cxnLst>
                                                                                                        <a:cxn ang="0">
                                                                                                          <a:pos x="connsiteX0" y="connsiteY0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1" y="connsiteY1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2" y="connsiteY2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3" y="connsiteY3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4" y="connsiteY4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5" y="connsiteY5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6" y="connsiteY6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7" y="connsiteY7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8" y="connsiteY8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9" y="connsiteY9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10" y="connsiteY10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11" y="connsiteY11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12" y="connsiteY12"/>
                                                                                                        </a:cxn>
                                                                                                      </a:cxnLst>
                                                                                                      <a:rect l="l" t="t" r="r" b="b"/>
                                                                                                      <a:pathLst>
                                                                                                        <a:path w="742254" h="297392">
                                                                                                          <a:moveTo>
                                                                                                            <a:pt x="3114" y="15240"/>
                                                                                                          </a:moveTo>
                                                                                                          <a:cubicBezTo>
                                                                                                            <a:pt x="29784" y="8890"/>
                                                                                                            <a:pt x="230444" y="17780"/>
                                                                                                            <a:pt x="323154" y="15240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415864" y="12700"/>
                                                                                                            <a:pt x="489524" y="0"/>
                                                                                                            <a:pt x="559374" y="0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629224" y="0"/>
                                                                                                            <a:pt x="742254" y="6350"/>
                                                                                                            <a:pt x="742254" y="15240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742254" y="24130"/>
                                                                                                            <a:pt x="611444" y="16510"/>
                                                                                                            <a:pt x="559374" y="53340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507304" y="90170"/>
                                                                                                            <a:pt x="455234" y="214630"/>
                                                                                                            <a:pt x="429834" y="236220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404434" y="257810"/>
                                                                                                            <a:pt x="417134" y="172720"/>
                                                                                                            <a:pt x="406974" y="182880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396814" y="193040"/>
                                                                                                            <a:pt x="384114" y="292100"/>
                                                                                                            <a:pt x="368874" y="297180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353634" y="302260"/>
                                                                                                            <a:pt x="330774" y="214630"/>
                                                                                                            <a:pt x="315534" y="213360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300294" y="212090"/>
                                                                                                            <a:pt x="295214" y="306070"/>
                                                                                                            <a:pt x="277434" y="289560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259654" y="273050"/>
                                                                                                            <a:pt x="227904" y="153670"/>
                                                                                                            <a:pt x="208854" y="114300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189804" y="74930"/>
                                                                                                            <a:pt x="197424" y="66040"/>
                                                                                                            <a:pt x="163134" y="53340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128844" y="40640"/>
                                                                                                            <a:pt x="-23556" y="21590"/>
                                                                                                            <a:pt x="3114" y="15240"/>
                                                                                                          </a:cubicBezTo>
                                                                                                          <a:close/>
                                                                                                        </a:path>
                                                                                                      </a:pathLst>
                                                                                                    </a:custGeom>
                                                                                                    <a:solidFill>
                                                                                                      <a:srgbClr val="3D1C05">
                                                                                                        <a:alpha val="89804"/>
                                                                                                      </a:srgbClr>
                                                                                                    </a:solidFill>
                                                                                                    <a:ln>
                                                                                                      <a:noFill/>
                                                                                                    </a:ln>
                                                                                                  </p:spPr>
                                                                                                  <p:style>
                                                                                                    <a:lnRef idx="2">
                                                                                                      <a:schemeClr val="accent1">
                                                                                                        <a:shade val="50000"/>
                                                                                                      </a:schemeClr>
                                                                                                    </a:lnRef>
                                                                                                    <a:fillRef idx="1">
                                                                                                      <a:schemeClr val="accent1"/>
                                                                                                    </a:fillRef>
                                                                                                    <a:effectRef idx="0">
                                                                                                      <a:schemeClr val="accent1"/>
                                                                                                    </a:effectRef>
                                                                                                    <a:fontRef idx="minor">
                                                                                                      <a:schemeClr val="lt1"/>
                                                                                                    </a:fontRef>
                                                                                                  </p:style>
                                                                                                  <p:txBody>
                                                                                                    <a:bodyPr rtlCol="0" anchor="ctr"/>
                                                                                                    <a:lstStyle/>
                                                                                                    <a:p>
                                                                                                      <a:pPr algn="ctr"/>
                                                                                                      <a:endParaRPr lang="en-AU"/>
                                                                                                    </a:p>
                                                                                                  </p:txBody>
                                                                                                </p:sp>
                                                                                              </p:grpSp>
                                                                                              <p:sp>
                                                                                                <p:nvSpPr>
                                                                                                  <p:cNvPr id="127" name="Freeform 125">
                                                                                                    <a:extLst>
                                                                                                      <a:ext uri="{FF2B5EF4-FFF2-40B4-BE49-F238E27FC236}">
                                                                                                        <a16:creationId xmlns:a16="http://schemas.microsoft.com/office/drawing/2014/main" id="{E7011C7A-115A-4A32-BAF3-B289FDA0F4F4}"/>
                                                                                                      </a:ext>
                                                                                                    </a:extLst>
                                                                                                  </p:cNvPr>
                                                                                                  <p:cNvSpPr/>
                                                                                                  <p:nvPr/>
                                                                                                </p:nvSpPr>
                                                                                                <p:spPr>
                                                                                                  <a:xfrm>
                                                                                                    <a:off x="7022999" y="1676295"/>
                                                                                                    <a:ext cx="1907329" cy="1016397"/>
                                                                                                  </a:xfrm>
                                                                                                  <a:custGeom>
                                                                                                    <a:avLst/>
                                                                                                    <a:gdLst>
                                                                                                      <a:gd name="connsiteX0" fmla="*/ 1879701 w 1907329"/>
                                                                                                      <a:gd name="connsiteY0" fmla="*/ 279505 h 1016397"/>
                                                                                                      <a:gd name="connsiteX1" fmla="*/ 558901 w 1907329"/>
                                                                                                      <a:gd name="connsiteY1" fmla="*/ 89005 h 1016397"/>
                                                                                                      <a:gd name="connsiteX2" fmla="*/ 127101 w 1907329"/>
                                                                                                      <a:gd name="connsiteY2" fmla="*/ 203305 h 1016397"/>
                                                                                                      <a:gd name="connsiteX3" fmla="*/ 177901 w 1907329"/>
                                                                                                      <a:gd name="connsiteY3" fmla="*/ 546205 h 1016397"/>
                                                                                                      <a:gd name="connsiteX4" fmla="*/ 406501 w 1907329"/>
                                                                                                      <a:gd name="connsiteY4" fmla="*/ 1016105 h 1016397"/>
                                                                                                      <a:gd name="connsiteX5" fmla="*/ 114401 w 1907329"/>
                                                                                                      <a:gd name="connsiteY5" fmla="*/ 609705 h 1016397"/>
                                                                                                      <a:gd name="connsiteX6" fmla="*/ 12801 w 1907329"/>
                                                                                                      <a:gd name="connsiteY6" fmla="*/ 190605 h 1016397"/>
                                                                                                      <a:gd name="connsiteX7" fmla="*/ 381101 w 1907329"/>
                                                                                                      <a:gd name="connsiteY7" fmla="*/ 105 h 1016397"/>
                                                                                                      <a:gd name="connsiteX8" fmla="*/ 1371701 w 1907329"/>
                                                                                                      <a:gd name="connsiteY8" fmla="*/ 165205 h 1016397"/>
                                                                                                      <a:gd name="connsiteX9" fmla="*/ 1879701 w 1907329"/>
                                                                                                      <a:gd name="connsiteY9" fmla="*/ 279505 h 1016397"/>
                                                                                                    </a:gdLst>
                                                                                                    <a:ahLst/>
                                                                                                    <a:cxnLst>
                                                                                                      <a:cxn ang="0">
                                                                                                        <a:pos x="connsiteX0" y="connsiteY0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" y="connsiteY1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2" y="connsiteY2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3" y="connsiteY3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4" y="connsiteY4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5" y="connsiteY5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6" y="connsiteY6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7" y="connsiteY7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8" y="connsiteY8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9" y="connsiteY9"/>
                                                                                                      </a:cxn>
                                                                                                    </a:cxnLst>
                                                                                                    <a:rect l="l" t="t" r="r" b="b"/>
                                                                                                    <a:pathLst>
                                                                                                      <a:path w="1907329" h="1016397">
                                                                                                        <a:moveTo>
                                                                                                          <a:pt x="1879701" y="279505"/>
                                                                                                        </a:moveTo>
                                                                                                        <a:cubicBezTo>
                                                                                                          <a:pt x="1744234" y="266805"/>
                                                                                                          <a:pt x="851001" y="101705"/>
                                                                                                          <a:pt x="558901" y="8900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266801" y="76305"/>
                                                                                                          <a:pt x="190601" y="127105"/>
                                                                                                          <a:pt x="127101" y="20330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63601" y="279505"/>
                                                                                                          <a:pt x="131334" y="410738"/>
                                                                                                          <a:pt x="177901" y="54620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224468" y="681672"/>
                                                                                                          <a:pt x="417084" y="1005522"/>
                                                                                                          <a:pt x="406501" y="101610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395918" y="1026688"/>
                                                                                                          <a:pt x="180018" y="747288"/>
                                                                                                          <a:pt x="114401" y="60970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48784" y="472122"/>
                                                                                                          <a:pt x="-31649" y="292205"/>
                                                                                                          <a:pt x="12801" y="19060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57251" y="89005"/>
                                                                                                          <a:pt x="154618" y="4338"/>
                                                                                                          <a:pt x="381101" y="10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607584" y="-4128"/>
                                                                                                          <a:pt x="1121934" y="120755"/>
                                                                                                          <a:pt x="1371701" y="16520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621468" y="209655"/>
                                                                                                          <a:pt x="2015168" y="292205"/>
                                                                                                          <a:pt x="1879701" y="279505"/>
                                                                                                        </a:cubicBezTo>
                                                                                                        <a:close/>
                                                                                                      </a:path>
                                                                                                    </a:pathLst>
                                                                                                  </a:custGeom>
                                                                                                  <a:solidFill>
                                                                                                    <a:srgbClr val="160A02"/>
                                                                                                  </a:solidFill>
                                                                                                  <a:ln>
                                                                                                    <a:noFill/>
                                                                                                  </a:ln>
                                                                                                </p:spPr>
                                                                                                <p:style>
                                                                                                  <a:lnRef idx="2">
                                                                                                    <a:schemeClr val="accent1">
                                                                                                      <a:shade val="50000"/>
                                                                                                    </a:schemeClr>
                                                                                                  </a:lnRef>
                                                                                                  <a:fillRef idx="1">
                                                                                                    <a:schemeClr val="accent1"/>
                                                                                                  </a:fillRef>
                                                                                                  <a:effectRef idx="0">
                                                                                                    <a:schemeClr val="accent1"/>
                                                                                                  </a:effectRef>
                                                                                                  <a:fontRef idx="minor">
                                                                                                    <a:schemeClr val="lt1"/>
                                                                                                  </a:fontRef>
                                                                                                </p:style>
                                                                                                <p:txBody>
                                                                                                  <a:bodyPr rtlCol="0" anchor="ctr"/>
                                                                                                  <a:lstStyle/>
                                                                                                  <a:p>
                                                                                                    <a:pPr algn="ctr"/>
                                                                                                    <a:endParaRPr lang="en-AU"/>
                                                                                                  </a:p>
                                                                                                </p:txBody>
                                                                                              </p:sp>
                                                                                              <p:sp>
                                                                                                <p:nvSpPr>
                                                                                                  <p:cNvPr id="128" name="Freeform 126">
                                                                                                    <a:extLst>
                                                                                                      <a:ext uri="{FF2B5EF4-FFF2-40B4-BE49-F238E27FC236}">
                                                                                                        <a16:creationId xmlns:a16="http://schemas.microsoft.com/office/drawing/2014/main" id="{51E62298-C71B-468A-97B9-4FFFDADC3C50}"/>
                                                                                                      </a:ext>
                                                                                                    </a:extLst>
                                                                                                  </p:cNvPr>
                                                                                                  <p:cNvSpPr/>
                                                                                                  <p:nvPr/>
                                                                                                </p:nvSpPr>
                                                                                                <p:spPr>
                                                                                                  <a:xfrm>
                                                                                                    <a:off x="6801240" y="1045634"/>
                                                                                                    <a:ext cx="2044687" cy="595767"/>
                                                                                                  </a:xfrm>
                                                                                                  <a:custGeom>
                                                                                                    <a:avLst/>
                                                                                                    <a:gdLst>
                                                                                                      <a:gd name="connsiteX0" fmla="*/ 1999860 w 2044687"/>
                                                                                                      <a:gd name="connsiteY0" fmla="*/ 8466 h 595767"/>
                                                                                                      <a:gd name="connsiteX1" fmla="*/ 1949060 w 2044687"/>
                                                                                                      <a:gd name="connsiteY1" fmla="*/ 8466 h 595767"/>
                                                                                                      <a:gd name="connsiteX2" fmla="*/ 1136260 w 2044687"/>
                                                                                                      <a:gd name="connsiteY2" fmla="*/ 33866 h 595767"/>
                                                                                                      <a:gd name="connsiteX3" fmla="*/ 475860 w 2044687"/>
                                                                                                      <a:gd name="connsiteY3" fmla="*/ 148166 h 595767"/>
                                                                                                      <a:gd name="connsiteX4" fmla="*/ 183760 w 2044687"/>
                                                                                                      <a:gd name="connsiteY4" fmla="*/ 465666 h 595767"/>
                                                                                                      <a:gd name="connsiteX5" fmla="*/ 5960 w 2044687"/>
                                                                                                      <a:gd name="connsiteY5" fmla="*/ 592666 h 595767"/>
                                                                                                      <a:gd name="connsiteX6" fmla="*/ 399660 w 2044687"/>
                                                                                                      <a:gd name="connsiteY6" fmla="*/ 351366 h 595767"/>
                                                                                                      <a:gd name="connsiteX7" fmla="*/ 577460 w 2044687"/>
                                                                                                      <a:gd name="connsiteY7" fmla="*/ 160866 h 595767"/>
                                                                                                      <a:gd name="connsiteX8" fmla="*/ 1199760 w 2044687"/>
                                                                                                      <a:gd name="connsiteY8" fmla="*/ 122766 h 595767"/>
                                                                                                      <a:gd name="connsiteX9" fmla="*/ 1999860 w 2044687"/>
                                                                                                      <a:gd name="connsiteY9" fmla="*/ 8466 h 595767"/>
                                                                                                    </a:gdLst>
                                                                                                    <a:ahLst/>
                                                                                                    <a:cxnLst>
                                                                                                      <a:cxn ang="0">
                                                                                                        <a:pos x="connsiteX0" y="connsiteY0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" y="connsiteY1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2" y="connsiteY2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3" y="connsiteY3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4" y="connsiteY4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5" y="connsiteY5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6" y="connsiteY6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7" y="connsiteY7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8" y="connsiteY8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9" y="connsiteY9"/>
                                                                                                      </a:cxn>
                                                                                                    </a:cxnLst>
                                                                                                    <a:rect l="l" t="t" r="r" b="b"/>
                                                                                                    <a:pathLst>
                                                                                                      <a:path w="2044687" h="595767">
                                                                                                        <a:moveTo>
                                                                                                          <a:pt x="1999860" y="8466"/>
                                                                                                        </a:moveTo>
                                                                                                        <a:cubicBezTo>
                                                                                                          <a:pt x="2124743" y="-10584"/>
                                                                                                          <a:pt x="1949060" y="8466"/>
                                                                                                          <a:pt x="1949060" y="8466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805127" y="12699"/>
                                                                                                          <a:pt x="1381793" y="10583"/>
                                                                                                          <a:pt x="1136260" y="33866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890727" y="57149"/>
                                                                                                          <a:pt x="634610" y="76199"/>
                                                                                                          <a:pt x="475860" y="148166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317110" y="220133"/>
                                                                                                          <a:pt x="262077" y="391583"/>
                                                                                                          <a:pt x="183760" y="465666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05443" y="539749"/>
                                                                                                          <a:pt x="-30023" y="611716"/>
                                                                                                          <a:pt x="5960" y="592666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41943" y="573616"/>
                                                                                                          <a:pt x="304410" y="423333"/>
                                                                                                          <a:pt x="399660" y="351366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494910" y="279399"/>
                                                                                                          <a:pt x="444110" y="198966"/>
                                                                                                          <a:pt x="577460" y="160866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710810" y="122766"/>
                                                                                                          <a:pt x="964810" y="148166"/>
                                                                                                          <a:pt x="1199760" y="122766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434710" y="97366"/>
                                                                                                          <a:pt x="1874977" y="27516"/>
                                                                                                          <a:pt x="1999860" y="8466"/>
                                                                                                        </a:cubicBezTo>
                                                                                                        <a:close/>
                                                                                                      </a:path>
                                                                                                    </a:pathLst>
                                                                                                  </a:custGeom>
                                                                                                  <a:solidFill>
                                                                                                    <a:srgbClr val="160A02"/>
                                                                                                  </a:solidFill>
                                                                                                  <a:ln>
                                                                                                    <a:noFill/>
                                                                                                  </a:ln>
                                                                                                </p:spPr>
                                                                                                <p:style>
                                                                                                  <a:lnRef idx="2">
                                                                                                    <a:schemeClr val="accent1">
                                                                                                      <a:shade val="50000"/>
                                                                                                    </a:schemeClr>
                                                                                                  </a:lnRef>
                                                                                                  <a:fillRef idx="1">
                                                                                                    <a:schemeClr val="accent1"/>
                                                                                                  </a:fillRef>
                                                                                                  <a:effectRef idx="0">
                                                                                                    <a:schemeClr val="accent1"/>
                                                                                                  </a:effectRef>
                                                                                                  <a:fontRef idx="minor">
                                                                                                    <a:schemeClr val="lt1"/>
                                                                                                  </a:fontRef>
                                                                                                </p:style>
                                                                                                <p:txBody>
                                                                                                  <a:bodyPr rtlCol="0" anchor="ctr"/>
                                                                                                  <a:lstStyle/>
                                                                                                  <a:p>
                                                                                                    <a:pPr algn="ctr"/>
                                                                                                    <a:endParaRPr lang="en-AU"/>
                                                                                                  </a:p>
                                                                                                </p:txBody>
                                                                                              </p:sp>
                                                                                              <p:sp>
                                                                                                <p:nvSpPr>
                                                                                                  <p:cNvPr id="129" name="Freeform 127">
                                                                                                    <a:extLst>
                                                                                                      <a:ext uri="{FF2B5EF4-FFF2-40B4-BE49-F238E27FC236}">
                                                                                                        <a16:creationId xmlns:a16="http://schemas.microsoft.com/office/drawing/2014/main" id="{78B1A471-D26F-4B5A-8239-E2813010E774}"/>
                                                                                                      </a:ext>
                                                                                                    </a:extLst>
                                                                                                  </p:cNvPr>
                                                                                                  <p:cNvSpPr/>
                                                                                                  <p:nvPr/>
                                                                                                </p:nvSpPr>
                                                                                                <p:spPr>
                                                                                                  <a:xfrm>
                                                                                                    <a:off x="6639827" y="1493709"/>
                                                                                                    <a:ext cx="2583587" cy="576399"/>
                                                                                                  </a:xfrm>
                                                                                                  <a:custGeom>
                                                                                                    <a:avLst/>
                                                                                                    <a:gdLst>
                                                                                                      <a:gd name="connsiteX0" fmla="*/ 2491473 w 2583587"/>
                                                                                                      <a:gd name="connsiteY0" fmla="*/ 550991 h 576399"/>
                                                                                                      <a:gd name="connsiteX1" fmla="*/ 2516873 w 2583587"/>
                                                                                                      <a:gd name="connsiteY1" fmla="*/ 233491 h 576399"/>
                                                                                                      <a:gd name="connsiteX2" fmla="*/ 1792973 w 2583587"/>
                                                                                                      <a:gd name="connsiteY2" fmla="*/ 106491 h 576399"/>
                                                                                                      <a:gd name="connsiteX3" fmla="*/ 1386573 w 2583587"/>
                                                                                                      <a:gd name="connsiteY3" fmla="*/ 195391 h 576399"/>
                                                                                                      <a:gd name="connsiteX4" fmla="*/ 510273 w 2583587"/>
                                                                                                      <a:gd name="connsiteY4" fmla="*/ 81091 h 576399"/>
                                                                                                      <a:gd name="connsiteX5" fmla="*/ 2273 w 2583587"/>
                                                                                                      <a:gd name="connsiteY5" fmla="*/ 576391 h 576399"/>
                                                                                                      <a:gd name="connsiteX6" fmla="*/ 345173 w 2583587"/>
                                                                                                      <a:gd name="connsiteY6" fmla="*/ 93791 h 576399"/>
                                                                                                      <a:gd name="connsiteX7" fmla="*/ 853173 w 2583587"/>
                                                                                                      <a:gd name="connsiteY7" fmla="*/ 4891 h 576399"/>
                                                                                                      <a:gd name="connsiteX8" fmla="*/ 1361173 w 2583587"/>
                                                                                                      <a:gd name="connsiteY8" fmla="*/ 169991 h 576399"/>
                                                                                                      <a:gd name="connsiteX9" fmla="*/ 1919973 w 2583587"/>
                                                                                                      <a:gd name="connsiteY9" fmla="*/ 30291 h 576399"/>
                                                                                                      <a:gd name="connsiteX10" fmla="*/ 2554973 w 2583587"/>
                                                                                                      <a:gd name="connsiteY10" fmla="*/ 182691 h 576399"/>
                                                                                                      <a:gd name="connsiteX11" fmla="*/ 2491473 w 2583587"/>
                                                                                                      <a:gd name="connsiteY11" fmla="*/ 550991 h 576399"/>
                                                                                                    </a:gdLst>
                                                                                                    <a:ahLst/>
                                                                                                    <a:cxnLst>
                                                                                                      <a:cxn ang="0">
                                                                                                        <a:pos x="connsiteX0" y="connsiteY0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" y="connsiteY1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2" y="connsiteY2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3" y="connsiteY3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4" y="connsiteY4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5" y="connsiteY5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6" y="connsiteY6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7" y="connsiteY7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8" y="connsiteY8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9" y="connsiteY9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0" y="connsiteY10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1" y="connsiteY11"/>
                                                                                                      </a:cxn>
                                                                                                    </a:cxnLst>
                                                                                                    <a:rect l="l" t="t" r="r" b="b"/>
                                                                                                    <a:pathLst>
                                                                                                      <a:path w="2583587" h="576399">
                                                                                                        <a:moveTo>
                                                                                                          <a:pt x="2491473" y="550991"/>
                                                                                                        </a:moveTo>
                                                                                                        <a:cubicBezTo>
                                                                                                          <a:pt x="2485123" y="559458"/>
                                                                                                          <a:pt x="2633290" y="307574"/>
                                                                                                          <a:pt x="2516873" y="233491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2400456" y="159408"/>
                                                                                                          <a:pt x="1981356" y="112841"/>
                                                                                                          <a:pt x="1792973" y="106491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604590" y="100141"/>
                                                                                                          <a:pt x="1600356" y="199624"/>
                                                                                                          <a:pt x="1386573" y="195391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172790" y="191158"/>
                                                                                                          <a:pt x="740990" y="17591"/>
                                                                                                          <a:pt x="510273" y="81091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279556" y="144591"/>
                                                                                                          <a:pt x="29790" y="574274"/>
                                                                                                          <a:pt x="2273" y="576391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-25244" y="578508"/>
                                                                                                          <a:pt x="203356" y="189041"/>
                                                                                                          <a:pt x="345173" y="93791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486990" y="-1459"/>
                                                                                                          <a:pt x="683840" y="-7809"/>
                                                                                                          <a:pt x="853173" y="4891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022506" y="17591"/>
                                                                                                          <a:pt x="1183373" y="165758"/>
                                                                                                          <a:pt x="1361173" y="169991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538973" y="174224"/>
                                                                                                          <a:pt x="1721006" y="28174"/>
                                                                                                          <a:pt x="1919973" y="30291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2118940" y="32408"/>
                                                                                                          <a:pt x="2466073" y="93791"/>
                                                                                                          <a:pt x="2554973" y="182691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2643873" y="271591"/>
                                                                                                          <a:pt x="2497823" y="542524"/>
                                                                                                          <a:pt x="2491473" y="550991"/>
                                                                                                        </a:cubicBezTo>
                                                                                                        <a:close/>
                                                                                                      </a:path>
                                                                                                    </a:pathLst>
                                                                                                  </a:custGeom>
                                                                                                  <a:solidFill>
                                                                                                    <a:srgbClr val="160A02"/>
                                                                                                  </a:solidFill>
                                                                                                  <a:ln>
                                                                                                    <a:noFill/>
                                                                                                  </a:ln>
                                                                                                </p:spPr>
                                                                                                <p:style>
                                                                                                  <a:lnRef idx="2">
                                                                                                    <a:schemeClr val="accent1">
                                                                                                      <a:shade val="50000"/>
                                                                                                    </a:schemeClr>
                                                                                                  </a:lnRef>
                                                                                                  <a:fillRef idx="1">
                                                                                                    <a:schemeClr val="accent1"/>
                                                                                                  </a:fillRef>
                                                                                                  <a:effectRef idx="0">
                                                                                                    <a:schemeClr val="accent1"/>
                                                                                                  </a:effectRef>
                                                                                                  <a:fontRef idx="minor">
                                                                                                    <a:schemeClr val="lt1"/>
                                                                                                  </a:fontRef>
                                                                                                </p:style>
                                                                                                <p:txBody>
                                                                                                  <a:bodyPr rtlCol="0" anchor="ctr"/>
                                                                                                  <a:lstStyle/>
                                                                                                  <a:p>
                                                                                                    <a:pPr algn="ctr"/>
                                                                                                    <a:endParaRPr lang="en-AU"/>
                                                                                                  </a:p>
                                                                                                </p:txBody>
                                                                                              </p:sp>
                                                                                              <p:sp>
                                                                                                <p:nvSpPr>
                                                                                                  <p:cNvPr id="130" name="Freeform 128">
                                                                                                    <a:extLst>
                                                                                                      <a:ext uri="{FF2B5EF4-FFF2-40B4-BE49-F238E27FC236}">
                                                                                                        <a16:creationId xmlns:a16="http://schemas.microsoft.com/office/drawing/2014/main" id="{BA424180-2FC7-47C5-A471-F561808AC575}"/>
                                                                                                      </a:ext>
                                                                                                    </a:extLst>
                                                                                                  </p:cNvPr>
                                                                                                  <p:cNvSpPr/>
                                                                                                  <p:nvPr/>
                                                                                                </p:nvSpPr>
                                                                                                <p:spPr>
                                                                                                  <a:xfrm>
                                                                                                    <a:off x="6754069" y="1739823"/>
                                                                                                    <a:ext cx="485865" cy="838313"/>
                                                                                                  </a:xfrm>
                                                                                                  <a:custGeom>
                                                                                                    <a:avLst/>
                                                                                                    <a:gdLst>
                                                                                                      <a:gd name="connsiteX0" fmla="*/ 294431 w 485865"/>
                                                                                                      <a:gd name="connsiteY0" fmla="*/ 77 h 838313"/>
                                                                                                      <a:gd name="connsiteX1" fmla="*/ 129331 w 485865"/>
                                                                                                      <a:gd name="connsiteY1" fmla="*/ 304877 h 838313"/>
                                                                                                      <a:gd name="connsiteX2" fmla="*/ 484931 w 485865"/>
                                                                                                      <a:gd name="connsiteY2" fmla="*/ 838277 h 838313"/>
                                                                                                      <a:gd name="connsiteX3" fmla="*/ 2331 w 485865"/>
                                                                                                      <a:gd name="connsiteY3" fmla="*/ 330277 h 838313"/>
                                                                                                      <a:gd name="connsiteX4" fmla="*/ 294431 w 485865"/>
                                                                                                      <a:gd name="connsiteY4" fmla="*/ 77 h 838313"/>
                                                                                                    </a:gdLst>
                                                                                                    <a:ahLst/>
                                                                                                    <a:cxnLst>
                                                                                                      <a:cxn ang="0">
                                                                                                        <a:pos x="connsiteX0" y="connsiteY0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" y="connsiteY1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2" y="connsiteY2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3" y="connsiteY3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4" y="connsiteY4"/>
                                                                                                      </a:cxn>
                                                                                                    </a:cxnLst>
                                                                                                    <a:rect l="l" t="t" r="r" b="b"/>
                                                                                                    <a:pathLst>
                                                                                                      <a:path w="485865" h="838313">
                                                                                                        <a:moveTo>
                                                                                                          <a:pt x="294431" y="77"/>
                                                                                                        </a:moveTo>
                                                                                                        <a:cubicBezTo>
                                                                                                          <a:pt x="315598" y="-4156"/>
                                                                                                          <a:pt x="97581" y="165177"/>
                                                                                                          <a:pt x="129331" y="304877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61081" y="444577"/>
                                                                                                          <a:pt x="506098" y="834044"/>
                                                                                                          <a:pt x="484931" y="838277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463764" y="842510"/>
                                                                                                          <a:pt x="34081" y="474210"/>
                                                                                                          <a:pt x="2331" y="330277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-29419" y="186344"/>
                                                                                                          <a:pt x="273264" y="4310"/>
                                                                                                          <a:pt x="294431" y="77"/>
                                                                                                        </a:cubicBezTo>
                                                                                                        <a:close/>
                                                                                                      </a:path>
                                                                                                    </a:pathLst>
                                                                                                  </a:custGeom>
                                                                                                  <a:solidFill>
                                                                                                    <a:srgbClr val="160A02"/>
                                                                                                  </a:solidFill>
                                                                                                  <a:ln>
                                                                                                    <a:noFill/>
                                                                                                  </a:ln>
                                                                                                </p:spPr>
                                                                                                <p:style>
                                                                                                  <a:lnRef idx="2">
                                                                                                    <a:schemeClr val="accent1">
                                                                                                      <a:shade val="50000"/>
                                                                                                    </a:schemeClr>
                                                                                                  </a:lnRef>
                                                                                                  <a:fillRef idx="1">
                                                                                                    <a:schemeClr val="accent1"/>
                                                                                                  </a:fillRef>
                                                                                                  <a:effectRef idx="0">
                                                                                                    <a:schemeClr val="accent1"/>
                                                                                                  </a:effectRef>
                                                                                                  <a:fontRef idx="minor">
                                                                                                    <a:schemeClr val="lt1"/>
                                                                                                  </a:fontRef>
                                                                                                </p:style>
                                                                                                <p:txBody>
                                                                                                  <a:bodyPr rtlCol="0" anchor="ctr"/>
                                                                                                  <a:lstStyle/>
                                                                                                  <a:p>
                                                                                                    <a:pPr algn="ctr"/>
                                                                                                    <a:endParaRPr lang="en-AU"/>
                                                                                                  </a:p>
                                                                                                </p:txBody>
                                                                                              </p:sp>
                                                                                              <p:sp>
                                                                                                <p:nvSpPr>
                                                                                                  <p:cNvPr id="131" name="Freeform 129">
                                                                                                    <a:extLst>
                                                                                                      <a:ext uri="{FF2B5EF4-FFF2-40B4-BE49-F238E27FC236}">
                                                                                                        <a16:creationId xmlns:a16="http://schemas.microsoft.com/office/drawing/2014/main" id="{F35C3918-C7BB-48C8-8F7B-15E226BDD896}"/>
                                                                                                      </a:ext>
                                                                                                    </a:extLst>
                                                                                                  </p:cNvPr>
                                                                                                  <p:cNvSpPr/>
                                                                                                  <p:nvPr/>
                                                                                                </p:nvSpPr>
                                                                                                <p:spPr>
                                                                                                  <a:xfrm>
                                                                                                    <a:off x="6591197" y="1993822"/>
                                                                                                    <a:ext cx="226679" cy="724263"/>
                                                                                                  </a:xfrm>
                                                                                                  <a:custGeom>
                                                                                                    <a:avLst/>
                                                                                                    <a:gdLst>
                                                                                                      <a:gd name="connsiteX0" fmla="*/ 139803 w 226679"/>
                                                                                                      <a:gd name="connsiteY0" fmla="*/ 78 h 724263"/>
                                                                                                      <a:gd name="connsiteX1" fmla="*/ 103 w 226679"/>
                                                                                                      <a:gd name="connsiteY1" fmla="*/ 241378 h 724263"/>
                                                                                                      <a:gd name="connsiteX2" fmla="*/ 165203 w 226679"/>
                                                                                                      <a:gd name="connsiteY2" fmla="*/ 469978 h 724263"/>
                                                                                                      <a:gd name="connsiteX3" fmla="*/ 216003 w 226679"/>
                                                                                                      <a:gd name="connsiteY3" fmla="*/ 723978 h 724263"/>
                                                                                                      <a:gd name="connsiteX4" fmla="*/ 216003 w 226679"/>
                                                                                                      <a:gd name="connsiteY4" fmla="*/ 419178 h 724263"/>
                                                                                                      <a:gd name="connsiteX5" fmla="*/ 101703 w 226679"/>
                                                                                                      <a:gd name="connsiteY5" fmla="*/ 266778 h 724263"/>
                                                                                                      <a:gd name="connsiteX6" fmla="*/ 139803 w 226679"/>
                                                                                                      <a:gd name="connsiteY6" fmla="*/ 78 h 724263"/>
                                                                                                    </a:gdLst>
                                                                                                    <a:ahLst/>
                                                                                                    <a:cxnLst>
                                                                                                      <a:cxn ang="0">
                                                                                                        <a:pos x="connsiteX0" y="connsiteY0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" y="connsiteY1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2" y="connsiteY2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3" y="connsiteY3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4" y="connsiteY4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5" y="connsiteY5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6" y="connsiteY6"/>
                                                                                                      </a:cxn>
                                                                                                    </a:cxnLst>
                                                                                                    <a:rect l="l" t="t" r="r" b="b"/>
                                                                                                    <a:pathLst>
                                                                                                      <a:path w="226679" h="724263">
                                                                                                        <a:moveTo>
                                                                                                          <a:pt x="139803" y="78"/>
                                                                                                        </a:moveTo>
                                                                                                        <a:cubicBezTo>
                                                                                                          <a:pt x="122870" y="-4155"/>
                                                                                                          <a:pt x="-4130" y="163061"/>
                                                                                                          <a:pt x="103" y="241378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4336" y="319695"/>
                                                                                                          <a:pt x="129220" y="389545"/>
                                                                                                          <a:pt x="165203" y="469978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201186" y="550411"/>
                                                                                                          <a:pt x="207536" y="732445"/>
                                                                                                          <a:pt x="216003" y="723978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224470" y="715511"/>
                                                                                                          <a:pt x="235053" y="495378"/>
                                                                                                          <a:pt x="216003" y="419178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96953" y="342978"/>
                                                                                                          <a:pt x="116520" y="334511"/>
                                                                                                          <a:pt x="101703" y="266778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86886" y="199045"/>
                                                                                                          <a:pt x="156736" y="4311"/>
                                                                                                          <a:pt x="139803" y="78"/>
                                                                                                        </a:cubicBezTo>
                                                                                                        <a:close/>
                                                                                                      </a:path>
                                                                                                    </a:pathLst>
                                                                                                  </a:custGeom>
                                                                                                  <a:solidFill>
                                                                                                    <a:srgbClr val="160A02"/>
                                                                                                  </a:solidFill>
                                                                                                  <a:ln>
                                                                                                    <a:noFill/>
                                                                                                  </a:ln>
                                                                                                </p:spPr>
                                                                                                <p:style>
                                                                                                  <a:lnRef idx="2">
                                                                                                    <a:schemeClr val="accent1">
                                                                                                      <a:shade val="50000"/>
                                                                                                    </a:schemeClr>
                                                                                                  </a:lnRef>
                                                                                                  <a:fillRef idx="1">
                                                                                                    <a:schemeClr val="accent1"/>
                                                                                                  </a:fillRef>
                                                                                                  <a:effectRef idx="0">
                                                                                                    <a:schemeClr val="accent1"/>
                                                                                                  </a:effectRef>
                                                                                                  <a:fontRef idx="minor">
                                                                                                    <a:schemeClr val="lt1"/>
                                                                                                  </a:fontRef>
                                                                                                </p:style>
                                                                                                <p:txBody>
                                                                                                  <a:bodyPr rtlCol="0" anchor="ctr"/>
                                                                                                  <a:lstStyle/>
                                                                                                  <a:p>
                                                                                                    <a:pPr algn="ctr"/>
                                                                                                    <a:endParaRPr lang="en-AU"/>
                                                                                                  </a:p>
                                                                                                </p:txBody>
                                                                                              </p:sp>
                                                                                              <p:sp>
                                                                                                <p:nvSpPr>
                                                                                                  <p:cNvPr id="132" name="Freeform 130">
                                                                                                    <a:extLst>
                                                                                                      <a:ext uri="{FF2B5EF4-FFF2-40B4-BE49-F238E27FC236}">
                                                                                                        <a16:creationId xmlns:a16="http://schemas.microsoft.com/office/drawing/2014/main" id="{1865253A-B0B9-42F4-AEA0-15C6F2248D18}"/>
                                                                                                      </a:ext>
                                                                                                    </a:extLst>
                                                                                                  </p:cNvPr>
                                                                                                  <p:cNvSpPr/>
                                                                                                  <p:nvPr/>
                                                                                                </p:nvSpPr>
                                                                                                <p:spPr>
                                                                                                  <a:xfrm>
                                                                                                    <a:off x="7289784" y="1282410"/>
                                                                                                    <a:ext cx="1447877" cy="242156"/>
                                                                                                  </a:xfrm>
                                                                                                  <a:custGeom>
                                                                                                    <a:avLst/>
                                                                                                    <a:gdLst>
                                                                                                      <a:gd name="connsiteX0" fmla="*/ 1447816 w 1447877"/>
                                                                                                      <a:gd name="connsiteY0" fmla="*/ 139990 h 242156"/>
                                                                                                      <a:gd name="connsiteX1" fmla="*/ 736616 w 1447877"/>
                                                                                                      <a:gd name="connsiteY1" fmla="*/ 241590 h 242156"/>
                                                                                                      <a:gd name="connsiteX2" fmla="*/ 317516 w 1447877"/>
                                                                                                      <a:gd name="connsiteY2" fmla="*/ 89190 h 242156"/>
                                                                                                      <a:gd name="connsiteX3" fmla="*/ 16 w 1447877"/>
                                                                                                      <a:gd name="connsiteY3" fmla="*/ 152690 h 242156"/>
                                                                                                      <a:gd name="connsiteX4" fmla="*/ 330216 w 1447877"/>
                                                                                                      <a:gd name="connsiteY4" fmla="*/ 290 h 242156"/>
                                                                                                      <a:gd name="connsiteX5" fmla="*/ 774716 w 1447877"/>
                                                                                                      <a:gd name="connsiteY5" fmla="*/ 114590 h 242156"/>
                                                                                                      <a:gd name="connsiteX6" fmla="*/ 1447816 w 1447877"/>
                                                                                                      <a:gd name="connsiteY6" fmla="*/ 139990 h 242156"/>
                                                                                                    </a:gdLst>
                                                                                                    <a:ahLst/>
                                                                                                    <a:cxnLst>
                                                                                                      <a:cxn ang="0">
                                                                                                        <a:pos x="connsiteX0" y="connsiteY0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" y="connsiteY1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2" y="connsiteY2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3" y="connsiteY3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4" y="connsiteY4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5" y="connsiteY5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6" y="connsiteY6"/>
                                                                                                      </a:cxn>
                                                                                                    </a:cxnLst>
                                                                                                    <a:rect l="l" t="t" r="r" b="b"/>
                                                                                                    <a:pathLst>
                                                                                                      <a:path w="1447877" h="242156">
                                                                                                        <a:moveTo>
                                                                                                          <a:pt x="1447816" y="139990"/>
                                                                                                        </a:moveTo>
                                                                                                        <a:cubicBezTo>
                                                                                                          <a:pt x="1441466" y="161157"/>
                                                                                                          <a:pt x="924999" y="250057"/>
                                                                                                          <a:pt x="736616" y="241590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548233" y="233123"/>
                                                                                                          <a:pt x="440283" y="104007"/>
                                                                                                          <a:pt x="317516" y="89190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94749" y="74373"/>
                                                                                                          <a:pt x="-2101" y="167507"/>
                                                                                                          <a:pt x="16" y="152690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2133" y="137873"/>
                                                                                                          <a:pt x="201099" y="6640"/>
                                                                                                          <a:pt x="330216" y="290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459333" y="-6060"/>
                                                                                                          <a:pt x="582099" y="93423"/>
                                                                                                          <a:pt x="774716" y="114590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967333" y="135757"/>
                                                                                                          <a:pt x="1454166" y="118823"/>
                                                                                                          <a:pt x="1447816" y="139990"/>
                                                                                                        </a:cubicBezTo>
                                                                                                        <a:close/>
                                                                                                      </a:path>
                                                                                                    </a:pathLst>
                                                                                                  </a:custGeom>
                                                                                                  <a:solidFill>
                                                                                                    <a:srgbClr val="160A02"/>
                                                                                                  </a:solidFill>
                                                                                                  <a:ln>
                                                                                                    <a:noFill/>
                                                                                                  </a:ln>
                                                                                                </p:spPr>
                                                                                                <p:style>
                                                                                                  <a:lnRef idx="2">
                                                                                                    <a:schemeClr val="accent1">
                                                                                                      <a:shade val="50000"/>
                                                                                                    </a:schemeClr>
                                                                                                  </a:lnRef>
                                                                                                  <a:fillRef idx="1">
                                                                                                    <a:schemeClr val="accent1"/>
                                                                                                  </a:fillRef>
                                                                                                  <a:effectRef idx="0">
                                                                                                    <a:schemeClr val="accent1"/>
                                                                                                  </a:effectRef>
                                                                                                  <a:fontRef idx="minor">
                                                                                                    <a:schemeClr val="lt1"/>
                                                                                                  </a:fontRef>
                                                                                                </p:style>
                                                                                                <p:txBody>
                                                                                                  <a:bodyPr rtlCol="0" anchor="ctr"/>
                                                                                                  <a:lstStyle/>
                                                                                                  <a:p>
                                                                                                    <a:pPr algn="ctr"/>
                                                                                                    <a:endParaRPr lang="en-AU"/>
                                                                                                  </a:p>
                                                                                                </p:txBody>
                                                                                              </p:sp>
                                                                                            </p:grpSp>
                                                                                            <p:sp>
                                                                                              <p:nvSpPr>
                                                                                                <p:cNvPr id="122" name="Freeform 120">
                                                                                                  <a:extLst>
                                                                                                    <a:ext uri="{FF2B5EF4-FFF2-40B4-BE49-F238E27FC236}">
                                                                                                      <a16:creationId xmlns:a16="http://schemas.microsoft.com/office/drawing/2014/main" id="{FE78AD01-9187-45CC-B8C9-926F5A948672}"/>
                                                                                                    </a:ext>
                                                                                                  </a:extLst>
                                                                                                </p:cNvPr>
                                                                                                <p:cNvSpPr/>
                                                                                                <p:nvPr/>
                                                                                              </p:nvSpPr>
                                                                                              <p:spPr>
                                                                                                <a:xfrm>
                                                                                                  <a:off x="8127990" y="1659753"/>
                                                                                                  <a:ext cx="937718" cy="350644"/>
                                                                                                </a:xfrm>
                                                                                                <a:custGeom>
                                                                                                  <a:avLst/>
                                                                                                  <a:gdLst>
                                                                                                    <a:gd name="connsiteX0" fmla="*/ 914410 w 937718"/>
                                                                                                    <a:gd name="connsiteY0" fmla="*/ 346847 h 350644"/>
                                                                                                    <a:gd name="connsiteX1" fmla="*/ 469910 w 937718"/>
                                                                                                    <a:gd name="connsiteY1" fmla="*/ 80147 h 350644"/>
                                                                                                    <a:gd name="connsiteX2" fmla="*/ 10 w 937718"/>
                                                                                                    <a:gd name="connsiteY2" fmla="*/ 80147 h 350644"/>
                                                                                                    <a:gd name="connsiteX3" fmla="*/ 482610 w 937718"/>
                                                                                                    <a:gd name="connsiteY3" fmla="*/ 3947 h 350644"/>
                                                                                                    <a:gd name="connsiteX4" fmla="*/ 838210 w 937718"/>
                                                                                                    <a:gd name="connsiteY4" fmla="*/ 219847 h 350644"/>
                                                                                                    <a:gd name="connsiteX5" fmla="*/ 914410 w 937718"/>
                                                                                                    <a:gd name="connsiteY5" fmla="*/ 346847 h 350644"/>
                                                                                                  </a:gdLst>
                                                                                                  <a:ahLst/>
                                                                                                  <a:cxnLst>
                                                                                                    <a:cxn ang="0">
                                                                                                      <a:pos x="connsiteX0" y="connsiteY0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" y="connsiteY1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2" y="connsiteY2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3" y="connsiteY3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4" y="connsiteY4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5" y="connsiteY5"/>
                                                                                                    </a:cxn>
                                                                                                  </a:cxnLst>
                                                                                                  <a:rect l="l" t="t" r="r" b="b"/>
                                                                                                  <a:pathLst>
                                                                                                    <a:path w="937718" h="350644">
                                                                                                      <a:moveTo>
                                                                                                        <a:pt x="914410" y="346847"/>
                                                                                                      </a:moveTo>
                                                                                                      <a:cubicBezTo>
                                                                                                        <a:pt x="853027" y="323564"/>
                                                                                                        <a:pt x="622310" y="124597"/>
                                                                                                        <a:pt x="469910" y="80147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317510" y="35697"/>
                                                                                                        <a:pt x="-2107" y="92847"/>
                                                                                                        <a:pt x="10" y="80147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2127" y="67447"/>
                                                                                                        <a:pt x="342910" y="-19336"/>
                                                                                                        <a:pt x="482610" y="3947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622310" y="27230"/>
                                                                                                        <a:pt x="772593" y="158464"/>
                                                                                                        <a:pt x="838210" y="219847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903827" y="281230"/>
                                                                                                        <a:pt x="975793" y="370130"/>
                                                                                                        <a:pt x="914410" y="346847"/>
                                                                                                      </a:cubicBezTo>
                                                                                                      <a:close/>
                                                                                                    </a:path>
                                                                                                  </a:pathLst>
                                                                                                </a:custGeom>
                                                                                                <a:solidFill>
                                                                                                  <a:srgbClr val="160A02"/>
                                                                                                </a:solidFill>
                                                                                                <a:ln>
                                                                                                  <a:noFill/>
                                                                                                </a:ln>
                                                                                              </p:spPr>
                                                                                              <p:style>
                                                                                                <a:lnRef idx="2">
                                                                                                  <a:schemeClr val="accent1">
                                                                                                    <a:shade val="50000"/>
                                                                                                  </a:schemeClr>
                                                                                                </a:lnRef>
                                                                                                <a:fillRef idx="1">
                                                                                                  <a:schemeClr val="accent1"/>
                                                                                                </a:fillRef>
                                                                                                <a:effectRef idx="0">
                                                                                                  <a:schemeClr val="accent1"/>
                                                                                                </a:effectRef>
                                                                                                <a:fontRef idx="minor">
                                                                                                  <a:schemeClr val="lt1"/>
                                                                                                </a:fontRef>
                                                                                              </p:style>
                                                                                              <p:txBody>
                                                                                                <a:bodyPr rtlCol="0" anchor="ctr"/>
                                                                                                <a:lstStyle/>
                                                                                                <a:p>
                                                                                                  <a:pPr algn="ctr"/>
                                                                                                  <a:endParaRPr lang="en-AU"/>
                                                                                                </a:p>
                                                                                              </p:txBody>
                                                                                            </p:sp>
                                                                                            <p:sp>
                                                                                              <p:nvSpPr>
                                                                                                <p:cNvPr id="123" name="Freeform 121">
                                                                                                  <a:extLst>
                                                                                                    <a:ext uri="{FF2B5EF4-FFF2-40B4-BE49-F238E27FC236}">
                                                                                                      <a16:creationId xmlns:a16="http://schemas.microsoft.com/office/drawing/2014/main" id="{DACE4B1A-9841-4653-AD63-6A2470990261}"/>
                                                                                                    </a:ext>
                                                                                                  </a:extLst>
                                                                                                </p:cNvPr>
                                                                                                <p:cNvSpPr/>
                                                                                                <p:nvPr/>
                                                                                              </p:nvSpPr>
                                                                                              <p:spPr>
                                                                                                <a:xfrm>
                                                                                                  <a:off x="7263314" y="1847962"/>
                                                                                                  <a:ext cx="865872" cy="210343"/>
                                                                                                </a:xfrm>
                                                                                                <a:custGeom>
                                                                                                  <a:avLst/>
                                                                                                  <a:gdLst>
                                                                                                    <a:gd name="connsiteX0" fmla="*/ 864686 w 865872"/>
                                                                                                    <a:gd name="connsiteY0" fmla="*/ 107838 h 210343"/>
                                                                                                    <a:gd name="connsiteX1" fmla="*/ 382086 w 865872"/>
                                                                                                    <a:gd name="connsiteY1" fmla="*/ 57038 h 210343"/>
                                                                                                    <a:gd name="connsiteX2" fmla="*/ 153486 w 865872"/>
                                                                                                    <a:gd name="connsiteY2" fmla="*/ 6238 h 210343"/>
                                                                                                    <a:gd name="connsiteX3" fmla="*/ 1086 w 865872"/>
                                                                                                    <a:gd name="connsiteY3" fmla="*/ 209438 h 210343"/>
                                                                                                    <a:gd name="connsiteX4" fmla="*/ 229686 w 865872"/>
                                                                                                    <a:gd name="connsiteY4" fmla="*/ 82438 h 210343"/>
                                                                                                    <a:gd name="connsiteX5" fmla="*/ 864686 w 865872"/>
                                                                                                    <a:gd name="connsiteY5" fmla="*/ 107838 h 210343"/>
                                                                                                  </a:gdLst>
                                                                                                  <a:ahLst/>
                                                                                                  <a:cxnLst>
                                                                                                    <a:cxn ang="0">
                                                                                                      <a:pos x="connsiteX0" y="connsiteY0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" y="connsiteY1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2" y="connsiteY2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3" y="connsiteY3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4" y="connsiteY4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5" y="connsiteY5"/>
                                                                                                    </a:cxn>
                                                                                                  </a:cxnLst>
                                                                                                  <a:rect l="l" t="t" r="r" b="b"/>
                                                                                                  <a:pathLst>
                                                                                                    <a:path w="865872" h="210343">
                                                                                                      <a:moveTo>
                                                                                                        <a:pt x="864686" y="107838"/>
                                                                                                      </a:moveTo>
                                                                                                      <a:cubicBezTo>
                                                                                                        <a:pt x="890086" y="103605"/>
                                                                                                        <a:pt x="500619" y="73971"/>
                                                                                                        <a:pt x="382086" y="57038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263553" y="40105"/>
                                                                                                        <a:pt x="216986" y="-19162"/>
                                                                                                        <a:pt x="153486" y="6238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89986" y="31638"/>
                                                                                                        <a:pt x="-11614" y="196738"/>
                                                                                                        <a:pt x="1086" y="209438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3786" y="222138"/>
                                                                                                        <a:pt x="83636" y="97255"/>
                                                                                                        <a:pt x="229686" y="82438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375736" y="67621"/>
                                                                                                        <a:pt x="839286" y="112071"/>
                                                                                                        <a:pt x="864686" y="107838"/>
                                                                                                      </a:cubicBezTo>
                                                                                                      <a:close/>
                                                                                                    </a:path>
                                                                                                  </a:pathLst>
                                                                                                </a:custGeom>
                                                                                                <a:solidFill>
                                                                                                  <a:srgbClr val="160A02"/>
                                                                                                </a:solidFill>
                                                                                                <a:ln>
                                                                                                  <a:noFill/>
                                                                                                </a:ln>
                                                                                              </p:spPr>
                                                                                              <p:style>
                                                                                                <a:lnRef idx="2">
                                                                                                  <a:schemeClr val="accent1">
                                                                                                    <a:shade val="50000"/>
                                                                                                  </a:schemeClr>
                                                                                                </a:lnRef>
                                                                                                <a:fillRef idx="1">
                                                                                                  <a:schemeClr val="accent1"/>
                                                                                                </a:fillRef>
                                                                                                <a:effectRef idx="0">
                                                                                                  <a:schemeClr val="accent1"/>
                                                                                                </a:effectRef>
                                                                                                <a:fontRef idx="minor">
                                                                                                  <a:schemeClr val="lt1"/>
                                                                                                </a:fontRef>
                                                                                              </p:style>
                                                                                              <p:txBody>
                                                                                                <a:bodyPr rtlCol="0" anchor="ctr"/>
                                                                                                <a:lstStyle/>
                                                                                                <a:p>
                                                                                                  <a:pPr algn="ctr"/>
                                                                                                  <a:endParaRPr lang="en-AU"/>
                                                                                                </a:p>
                                                                                              </p:txBody>
                                                                                            </p:sp>
                                                                                            <p:sp>
                                                                                              <p:nvSpPr>
                                                                                                <p:cNvPr id="124" name="Freeform 122">
                                                                                                  <a:extLst>
                                                                                                    <a:ext uri="{FF2B5EF4-FFF2-40B4-BE49-F238E27FC236}">
                                                                                                      <a16:creationId xmlns:a16="http://schemas.microsoft.com/office/drawing/2014/main" id="{73E843C6-261C-4F2A-B193-423D42B3841B}"/>
                                                                                                    </a:ext>
                                                                                                  </a:extLst>
                                                                                                </p:cNvPr>
                                                                                                <p:cNvSpPr/>
                                                                                                <p:nvPr/>
                                                                                              </p:nvSpPr>
                                                                                              <p:spPr>
                                                                                                <a:xfrm>
                                                                                                  <a:off x="8178770" y="1180227"/>
                                                                                                  <a:ext cx="1401094" cy="712789"/>
                                                                                                </a:xfrm>
                                                                                                <a:custGeom>
                                                                                                  <a:avLst/>
                                                                                                  <a:gdLst>
                                                                                                    <a:gd name="connsiteX0" fmla="*/ 1371630 w 1401094"/>
                                                                                                    <a:gd name="connsiteY0" fmla="*/ 699373 h 712789"/>
                                                                                                    <a:gd name="connsiteX1" fmla="*/ 1041430 w 1401094"/>
                                                                                                    <a:gd name="connsiteY1" fmla="*/ 254873 h 712789"/>
                                                                                                    <a:gd name="connsiteX2" fmla="*/ 609630 w 1401094"/>
                                                                                                    <a:gd name="connsiteY2" fmla="*/ 64373 h 712789"/>
                                                                                                    <a:gd name="connsiteX3" fmla="*/ 30 w 1401094"/>
                                                                                                    <a:gd name="connsiteY3" fmla="*/ 89773 h 712789"/>
                                                                                                    <a:gd name="connsiteX4" fmla="*/ 635030 w 1401094"/>
                                                                                                    <a:gd name="connsiteY4" fmla="*/ 873 h 712789"/>
                                                                                                    <a:gd name="connsiteX5" fmla="*/ 1003330 w 1401094"/>
                                                                                                    <a:gd name="connsiteY5" fmla="*/ 153273 h 712789"/>
                                                                                                    <a:gd name="connsiteX6" fmla="*/ 1346230 w 1401094"/>
                                                                                                    <a:gd name="connsiteY6" fmla="*/ 559673 h 712789"/>
                                                                                                    <a:gd name="connsiteX7" fmla="*/ 1371630 w 1401094"/>
                                                                                                    <a:gd name="connsiteY7" fmla="*/ 699373 h 712789"/>
                                                                                                  </a:gdLst>
                                                                                                  <a:ahLst/>
                                                                                                  <a:cxnLst>
                                                                                                    <a:cxn ang="0">
                                                                                                      <a:pos x="connsiteX0" y="connsiteY0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" y="connsiteY1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2" y="connsiteY2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3" y="connsiteY3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4" y="connsiteY4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5" y="connsiteY5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6" y="connsiteY6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7" y="connsiteY7"/>
                                                                                                    </a:cxn>
                                                                                                  </a:cxnLst>
                                                                                                  <a:rect l="l" t="t" r="r" b="b"/>
                                                                                                  <a:pathLst>
                                                                                                    <a:path w="1401094" h="712789">
                                                                                                      <a:moveTo>
                                                                                                        <a:pt x="1371630" y="699373"/>
                                                                                                      </a:moveTo>
                                                                                                      <a:cubicBezTo>
                                                                                                        <a:pt x="1320830" y="648573"/>
                                                                                                        <a:pt x="1168430" y="360706"/>
                                                                                                        <a:pt x="1041430" y="254873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914430" y="149040"/>
                                                                                                        <a:pt x="783197" y="91890"/>
                                                                                                        <a:pt x="609630" y="64373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436063" y="36856"/>
                                                                                                        <a:pt x="-4203" y="100356"/>
                                                                                                        <a:pt x="30" y="89773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4263" y="79190"/>
                                                                                                        <a:pt x="467813" y="-9710"/>
                                                                                                        <a:pt x="635030" y="873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802247" y="11456"/>
                                                                                                        <a:pt x="884797" y="60140"/>
                                                                                                        <a:pt x="1003330" y="153273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121863" y="246406"/>
                                                                                                        <a:pt x="1289080" y="472890"/>
                                                                                                        <a:pt x="1346230" y="559673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403380" y="646456"/>
                                                                                                        <a:pt x="1422430" y="750173"/>
                                                                                                        <a:pt x="1371630" y="699373"/>
                                                                                                      </a:cubicBezTo>
                                                                                                      <a:close/>
                                                                                                    </a:path>
                                                                                                  </a:pathLst>
                                                                                                </a:custGeom>
                                                                                                <a:solidFill>
                                                                                                  <a:srgbClr val="160A02"/>
                                                                                                </a:solidFill>
                                                                                                <a:ln>
                                                                                                  <a:noFill/>
                                                                                                </a:ln>
                                                                                              </p:spPr>
                                                                                              <p:style>
                                                                                                <a:lnRef idx="2">
                                                                                                  <a:schemeClr val="accent1">
                                                                                                    <a:shade val="50000"/>
                                                                                                  </a:schemeClr>
                                                                                                </a:lnRef>
                                                                                                <a:fillRef idx="1">
                                                                                                  <a:schemeClr val="accent1"/>
                                                                                                </a:fillRef>
                                                                                                <a:effectRef idx="0">
                                                                                                  <a:schemeClr val="accent1"/>
                                                                                                </a:effectRef>
                                                                                                <a:fontRef idx="minor">
                                                                                                  <a:schemeClr val="lt1"/>
                                                                                                </a:fontRef>
                                                                                              </p:style>
                                                                                              <p:txBody>
                                                                                                <a:bodyPr rtlCol="0" anchor="ctr"/>
                                                                                                <a:lstStyle/>
                                                                                                <a:p>
                                                                                                  <a:pPr algn="ctr"/>
                                                                                                  <a:endParaRPr lang="en-AU"/>
                                                                                                </a:p>
                                                                                              </p:txBody>
                                                                                            </p:sp>
                                                                                            <p:sp>
                                                                                              <p:nvSpPr>
                                                                                                <p:cNvPr id="125" name="Freeform 123">
                                                                                                  <a:extLst>
                                                                                                    <a:ext uri="{FF2B5EF4-FFF2-40B4-BE49-F238E27FC236}">
                                                                                                      <a16:creationId xmlns:a16="http://schemas.microsoft.com/office/drawing/2014/main" id="{20C6A833-E235-4108-800D-9E4A07092273}"/>
                                                                                                    </a:ext>
                                                                                                  </a:extLst>
                                                                                                </p:cNvPr>
                                                                                                <p:cNvSpPr/>
                                                                                                <p:nvPr/>
                                                                                              </p:nvSpPr>
                                                                                              <p:spPr>
                                                                                                <a:xfrm>
                                                                                                  <a:off x="8188953" y="1326168"/>
                                                                                                  <a:ext cx="1174477" cy="553740"/>
                                                                                                </a:xfrm>
                                                                                                <a:custGeom>
                                                                                                  <a:avLst/>
                                                                                                  <a:gdLst>
                                                                                                    <a:gd name="connsiteX0" fmla="*/ 1170947 w 1174477"/>
                                                                                                    <a:gd name="connsiteY0" fmla="*/ 553432 h 553740"/>
                                                                                                    <a:gd name="connsiteX1" fmla="*/ 1018547 w 1174477"/>
                                                                                                    <a:gd name="connsiteY1" fmla="*/ 159732 h 553740"/>
                                                                                                    <a:gd name="connsiteX2" fmla="*/ 662947 w 1174477"/>
                                                                                                    <a:gd name="connsiteY2" fmla="*/ 159732 h 553740"/>
                                                                                                    <a:gd name="connsiteX3" fmla="*/ 510547 w 1174477"/>
                                                                                                    <a:gd name="connsiteY3" fmla="*/ 159732 h 553740"/>
                                                                                                    <a:gd name="connsiteX4" fmla="*/ 726447 w 1174477"/>
                                                                                                    <a:gd name="connsiteY4" fmla="*/ 108932 h 553740"/>
                                                                                                    <a:gd name="connsiteX5" fmla="*/ 485147 w 1174477"/>
                                                                                                    <a:gd name="connsiteY5" fmla="*/ 45432 h 553740"/>
                                                                                                    <a:gd name="connsiteX6" fmla="*/ 2547 w 1174477"/>
                                                                                                    <a:gd name="connsiteY6" fmla="*/ 7332 h 553740"/>
                                                                                                    <a:gd name="connsiteX7" fmla="*/ 713747 w 1174477"/>
                                                                                                    <a:gd name="connsiteY7" fmla="*/ 7332 h 553740"/>
                                                                                                    <a:gd name="connsiteX8" fmla="*/ 916947 w 1174477"/>
                                                                                                    <a:gd name="connsiteY8" fmla="*/ 83532 h 553740"/>
                                                                                                    <a:gd name="connsiteX9" fmla="*/ 1107447 w 1174477"/>
                                                                                                    <a:gd name="connsiteY9" fmla="*/ 223232 h 553740"/>
                                                                                                    <a:gd name="connsiteX10" fmla="*/ 1170947 w 1174477"/>
                                                                                                    <a:gd name="connsiteY10" fmla="*/ 553432 h 553740"/>
                                                                                                  </a:gdLst>
                                                                                                  <a:ahLst/>
                                                                                                  <a:cxnLst>
                                                                                                    <a:cxn ang="0">
                                                                                                      <a:pos x="connsiteX0" y="connsiteY0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" y="connsiteY1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2" y="connsiteY2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3" y="connsiteY3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4" y="connsiteY4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5" y="connsiteY5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6" y="connsiteY6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7" y="connsiteY7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8" y="connsiteY8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9" y="connsiteY9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0" y="connsiteY10"/>
                                                                                                    </a:cxn>
                                                                                                  </a:cxnLst>
                                                                                                  <a:rect l="l" t="t" r="r" b="b"/>
                                                                                                  <a:pathLst>
                                                                                                    <a:path w="1174477" h="553740">
                                                                                                      <a:moveTo>
                                                                                                        <a:pt x="1170947" y="553432"/>
                                                                                                      </a:moveTo>
                                                                                                      <a:cubicBezTo>
                                                                                                        <a:pt x="1156130" y="542849"/>
                                                                                                        <a:pt x="1103214" y="225349"/>
                                                                                                        <a:pt x="1018547" y="159732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933880" y="94115"/>
                                                                                                        <a:pt x="662947" y="159732"/>
                                                                                                        <a:pt x="662947" y="159732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78280" y="159732"/>
                                                                                                        <a:pt x="499964" y="168199"/>
                                                                                                        <a:pt x="510547" y="159732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21130" y="151265"/>
                                                                                                        <a:pt x="730680" y="127982"/>
                                                                                                        <a:pt x="726447" y="108932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722214" y="89882"/>
                                                                                                        <a:pt x="605797" y="62365"/>
                                                                                                        <a:pt x="485147" y="45432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364497" y="28499"/>
                                                                                                        <a:pt x="-35553" y="13682"/>
                                                                                                        <a:pt x="2547" y="7332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40647" y="982"/>
                                                                                                        <a:pt x="561347" y="-5368"/>
                                                                                                        <a:pt x="713747" y="7332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866147" y="20032"/>
                                                                                                        <a:pt x="851330" y="47549"/>
                                                                                                        <a:pt x="916947" y="83532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982564" y="119515"/>
                                                                                                        <a:pt x="1062997" y="147032"/>
                                                                                                        <a:pt x="1107447" y="223232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151897" y="299432"/>
                                                                                                        <a:pt x="1185764" y="564015"/>
                                                                                                        <a:pt x="1170947" y="553432"/>
                                                                                                      </a:cubicBezTo>
                                                                                                      <a:close/>
                                                                                                    </a:path>
                                                                                                  </a:pathLst>
                                                                                                </a:custGeom>
                                                                                                <a:solidFill>
                                                                                                  <a:srgbClr val="160A02"/>
                                                                                                </a:solidFill>
                                                                                                <a:ln>
                                                                                                  <a:noFill/>
                                                                                                </a:ln>
                                                                                              </p:spPr>
                                                                                              <p:style>
                                                                                                <a:lnRef idx="2">
                                                                                                  <a:schemeClr val="accent1">
                                                                                                    <a:shade val="50000"/>
                                                                                                  </a:schemeClr>
                                                                                                </a:lnRef>
                                                                                                <a:fillRef idx="1">
                                                                                                  <a:schemeClr val="accent1"/>
                                                                                                </a:fillRef>
                                                                                                <a:effectRef idx="0">
                                                                                                  <a:schemeClr val="accent1"/>
                                                                                                </a:effectRef>
                                                                                                <a:fontRef idx="minor">
                                                                                                  <a:schemeClr val="lt1"/>
                                                                                                </a:fontRef>
                                                                                              </p:style>
                                                                                              <p:txBody>
                                                                                                <a:bodyPr rtlCol="0" anchor="ctr"/>
                                                                                                <a:lstStyle/>
                                                                                                <a:p>
                                                                                                  <a:pPr algn="ctr"/>
                                                                                                  <a:endParaRPr lang="en-AU"/>
                                                                                                </a:p>
                                                                                              </p:txBody>
                                                                                            </p:sp>
                                                                                          </p:grpSp>
                                                                                          <p:sp>
                                                                                            <p:nvSpPr>
                                                                                              <p:cNvPr id="117" name="Freeform 115">
                                                                                                <a:extLst>
                                                                                                  <a:ext uri="{FF2B5EF4-FFF2-40B4-BE49-F238E27FC236}">
                                                                                                    <a16:creationId xmlns:a16="http://schemas.microsoft.com/office/drawing/2014/main" id="{EAF00A31-86DC-47B6-A57F-0CD31FCDE6A5}"/>
                                                                                                  </a:ext>
                                                                                                </a:extLst>
                                                                                              </p:cNvPr>
                                                                                              <p:cNvSpPr/>
                                                                                              <p:nvPr/>
                                                                                            </p:nvSpPr>
                                                                                            <p:spPr>
                                                                                              <a:xfrm>
                                                                                                <a:off x="6946828" y="1408722"/>
                                                                                                <a:ext cx="1631781" cy="178808"/>
                                                                                              </a:xfrm>
                                                                                              <a:custGeom>
                                                                                                <a:avLst/>
                                                                                                <a:gdLst>
                                                                                                  <a:gd name="connsiteX0" fmla="*/ 1625672 w 1631781"/>
                                                                                                  <a:gd name="connsiteY0" fmla="*/ 64478 h 178808"/>
                                                                                                  <a:gd name="connsiteX1" fmla="*/ 1143072 w 1631781"/>
                                                                                                  <a:gd name="connsiteY1" fmla="*/ 178778 h 178808"/>
                                                                                                  <a:gd name="connsiteX2" fmla="*/ 609672 w 1631781"/>
                                                                                                  <a:gd name="connsiteY2" fmla="*/ 51778 h 178808"/>
                                                                                                  <a:gd name="connsiteX3" fmla="*/ 72 w 1631781"/>
                                                                                                  <a:gd name="connsiteY3" fmla="*/ 153378 h 178808"/>
                                                                                                  <a:gd name="connsiteX4" fmla="*/ 571572 w 1631781"/>
                                                                                                  <a:gd name="connsiteY4" fmla="*/ 978 h 178808"/>
                                                                                                  <a:gd name="connsiteX5" fmla="*/ 977972 w 1631781"/>
                                                                                                  <a:gd name="connsiteY5" fmla="*/ 89878 h 178808"/>
                                                                                                  <a:gd name="connsiteX6" fmla="*/ 1384372 w 1631781"/>
                                                                                                  <a:gd name="connsiteY6" fmla="*/ 127978 h 178808"/>
                                                                                                  <a:gd name="connsiteX7" fmla="*/ 1625672 w 1631781"/>
                                                                                                  <a:gd name="connsiteY7" fmla="*/ 64478 h 178808"/>
                                                                                                </a:gdLst>
                                                                                                <a:ahLst/>
                                                                                                <a:cxnLst>
                                                                                                  <a:cxn ang="0">
                                                                                                    <a:pos x="connsiteX0" y="connsiteY0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" y="connsiteY1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2" y="connsiteY2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3" y="connsiteY3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4" y="connsiteY4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5" y="connsiteY5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6" y="connsiteY6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7" y="connsiteY7"/>
                                                                                                  </a:cxn>
                                                                                                </a:cxnLst>
                                                                                                <a:rect l="l" t="t" r="r" b="b"/>
                                                                                                <a:pathLst>
                                                                                                  <a:path w="1631781" h="178808">
                                                                                                    <a:moveTo>
                                                                                                      <a:pt x="1625672" y="64478"/>
                                                                                                    </a:moveTo>
                                                                                                    <a:cubicBezTo>
                                                                                                      <a:pt x="1585456" y="72945"/>
                                                                                                      <a:pt x="1312405" y="180895"/>
                                                                                                      <a:pt x="1143072" y="17877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973739" y="176661"/>
                                                                                                      <a:pt x="800172" y="56011"/>
                                                                                                      <a:pt x="609672" y="5177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419172" y="47545"/>
                                                                                                      <a:pt x="6422" y="161845"/>
                                                                                                      <a:pt x="72" y="15337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-6278" y="144911"/>
                                                                                                      <a:pt x="408589" y="11561"/>
                                                                                                      <a:pt x="571572" y="97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734555" y="-9605"/>
                                                                                                      <a:pt x="842505" y="68711"/>
                                                                                                      <a:pt x="977972" y="8987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113439" y="111045"/>
                                                                                                      <a:pt x="1270072" y="136445"/>
                                                                                                      <a:pt x="1384372" y="12797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498672" y="119511"/>
                                                                                                      <a:pt x="1665888" y="56011"/>
                                                                                                      <a:pt x="1625672" y="64478"/>
                                                                                                    </a:cubicBezTo>
                                                                                                    <a:close/>
                                                                                                  </a:path>
                                                                                                </a:pathLst>
                                                                                              </a:custGeom>
                                                                                              <a:solidFill>
                                                                                                <a:srgbClr val="7C380A"/>
                                                                                              </a:solidFill>
                                                                                              <a:ln>
                                                                                                <a:noFill/>
                                                                                              </a:ln>
                                                                                            </p:spPr>
                                                                                            <p:style>
                                                                                              <a:lnRef idx="2">
                                                                                                <a:schemeClr val="accent1">
                                                                                                  <a:shade val="50000"/>
                                                                                                </a:schemeClr>
                                                                                              </a:lnRef>
                                                                                              <a:fillRef idx="1">
                                                                                                <a:schemeClr val="accent1"/>
                                                                                              </a:fillRef>
                                                                                              <a:effectRef idx="0">
                                                                                                <a:schemeClr val="accent1"/>
                                                                                              </a:effectRef>
                                                                                              <a:fontRef idx="minor">
                                                                                                <a:schemeClr val="lt1"/>
                                                                                              </a:fontRef>
                                                                                            </p:style>
                                                                                            <p:txBody>
                                                                                              <a:bodyPr rtlCol="0" anchor="ctr"/>
                                                                                              <a:lstStyle/>
                                                                                              <a:p>
                                                                                                <a:pPr algn="ctr"/>
                                                                                                <a:endParaRPr lang="en-AU"/>
                                                                                              </a:p>
                                                                                            </p:txBody>
                                                                                          </p:sp>
                                                                                          <p:sp>
                                                                                            <p:nvSpPr>
                                                                                              <p:cNvPr id="118" name="Freeform 116">
                                                                                                <a:extLst>
                                                                                                  <a:ext uri="{FF2B5EF4-FFF2-40B4-BE49-F238E27FC236}">
                                                                                                    <a16:creationId xmlns:a16="http://schemas.microsoft.com/office/drawing/2014/main" id="{2A6BB280-0B66-4127-8465-9128FA1B91E2}"/>
                                                                                                  </a:ext>
                                                                                                </a:extLst>
                                                                                              </p:cNvPr>
                                                                                              <p:cNvSpPr/>
                                                                                              <p:nvPr/>
                                                                                            </p:nvSpPr>
                                                                                            <p:spPr>
                                                                                              <a:xfrm>
                                                                                                <a:off x="6751795" y="2158032"/>
                                                                                                <a:ext cx="275200" cy="921038"/>
                                                                                              </a:xfrm>
                                                                                              <a:custGeom>
                                                                                                <a:avLst/>
                                                                                                <a:gdLst>
                                                                                                  <a:gd name="connsiteX0" fmla="*/ 4605 w 275200"/>
                                                                                                  <a:gd name="connsiteY0" fmla="*/ 968 h 921038"/>
                                                                                                  <a:gd name="connsiteX1" fmla="*/ 271305 w 275200"/>
                                                                                                  <a:gd name="connsiteY1" fmla="*/ 381968 h 921038"/>
                                                                                                  <a:gd name="connsiteX2" fmla="*/ 157005 w 275200"/>
                                                                                                  <a:gd name="connsiteY2" fmla="*/ 750268 h 921038"/>
                                                                                                  <a:gd name="connsiteX3" fmla="*/ 68105 w 275200"/>
                                                                                                  <a:gd name="connsiteY3" fmla="*/ 915368 h 921038"/>
                                                                                                  <a:gd name="connsiteX4" fmla="*/ 157005 w 275200"/>
                                                                                                  <a:gd name="connsiteY4" fmla="*/ 559768 h 921038"/>
                                                                                                  <a:gd name="connsiteX5" fmla="*/ 106205 w 275200"/>
                                                                                                  <a:gd name="connsiteY5" fmla="*/ 280368 h 921038"/>
                                                                                                  <a:gd name="connsiteX6" fmla="*/ 4605 w 275200"/>
                                                                                                  <a:gd name="connsiteY6" fmla="*/ 968 h 921038"/>
                                                                                                </a:gdLst>
                                                                                                <a:ahLst/>
                                                                                                <a:cxnLst>
                                                                                                  <a:cxn ang="0">
                                                                                                    <a:pos x="connsiteX0" y="connsiteY0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" y="connsiteY1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2" y="connsiteY2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3" y="connsiteY3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4" y="connsiteY4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5" y="connsiteY5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6" y="connsiteY6"/>
                                                                                                  </a:cxn>
                                                                                                </a:cxnLst>
                                                                                                <a:rect l="l" t="t" r="r" b="b"/>
                                                                                                <a:pathLst>
                                                                                                  <a:path w="275200" h="921038">
                                                                                                    <a:moveTo>
                                                                                                      <a:pt x="4605" y="968"/>
                                                                                                    </a:moveTo>
                                                                                                    <a:cubicBezTo>
                                                                                                      <a:pt x="32122" y="17901"/>
                                                                                                      <a:pt x="245905" y="257085"/>
                                                                                                      <a:pt x="271305" y="38196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296705" y="506851"/>
                                                                                                      <a:pt x="190872" y="661368"/>
                                                                                                      <a:pt x="157005" y="75026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23138" y="839168"/>
                                                                                                      <a:pt x="68105" y="947118"/>
                                                                                                      <a:pt x="68105" y="91536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68105" y="883618"/>
                                                                                                      <a:pt x="150655" y="665601"/>
                                                                                                      <a:pt x="157005" y="55976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63355" y="453935"/>
                                                                                                      <a:pt x="131605" y="367151"/>
                                                                                                      <a:pt x="106205" y="28036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80805" y="193585"/>
                                                                                                      <a:pt x="-22912" y="-15965"/>
                                                                                                      <a:pt x="4605" y="968"/>
                                                                                                    </a:cubicBezTo>
                                                                                                    <a:close/>
                                                                                                  </a:path>
                                                                                                </a:pathLst>
                                                                                              </a:custGeom>
                                                                                              <a:solidFill>
                                                                                                <a:srgbClr val="7C380A"/>
                                                                                              </a:solidFill>
                                                                                              <a:ln>
                                                                                                <a:noFill/>
                                                                                              </a:ln>
                                                                                            </p:spPr>
                                                                                            <p:style>
                                                                                              <a:lnRef idx="2">
                                                                                                <a:schemeClr val="accent1">
                                                                                                  <a:shade val="50000"/>
                                                                                                </a:schemeClr>
                                                                                              </a:lnRef>
                                                                                              <a:fillRef idx="1">
                                                                                                <a:schemeClr val="accent1"/>
                                                                                              </a:fillRef>
                                                                                              <a:effectRef idx="0">
                                                                                                <a:schemeClr val="accent1"/>
                                                                                              </a:effectRef>
                                                                                              <a:fontRef idx="minor">
                                                                                                <a:schemeClr val="lt1"/>
                                                                                              </a:fontRef>
                                                                                            </p:style>
                                                                                            <p:txBody>
                                                                                              <a:bodyPr rtlCol="0" anchor="ctr"/>
                                                                                              <a:lstStyle/>
                                                                                              <a:p>
                                                                                                <a:pPr algn="ctr"/>
                                                                                                <a:endParaRPr lang="en-AU"/>
                                                                                              </a:p>
                                                                                            </p:txBody>
                                                                                          </p:sp>
                                                                                          <p:sp>
                                                                                            <p:nvSpPr>
                                                                                              <p:cNvPr id="119" name="Freeform 117">
                                                                                                <a:extLst>
                                                                                                  <a:ext uri="{FF2B5EF4-FFF2-40B4-BE49-F238E27FC236}">
                                                                                                    <a16:creationId xmlns:a16="http://schemas.microsoft.com/office/drawing/2014/main" id="{299B2200-C32C-48FE-BAC9-BFEB073F2653}"/>
                                                                                                  </a:ext>
                                                                                                </a:extLst>
                                                                                              </p:cNvPr>
                                                                                              <p:cNvSpPr/>
                                                                                              <p:nvPr/>
                                                                                            </p:nvSpPr>
                                                                                            <p:spPr>
                                                                                              <a:xfrm>
                                                                                                <a:off x="7546909" y="1771847"/>
                                                                                                <a:ext cx="860556" cy="140818"/>
                                                                                              </a:xfrm>
                                                                                              <a:custGeom>
                                                                                                <a:avLst/>
                                                                                                <a:gdLst>
                                                                                                  <a:gd name="connsiteX0" fmla="*/ 73091 w 860556"/>
                                                                                                  <a:gd name="connsiteY0" fmla="*/ 6153 h 140818"/>
                                                                                                  <a:gd name="connsiteX1" fmla="*/ 530291 w 860556"/>
                                                                                                  <a:gd name="connsiteY1" fmla="*/ 69653 h 140818"/>
                                                                                                  <a:gd name="connsiteX2" fmla="*/ 860491 w 860556"/>
                                                                                                  <a:gd name="connsiteY2" fmla="*/ 120453 h 140818"/>
                                                                                                  <a:gd name="connsiteX3" fmla="*/ 504891 w 860556"/>
                                                                                                  <a:gd name="connsiteY3" fmla="*/ 133153 h 140818"/>
                                                                                                  <a:gd name="connsiteX4" fmla="*/ 9591 w 860556"/>
                                                                                                  <a:gd name="connsiteY4" fmla="*/ 6153 h 140818"/>
                                                                                                  <a:gd name="connsiteX5" fmla="*/ 225491 w 860556"/>
                                                                                                  <a:gd name="connsiteY5" fmla="*/ 31553 h 140818"/>
                                                                                                </a:gdLst>
                                                                                                <a:ahLst/>
                                                                                                <a:cxnLst>
                                                                                                  <a:cxn ang="0">
                                                                                                    <a:pos x="connsiteX0" y="connsiteY0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" y="connsiteY1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2" y="connsiteY2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3" y="connsiteY3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4" y="connsiteY4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5" y="connsiteY5"/>
                                                                                                  </a:cxn>
                                                                                                </a:cxnLst>
                                                                                                <a:rect l="l" t="t" r="r" b="b"/>
                                                                                                <a:pathLst>
                                                                                                  <a:path w="860556" h="140818">
                                                                                                    <a:moveTo>
                                                                                                      <a:pt x="73091" y="6153"/>
                                                                                                    </a:moveTo>
                                                                                                    <a:lnTo>
                                                                                                      <a:pt x="530291" y="69653"/>
                                                                                                    </a:lnTo>
                                                                                                    <a:cubicBezTo>
                                                                                                      <a:pt x="661524" y="88703"/>
                                                                                                      <a:pt x="864724" y="109870"/>
                                                                                                      <a:pt x="860491" y="120453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856258" y="131036"/>
                                                                                                      <a:pt x="646708" y="152203"/>
                                                                                                      <a:pt x="504891" y="133153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363074" y="114103"/>
                                                                                                      <a:pt x="56158" y="23086"/>
                                                                                                      <a:pt x="9591" y="6153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-36976" y="-10780"/>
                                                                                                      <a:pt x="94257" y="10386"/>
                                                                                                      <a:pt x="225491" y="31553"/>
                                                                                                    </a:cubicBezTo>
                                                                                                  </a:path>
                                                                                                </a:pathLst>
                                                                                              </a:custGeom>
                                                                                              <a:solidFill>
                                                                                                <a:srgbClr val="7C380A"/>
                                                                                              </a:solidFill>
                                                                                              <a:ln>
                                                                                                <a:noFill/>
                                                                                              </a:ln>
                                                                                            </p:spPr>
                                                                                            <p:style>
                                                                                              <a:lnRef idx="2">
                                                                                                <a:schemeClr val="accent1">
                                                                                                  <a:shade val="50000"/>
                                                                                                </a:schemeClr>
                                                                                              </a:lnRef>
                                                                                              <a:fillRef idx="1">
                                                                                                <a:schemeClr val="accent1"/>
                                                                                              </a:fillRef>
                                                                                              <a:effectRef idx="0">
                                                                                                <a:schemeClr val="accent1"/>
                                                                                              </a:effectRef>
                                                                                              <a:fontRef idx="minor">
                                                                                                <a:schemeClr val="lt1"/>
                                                                                              </a:fontRef>
                                                                                            </p:style>
                                                                                            <p:txBody>
                                                                                              <a:bodyPr rtlCol="0" anchor="ctr"/>
                                                                                              <a:lstStyle/>
                                                                                              <a:p>
                                                                                                <a:pPr algn="ctr"/>
                                                                                                <a:endParaRPr lang="en-AU"/>
                                                                                              </a:p>
                                                                                            </p:txBody>
                                                                                          </p:sp>
                                                                                          <p:sp>
                                                                                            <p:nvSpPr>
                                                                                              <p:cNvPr id="120" name="Freeform 118">
                                                                                                <a:extLst>
                                                                                                  <a:ext uri="{FF2B5EF4-FFF2-40B4-BE49-F238E27FC236}">
                                                                                                    <a16:creationId xmlns:a16="http://schemas.microsoft.com/office/drawing/2014/main" id="{E16D63EC-5956-40FF-BCEA-471C3815A4CA}"/>
                                                                                                  </a:ext>
                                                                                                </a:extLst>
                                                                                              </p:cNvPr>
                                                                                              <p:cNvSpPr/>
                                                                                              <p:nvPr/>
                                                                                            </p:nvSpPr>
                                                                                            <p:spPr>
                                                                                              <a:xfrm>
                                                                                                <a:off x="7213548" y="1091200"/>
                                                                                                <a:ext cx="1346404" cy="318839"/>
                                                                                              </a:xfrm>
                                                                                              <a:custGeom>
                                                                                                <a:avLst/>
                                                                                                <a:gdLst>
                                                                                                  <a:gd name="connsiteX0" fmla="*/ 1346252 w 1346404"/>
                                                                                                  <a:gd name="connsiteY0" fmla="*/ 1000 h 318839"/>
                                                                                                  <a:gd name="connsiteX1" fmla="*/ 800152 w 1346404"/>
                                                                                                  <a:gd name="connsiteY1" fmla="*/ 191500 h 318839"/>
                                                                                                  <a:gd name="connsiteX2" fmla="*/ 381052 w 1346404"/>
                                                                                                  <a:gd name="connsiteY2" fmla="*/ 153400 h 318839"/>
                                                                                                  <a:gd name="connsiteX3" fmla="*/ 52 w 1346404"/>
                                                                                                  <a:gd name="connsiteY3" fmla="*/ 318500 h 318839"/>
                                                                                                  <a:gd name="connsiteX4" fmla="*/ 406452 w 1346404"/>
                                                                                                  <a:gd name="connsiteY4" fmla="*/ 102600 h 318839"/>
                                                                                                  <a:gd name="connsiteX5" fmla="*/ 850952 w 1346404"/>
                                                                                                  <a:gd name="connsiteY5" fmla="*/ 115300 h 318839"/>
                                                                                                  <a:gd name="connsiteX6" fmla="*/ 1346252 w 1346404"/>
                                                                                                  <a:gd name="connsiteY6" fmla="*/ 1000 h 318839"/>
                                                                                                </a:gdLst>
                                                                                                <a:ahLst/>
                                                                                                <a:cxnLst>
                                                                                                  <a:cxn ang="0">
                                                                                                    <a:pos x="connsiteX0" y="connsiteY0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" y="connsiteY1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2" y="connsiteY2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3" y="connsiteY3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4" y="connsiteY4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5" y="connsiteY5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6" y="connsiteY6"/>
                                                                                                  </a:cxn>
                                                                                                </a:cxnLst>
                                                                                                <a:rect l="l" t="t" r="r" b="b"/>
                                                                                                <a:pathLst>
                                                                                                  <a:path w="1346404" h="318839">
                                                                                                    <a:moveTo>
                                                                                                      <a:pt x="1346252" y="1000"/>
                                                                                                    </a:moveTo>
                                                                                                    <a:cubicBezTo>
                                                                                                      <a:pt x="1337785" y="13700"/>
                                                                                                      <a:pt x="961019" y="166100"/>
                                                                                                      <a:pt x="800152" y="191500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639285" y="216900"/>
                                                                                                      <a:pt x="514402" y="132233"/>
                                                                                                      <a:pt x="381052" y="153400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247702" y="174567"/>
                                                                                                      <a:pt x="-4181" y="326967"/>
                                                                                                      <a:pt x="52" y="318500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4285" y="310033"/>
                                                                                                      <a:pt x="264635" y="136467"/>
                                                                                                      <a:pt x="406452" y="102600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548269" y="68733"/>
                                                                                                      <a:pt x="694319" y="130117"/>
                                                                                                      <a:pt x="850952" y="115300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007585" y="100483"/>
                                                                                                      <a:pt x="1354719" y="-11700"/>
                                                                                                      <a:pt x="1346252" y="1000"/>
                                                                                                    </a:cubicBezTo>
                                                                                                    <a:close/>
                                                                                                  </a:path>
                                                                                                </a:pathLst>
                                                                                              </a:custGeom>
                                                                                              <a:solidFill>
                                                                                                <a:srgbClr val="7C380A"/>
                                                                                              </a:solidFill>
                                                                                              <a:ln>
                                                                                                <a:noFill/>
                                                                                              </a:ln>
                                                                                            </p:spPr>
                                                                                            <p:style>
                                                                                              <a:lnRef idx="2">
                                                                                                <a:schemeClr val="accent1">
                                                                                                  <a:shade val="50000"/>
                                                                                                </a:schemeClr>
                                                                                              </a:lnRef>
                                                                                              <a:fillRef idx="1">
                                                                                                <a:schemeClr val="accent1"/>
                                                                                              </a:fillRef>
                                                                                              <a:effectRef idx="0">
                                                                                                <a:schemeClr val="accent1"/>
                                                                                              </a:effectRef>
                                                                                              <a:fontRef idx="minor">
                                                                                                <a:schemeClr val="lt1"/>
                                                                                              </a:fontRef>
                                                                                            </p:style>
                                                                                            <p:txBody>
                                                                                              <a:bodyPr rtlCol="0" anchor="ctr"/>
                                                                                              <a:lstStyle/>
                                                                                              <a:p>
                                                                                                <a:pPr algn="ctr"/>
                                                                                                <a:endParaRPr lang="en-AU"/>
                                                                                              </a:p>
                                                                                            </p:txBody>
                                                                                          </p:sp>
                                                                                        </p:grpSp>
                                                                                        <p:sp>
                                                                                          <p:nvSpPr>
                                                                                            <p:cNvPr id="113" name="Freeform 111">
                                                                                              <a:extLst>
                                                                                                <a:ext uri="{FF2B5EF4-FFF2-40B4-BE49-F238E27FC236}">
                                                                                                  <a16:creationId xmlns:a16="http://schemas.microsoft.com/office/drawing/2014/main" id="{9A577DEF-E358-42BB-AEE3-E055BDAA79AF}"/>
                                                                                                </a:ext>
                                                                                              </a:extLst>
                                                                                            </p:cNvPr>
                                                                                            <p:cNvSpPr/>
                                                                                            <p:nvPr/>
                                                                                          </p:nvSpPr>
                                                                                          <p:spPr>
                                                                                            <a:xfrm>
                                                                                              <a:off x="7086351" y="1955800"/>
                                                                                              <a:ext cx="361493" cy="814598"/>
                                                                                            </a:xfrm>
                                                                                            <a:custGeom>
                                                                                              <a:avLst/>
                                                                                              <a:gdLst>
                                                                                                <a:gd name="connsiteX0" fmla="*/ 317749 w 361493"/>
                                                                                                <a:gd name="connsiteY0" fmla="*/ 63500 h 814598"/>
                                                                                                <a:gd name="connsiteX1" fmla="*/ 190749 w 361493"/>
                                                                                                <a:gd name="connsiteY1" fmla="*/ 139700 h 814598"/>
                                                                                                <a:gd name="connsiteX2" fmla="*/ 355849 w 361493"/>
                                                                                                <a:gd name="connsiteY2" fmla="*/ 749300 h 814598"/>
                                                                                                <a:gd name="connsiteX3" fmla="*/ 292349 w 361493"/>
                                                                                                <a:gd name="connsiteY3" fmla="*/ 787400 h 814598"/>
                                                                                                <a:gd name="connsiteX4" fmla="*/ 249 w 361493"/>
                                                                                                <a:gd name="connsiteY4" fmla="*/ 660400 h 814598"/>
                                                                                                <a:gd name="connsiteX5" fmla="*/ 241549 w 361493"/>
                                                                                                <a:gd name="connsiteY5" fmla="*/ 749300 h 814598"/>
                                                                                                <a:gd name="connsiteX6" fmla="*/ 241549 w 361493"/>
                                                                                                <a:gd name="connsiteY6" fmla="*/ 546100 h 814598"/>
                                                                                                <a:gd name="connsiteX7" fmla="*/ 190749 w 361493"/>
                                                                                                <a:gd name="connsiteY7" fmla="*/ 114300 h 814598"/>
                                                                                                <a:gd name="connsiteX8" fmla="*/ 279649 w 361493"/>
                                                                                                <a:gd name="connsiteY8" fmla="*/ 0 h 814598"/>
                                                                                              </a:gdLst>
                                                                                              <a:ahLst/>
                                                                                              <a:cxnLst>
                                                                                                <a:cxn ang="0">
                                                                                                  <a:pos x="connsiteX0" y="connsiteY0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" y="connsiteY1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2" y="connsiteY2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3" y="connsiteY3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4" y="connsiteY4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5" y="connsiteY5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6" y="connsiteY6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7" y="connsiteY7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8" y="connsiteY8"/>
                                                                                                </a:cxn>
                                                                                              </a:cxnLst>
                                                                                              <a:rect l="l" t="t" r="r" b="b"/>
                                                                                              <a:pathLst>
                                                                                                <a:path w="361493" h="814598">
                                                                                                  <a:moveTo>
                                                                                                    <a:pt x="317749" y="63500"/>
                                                                                                  </a:moveTo>
                                                                                                  <a:cubicBezTo>
                                                                                                    <a:pt x="251074" y="44450"/>
                                                                                                    <a:pt x="184399" y="25400"/>
                                                                                                    <a:pt x="190749" y="139700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97099" y="254000"/>
                                                                                                    <a:pt x="338916" y="641350"/>
                                                                                                    <a:pt x="355849" y="749300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372782" y="857250"/>
                                                                                                    <a:pt x="351616" y="802217"/>
                                                                                                    <a:pt x="292349" y="787400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233082" y="772583"/>
                                                                                                    <a:pt x="8716" y="666750"/>
                                                                                                    <a:pt x="249" y="660400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-8218" y="654050"/>
                                                                                                    <a:pt x="201332" y="768350"/>
                                                                                                    <a:pt x="241549" y="749300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281766" y="730250"/>
                                                                                                    <a:pt x="250016" y="651933"/>
                                                                                                    <a:pt x="241549" y="546100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233082" y="440267"/>
                                                                                                    <a:pt x="184399" y="205317"/>
                                                                                                    <a:pt x="190749" y="114300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97099" y="23283"/>
                                                                                                    <a:pt x="238374" y="11641"/>
                                                                                                    <a:pt x="279649" y="0"/>
                                                                                                  </a:cubicBezTo>
                                                                                                </a:path>
                                                                                              </a:pathLst>
                                                                                            </a:custGeom>
                                                                                            <a:solidFill>
                                                                                              <a:srgbClr val="7C380A"/>
                                                                                            </a:solidFill>
                                                                                            <a:ln>
                                                                                              <a:noFill/>
                                                                                            </a:ln>
                                                                                          </p:spPr>
                                                                                          <p:style>
                                                                                            <a:lnRef idx="2">
                                                                                              <a:schemeClr val="accent1">
                                                                                                <a:shade val="50000"/>
                                                                                              </a:schemeClr>
                                                                                            </a:lnRef>
                                                                                            <a:fillRef idx="1">
                                                                                              <a:schemeClr val="accent1"/>
                                                                                            </a:fillRef>
                                                                                            <a:effectRef idx="0">
                                                                                              <a:schemeClr val="accent1"/>
                                                                                            </a:effectRef>
                                                                                            <a:fontRef idx="minor">
                                                                                              <a:schemeClr val="lt1"/>
                                                                                            </a:fontRef>
                                                                                          </p:style>
                                                                                          <p:txBody>
                                                                                            <a:bodyPr rtlCol="0" anchor="ctr"/>
                                                                                            <a:lstStyle/>
                                                                                            <a:p>
                                                                                              <a:pPr algn="ctr"/>
                                                                                              <a:endParaRPr lang="en-AU"/>
                                                                                            </a:p>
                                                                                          </p:txBody>
                                                                                        </p:sp>
                                                                                        <p:sp>
                                                                                          <p:nvSpPr>
                                                                                            <p:cNvPr id="114" name="Freeform 112">
                                                                                              <a:extLst>
                                                                                                <a:ext uri="{FF2B5EF4-FFF2-40B4-BE49-F238E27FC236}">
                                                                                                  <a16:creationId xmlns:a16="http://schemas.microsoft.com/office/drawing/2014/main" id="{274CCAF1-ABFB-446D-ABAB-651E2B06E36F}"/>
                                                                                                </a:ext>
                                                                                              </a:extLst>
                                                                                            </p:cNvPr>
                                                                                            <p:cNvSpPr/>
                                                                                            <p:nvPr/>
                                                                                          </p:nvSpPr>
                                                                                          <p:spPr>
                                                                                            <a:xfrm>
                                                                                              <a:off x="9261963" y="1727200"/>
                                                                                              <a:ext cx="265294" cy="988263"/>
                                                                                            </a:xfrm>
                                                                                            <a:custGeom>
                                                                                              <a:avLst/>
                                                                                              <a:gdLst>
                                                                                                <a:gd name="connsiteX0" fmla="*/ 21737 w 265294"/>
                                                                                                <a:gd name="connsiteY0" fmla="*/ 0 h 988263"/>
                                                                                                <a:gd name="connsiteX1" fmla="*/ 21737 w 265294"/>
                                                                                                <a:gd name="connsiteY1" fmla="*/ 381000 h 988263"/>
                                                                                                <a:gd name="connsiteX2" fmla="*/ 9037 w 265294"/>
                                                                                                <a:gd name="connsiteY2" fmla="*/ 698500 h 988263"/>
                                                                                                <a:gd name="connsiteX3" fmla="*/ 174137 w 265294"/>
                                                                                                <a:gd name="connsiteY3" fmla="*/ 901700 h 988263"/>
                                                                                                <a:gd name="connsiteX4" fmla="*/ 263037 w 265294"/>
                                                                                                <a:gd name="connsiteY4" fmla="*/ 977900 h 988263"/>
                                                                                                <a:gd name="connsiteX5" fmla="*/ 85237 w 265294"/>
                                                                                                <a:gd name="connsiteY5" fmla="*/ 685800 h 988263"/>
                                                                                                <a:gd name="connsiteX6" fmla="*/ 72537 w 265294"/>
                                                                                                <a:gd name="connsiteY6" fmla="*/ 381000 h 988263"/>
                                                                                                <a:gd name="connsiteX7" fmla="*/ 21737 w 265294"/>
                                                                                                <a:gd name="connsiteY7" fmla="*/ 0 h 988263"/>
                                                                                              </a:gdLst>
                                                                                              <a:ahLst/>
                                                                                              <a:cxnLst>
                                                                                                <a:cxn ang="0">
                                                                                                  <a:pos x="connsiteX0" y="connsiteY0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" y="connsiteY1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2" y="connsiteY2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3" y="connsiteY3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4" y="connsiteY4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5" y="connsiteY5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6" y="connsiteY6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7" y="connsiteY7"/>
                                                                                                </a:cxn>
                                                                                              </a:cxnLst>
                                                                                              <a:rect l="l" t="t" r="r" b="b"/>
                                                                                              <a:pathLst>
                                                                                                <a:path w="265294" h="988263">
                                                                                                  <a:moveTo>
                                                                                                    <a:pt x="21737" y="0"/>
                                                                                                  </a:moveTo>
                                                                                                  <a:cubicBezTo>
                                                                                                    <a:pt x="13270" y="0"/>
                                                                                                    <a:pt x="23854" y="264583"/>
                                                                                                    <a:pt x="21737" y="381000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9620" y="497417"/>
                                                                                                    <a:pt x="-16363" y="611717"/>
                                                                                                    <a:pt x="9037" y="698500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34437" y="785283"/>
                                                                                                    <a:pt x="131804" y="855133"/>
                                                                                                    <a:pt x="174137" y="901700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216470" y="948267"/>
                                                                                                    <a:pt x="277854" y="1013883"/>
                                                                                                    <a:pt x="263037" y="977900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248220" y="941917"/>
                                                                                                    <a:pt x="116987" y="785283"/>
                                                                                                    <a:pt x="85237" y="685800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53487" y="586317"/>
                                                                                                    <a:pt x="83120" y="499533"/>
                                                                                                    <a:pt x="72537" y="381000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61954" y="262467"/>
                                                                                                    <a:pt x="30204" y="0"/>
                                                                                                    <a:pt x="21737" y="0"/>
                                                                                                  </a:cubicBezTo>
                                                                                                  <a:close/>
                                                                                                </a:path>
                                                                                              </a:pathLst>
                                                                                            </a:custGeom>
                                                                                            <a:solidFill>
                                                                                              <a:srgbClr val="7C380A"/>
                                                                                            </a:solidFill>
                                                                                            <a:ln>
                                                                                              <a:noFill/>
                                                                                            </a:ln>
                                                                                          </p:spPr>
                                                                                          <p:style>
                                                                                            <a:lnRef idx="2">
                                                                                              <a:schemeClr val="accent1">
                                                                                                <a:shade val="50000"/>
                                                                                              </a:schemeClr>
                                                                                            </a:lnRef>
                                                                                            <a:fillRef idx="1">
                                                                                              <a:schemeClr val="accent1"/>
                                                                                            </a:fillRef>
                                                                                            <a:effectRef idx="0">
                                                                                              <a:schemeClr val="accent1"/>
                                                                                            </a:effectRef>
                                                                                            <a:fontRef idx="minor">
                                                                                              <a:schemeClr val="lt1"/>
                                                                                            </a:fontRef>
                                                                                          </p:style>
                                                                                          <p:txBody>
                                                                                            <a:bodyPr rtlCol="0" anchor="ctr"/>
                                                                                            <a:lstStyle/>
                                                                                            <a:p>
                                                                                              <a:pPr algn="ctr"/>
                                                                                              <a:endParaRPr lang="en-AU"/>
                                                                                            </a:p>
                                                                                          </p:txBody>
                                                                                        </p:sp>
                                                                                        <p:sp>
                                                                                          <p:nvSpPr>
                                                                                            <p:cNvPr id="115" name="Freeform 113">
                                                                                              <a:extLst>
                                                                                                <a:ext uri="{FF2B5EF4-FFF2-40B4-BE49-F238E27FC236}">
                                                                                                  <a16:creationId xmlns:a16="http://schemas.microsoft.com/office/drawing/2014/main" id="{B301DC60-FFA3-47D6-86E9-1F9AAAF03021}"/>
                                                                                                </a:ext>
                                                                                              </a:extLst>
                                                                                            </p:cNvPr>
                                                                                            <p:cNvSpPr/>
                                                                                            <p:nvPr/>
                                                                                          </p:nvSpPr>
                                                                                          <p:spPr>
                                                                                            <a:xfrm>
                                                                                              <a:off x="9408267" y="1790577"/>
                                                                                              <a:ext cx="256965" cy="813030"/>
                                                                                            </a:xfrm>
                                                                                            <a:custGeom>
                                                                                              <a:avLst/>
                                                                                              <a:gdLst>
                                                                                                <a:gd name="connsiteX0" fmla="*/ 27833 w 256965"/>
                                                                                                <a:gd name="connsiteY0" fmla="*/ 123 h 813030"/>
                                                                                                <a:gd name="connsiteX1" fmla="*/ 78633 w 256965"/>
                                                                                                <a:gd name="connsiteY1" fmla="*/ 406523 h 813030"/>
                                                                                                <a:gd name="connsiteX2" fmla="*/ 256433 w 256965"/>
                                                                                                <a:gd name="connsiteY2" fmla="*/ 812923 h 813030"/>
                                                                                                <a:gd name="connsiteX3" fmla="*/ 15133 w 256965"/>
                                                                                                <a:gd name="connsiteY3" fmla="*/ 368423 h 813030"/>
                                                                                                <a:gd name="connsiteX4" fmla="*/ 27833 w 256965"/>
                                                                                                <a:gd name="connsiteY4" fmla="*/ 123 h 813030"/>
                                                                                              </a:gdLst>
                                                                                              <a:ahLst/>
                                                                                              <a:cxnLst>
                                                                                                <a:cxn ang="0">
                                                                                                  <a:pos x="connsiteX0" y="connsiteY0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" y="connsiteY1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2" y="connsiteY2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3" y="connsiteY3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4" y="connsiteY4"/>
                                                                                                </a:cxn>
                                                                                              </a:cxnLst>
                                                                                              <a:rect l="l" t="t" r="r" b="b"/>
                                                                                              <a:pathLst>
                                                                                                <a:path w="256965" h="813030">
                                                                                                  <a:moveTo>
                                                                                                    <a:pt x="27833" y="123"/>
                                                                                                  </a:moveTo>
                                                                                                  <a:cubicBezTo>
                                                                                                    <a:pt x="38416" y="6473"/>
                                                                                                    <a:pt x="40533" y="271056"/>
                                                                                                    <a:pt x="78633" y="406523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16733" y="541990"/>
                                                                                                    <a:pt x="267016" y="819273"/>
                                                                                                    <a:pt x="256433" y="812923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245850" y="806573"/>
                                                                                                    <a:pt x="51116" y="503890"/>
                                                                                                    <a:pt x="15133" y="368423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-20850" y="232956"/>
                                                                                                    <a:pt x="17250" y="-6227"/>
                                                                                                    <a:pt x="27833" y="123"/>
                                                                                                  </a:cubicBezTo>
                                                                                                  <a:close/>
                                                                                                </a:path>
                                                                                              </a:pathLst>
                                                                                            </a:custGeom>
                                                                                            <a:solidFill>
                                                                                              <a:srgbClr val="7C380A"/>
                                                                                            </a:solidFill>
                                                                                            <a:ln>
                                                                                              <a:noFill/>
                                                                                            </a:ln>
                                                                                          </p:spPr>
                                                                                          <p:style>
                                                                                            <a:lnRef idx="2">
                                                                                              <a:schemeClr val="accent1">
                                                                                                <a:shade val="50000"/>
                                                                                              </a:schemeClr>
                                                                                            </a:lnRef>
                                                                                            <a:fillRef idx="1">
                                                                                              <a:schemeClr val="accent1"/>
                                                                                            </a:fillRef>
                                                                                            <a:effectRef idx="0">
                                                                                              <a:schemeClr val="accent1"/>
                                                                                            </a:effectRef>
                                                                                            <a:fontRef idx="minor">
                                                                                              <a:schemeClr val="lt1"/>
                                                                                            </a:fontRef>
                                                                                          </p:style>
                                                                                          <p:txBody>
                                                                                            <a:bodyPr rtlCol="0" anchor="ctr"/>
                                                                                            <a:lstStyle/>
                                                                                            <a:p>
                                                                                              <a:pPr algn="ctr"/>
                                                                                              <a:endParaRPr lang="en-AU"/>
                                                                                            </a:p>
                                                                                          </p:txBody>
                                                                                        </p:sp>
                                                                                      </p:grpSp>
                                                                                      <p:sp>
                                                                                        <p:nvSpPr>
                                                                                          <p:cNvPr id="108" name="Freeform 106">
                                                                                            <a:extLst>
                                                                                              <a:ext uri="{FF2B5EF4-FFF2-40B4-BE49-F238E27FC236}">
                                                                                                <a16:creationId xmlns:a16="http://schemas.microsoft.com/office/drawing/2014/main" id="{11295C25-A7F0-4A04-8DF7-40960E02DD56}"/>
                                                                                              </a:ext>
                                                                                            </a:extLst>
                                                                                          </p:cNvPr>
                                                                                          <p:cNvSpPr/>
                                                                                          <p:nvPr/>
                                                                                        </p:nvSpPr>
                                                                                        <p:spPr>
                                                                                          <a:xfrm>
                                                                                            <a:off x="6692410" y="2489085"/>
                                                                                            <a:ext cx="178538" cy="535352"/>
                                                                                          </a:xfrm>
                                                                                          <a:custGeom>
                                                                                            <a:avLst/>
                                                                                            <a:gdLst>
                                                                                              <a:gd name="connsiteX0" fmla="*/ 490 w 178538"/>
                                                                                              <a:gd name="connsiteY0" fmla="*/ 115 h 535352"/>
                                                                                              <a:gd name="connsiteX1" fmla="*/ 63990 w 178538"/>
                                                                                              <a:gd name="connsiteY1" fmla="*/ 330315 h 535352"/>
                                                                                              <a:gd name="connsiteX2" fmla="*/ 76690 w 178538"/>
                                                                                              <a:gd name="connsiteY2" fmla="*/ 533515 h 535352"/>
                                                                                              <a:gd name="connsiteX3" fmla="*/ 178290 w 178538"/>
                                                                                              <a:gd name="connsiteY3" fmla="*/ 216015 h 535352"/>
                                                                                              <a:gd name="connsiteX4" fmla="*/ 102090 w 178538"/>
                                                                                              <a:gd name="connsiteY4" fmla="*/ 292215 h 535352"/>
                                                                                              <a:gd name="connsiteX5" fmla="*/ 490 w 178538"/>
                                                                                              <a:gd name="connsiteY5" fmla="*/ 115 h 535352"/>
                                                                                            </a:gdLst>
                                                                                            <a:ahLst/>
                                                                                            <a:cxnLst>
                                                                                              <a:cxn ang="0">
                                                                                                <a:pos x="connsiteX0" y="connsiteY0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" y="connsiteY1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2" y="connsiteY2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3" y="connsiteY3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4" y="connsiteY4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5" y="connsiteY5"/>
                                                                                              </a:cxn>
                                                                                            </a:cxnLst>
                                                                                            <a:rect l="l" t="t" r="r" b="b"/>
                                                                                            <a:pathLst>
                                                                                              <a:path w="178538" h="535352">
                                                                                                <a:moveTo>
                                                                                                  <a:pt x="490" y="115"/>
                                                                                                </a:moveTo>
                                                                                                <a:cubicBezTo>
                                                                                                  <a:pt x="-5860" y="6465"/>
                                                                                                  <a:pt x="51290" y="241415"/>
                                                                                                  <a:pt x="63990" y="330315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76690" y="419215"/>
                                                                                                  <a:pt x="57640" y="552565"/>
                                                                                                  <a:pt x="76690" y="533515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95740" y="514465"/>
                                                                                                  <a:pt x="174057" y="256232"/>
                                                                                                  <a:pt x="178290" y="216015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182523" y="175798"/>
                                                                                                  <a:pt x="131723" y="332431"/>
                                                                                                  <a:pt x="102090" y="292215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72457" y="251999"/>
                                                                                                  <a:pt x="6840" y="-6235"/>
                                                                                                  <a:pt x="490" y="115"/>
                                                                                                </a:cubicBezTo>
                                                                                                <a:close/>
                                                                                              </a:path>
                                                                                            </a:pathLst>
                                                                                          </a:custGeom>
                                                                                          <a:solidFill>
                                                                                            <a:schemeClr val="tx1"/>
                                                                                          </a:solidFill>
                                                                                          <a:ln>
                                                                                            <a:noFill/>
                                                                                          </a:ln>
                                                                                        </p:spPr>
                                                                                        <p:style>
                                                                                          <a:lnRef idx="2">
                                                                                            <a:schemeClr val="accent1">
                                                                                              <a:shade val="50000"/>
                                                                                            </a:schemeClr>
                                                                                          </a:lnRef>
                                                                                          <a:fillRef idx="1">
                                                                                            <a:schemeClr val="accent1"/>
                                                                                          </a:fillRef>
                                                                                          <a:effectRef idx="0">
                                                                                            <a:schemeClr val="accent1"/>
                                                                                          </a:effectRef>
                                                                                          <a:fontRef idx="minor">
                                                                                            <a:schemeClr val="lt1"/>
                                                                                          </a:fontRef>
                                                                                        </p:style>
                                                                                        <p:txBody>
                                                                                          <a:bodyPr rtlCol="0" anchor="ctr"/>
                                                                                          <a:lstStyle/>
                                                                                          <a:p>
                                                                                            <a:pPr algn="ctr"/>
                                                                                            <a:endParaRPr lang="en-AU"/>
                                                                                          </a:p>
                                                                                        </p:txBody>
                                                                                      </p:sp>
                                                                                      <p:sp>
                                                                                        <p:nvSpPr>
                                                                                          <p:cNvPr id="109" name="Freeform 107">
                                                                                            <a:extLst>
                                                                                              <a:ext uri="{FF2B5EF4-FFF2-40B4-BE49-F238E27FC236}">
                                                                                                <a16:creationId xmlns:a16="http://schemas.microsoft.com/office/drawing/2014/main" id="{14960E53-53C0-4F80-A8F6-F5A1AAF3D4D3}"/>
                                                                                              </a:ext>
                                                                                            </a:extLst>
                                                                                          </p:cNvPr>
                                                                                          <p:cNvSpPr/>
                                                                                          <p:nvPr/>
                                                                                        </p:nvSpPr>
                                                                                        <p:spPr>
                                                                                          <a:xfrm>
                                                                                            <a:off x="9372142" y="2195669"/>
                                                                                            <a:ext cx="254558" cy="600000"/>
                                                                                          </a:xfrm>
                                                                                          <a:custGeom>
                                                                                            <a:avLst/>
                                                                                            <a:gdLst>
                                                                                              <a:gd name="connsiteX0" fmla="*/ 458 w 254558"/>
                                                                                              <a:gd name="connsiteY0" fmla="*/ 1431 h 600000"/>
                                                                                              <a:gd name="connsiteX1" fmla="*/ 63958 w 254558"/>
                                                                                              <a:gd name="connsiteY1" fmla="*/ 369731 h 600000"/>
                                                                                              <a:gd name="connsiteX2" fmla="*/ 254458 w 254558"/>
                                                                                              <a:gd name="connsiteY2" fmla="*/ 598331 h 600000"/>
                                                                                              <a:gd name="connsiteX3" fmla="*/ 89358 w 254558"/>
                                                                                              <a:gd name="connsiteY3" fmla="*/ 255431 h 600000"/>
                                                                                              <a:gd name="connsiteX4" fmla="*/ 458 w 254558"/>
                                                                                              <a:gd name="connsiteY4" fmla="*/ 1431 h 600000"/>
                                                                                            </a:gdLst>
                                                                                            <a:ahLst/>
                                                                                            <a:cxnLst>
                                                                                              <a:cxn ang="0">
                                                                                                <a:pos x="connsiteX0" y="connsiteY0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" y="connsiteY1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2" y="connsiteY2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3" y="connsiteY3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4" y="connsiteY4"/>
                                                                                              </a:cxn>
                                                                                            </a:cxnLst>
                                                                                            <a:rect l="l" t="t" r="r" b="b"/>
                                                                                            <a:pathLst>
                                                                                              <a:path w="254558" h="600000">
                                                                                                <a:moveTo>
                                                                                                  <a:pt x="458" y="1431"/>
                                                                                                </a:moveTo>
                                                                                                <a:cubicBezTo>
                                                                                                  <a:pt x="-3775" y="20481"/>
                                                                                                  <a:pt x="21625" y="270248"/>
                                                                                                  <a:pt x="63958" y="369731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106291" y="469214"/>
                                                                                                  <a:pt x="250225" y="617381"/>
                                                                                                  <a:pt x="254458" y="598331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258691" y="579281"/>
                                                                                                  <a:pt x="127458" y="352798"/>
                                                                                                  <a:pt x="89358" y="255431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51258" y="158064"/>
                                                                                                  <a:pt x="4691" y="-17619"/>
                                                                                                  <a:pt x="458" y="1431"/>
                                                                                                </a:cubicBezTo>
                                                                                                <a:close/>
                                                                                              </a:path>
                                                                                            </a:pathLst>
                                                                                          </a:custGeom>
                                                                                          <a:solidFill>
                                                                                            <a:schemeClr val="tx1"/>
                                                                                          </a:solidFill>
                                                                                          <a:ln>
                                                                                            <a:noFill/>
                                                                                          </a:ln>
                                                                                        </p:spPr>
                                                                                        <p:style>
                                                                                          <a:lnRef idx="2">
                                                                                            <a:schemeClr val="accent1">
                                                                                              <a:shade val="50000"/>
                                                                                            </a:schemeClr>
                                                                                          </a:lnRef>
                                                                                          <a:fillRef idx="1">
                                                                                            <a:schemeClr val="accent1"/>
                                                                                          </a:fillRef>
                                                                                          <a:effectRef idx="0">
                                                                                            <a:schemeClr val="accent1"/>
                                                                                          </a:effectRef>
                                                                                          <a:fontRef idx="minor">
                                                                                            <a:schemeClr val="lt1"/>
                                                                                          </a:fontRef>
                                                                                        </p:style>
                                                                                        <p:txBody>
                                                                                          <a:bodyPr rtlCol="0" anchor="ctr"/>
                                                                                          <a:lstStyle/>
                                                                                          <a:p>
                                                                                            <a:pPr algn="ctr"/>
                                                                                            <a:endParaRPr lang="en-AU"/>
                                                                                          </a:p>
                                                                                        </p:txBody>
                                                                                      </p:sp>
                                                                                      <p:sp>
                                                                                        <p:nvSpPr>
                                                                                          <p:cNvPr id="110" name="Freeform 108">
                                                                                            <a:extLst>
                                                                                              <a:ext uri="{FF2B5EF4-FFF2-40B4-BE49-F238E27FC236}">
                                                                                                <a16:creationId xmlns:a16="http://schemas.microsoft.com/office/drawing/2014/main" id="{1ADD7B0D-305C-4468-8499-084DB80FD619}"/>
                                                                                              </a:ext>
                                                                                            </a:extLst>
                                                                                          </p:cNvPr>
                                                                                          <p:cNvSpPr/>
                                                                                          <p:nvPr/>
                                                                                        </p:nvSpPr>
                                                                                        <p:spPr>
                                                                                          <a:xfrm>
                                                                                            <a:off x="6965335" y="935558"/>
                                                                                            <a:ext cx="1139847" cy="385541"/>
                                                                                          </a:xfrm>
                                                                                          <a:custGeom>
                                                                                            <a:avLst/>
                                                                                            <a:gdLst>
                                                                                              <a:gd name="connsiteX0" fmla="*/ 1137265 w 1139847"/>
                                                                                              <a:gd name="connsiteY0" fmla="*/ 42342 h 385541"/>
                                                                                              <a:gd name="connsiteX1" fmla="*/ 400665 w 1139847"/>
                                                                                              <a:gd name="connsiteY1" fmla="*/ 105842 h 385541"/>
                                                                                              <a:gd name="connsiteX2" fmla="*/ 6965 w 1139847"/>
                                                                                              <a:gd name="connsiteY2" fmla="*/ 385242 h 385541"/>
                                                                                              <a:gd name="connsiteX3" fmla="*/ 184765 w 1139847"/>
                                                                                              <a:gd name="connsiteY3" fmla="*/ 156642 h 385541"/>
                                                                                              <a:gd name="connsiteX4" fmla="*/ 629265 w 1139847"/>
                                                                                              <a:gd name="connsiteY4" fmla="*/ 4242 h 385541"/>
                                                                                              <a:gd name="connsiteX5" fmla="*/ 1137265 w 1139847"/>
                                                                                              <a:gd name="connsiteY5" fmla="*/ 42342 h 385541"/>
                                                                                            </a:gdLst>
                                                                                            <a:ahLst/>
                                                                                            <a:cxnLst>
                                                                                              <a:cxn ang="0">
                                                                                                <a:pos x="connsiteX0" y="connsiteY0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" y="connsiteY1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2" y="connsiteY2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3" y="connsiteY3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4" y="connsiteY4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5" y="connsiteY5"/>
                                                                                              </a:cxn>
                                                                                            </a:cxnLst>
                                                                                            <a:rect l="l" t="t" r="r" b="b"/>
                                                                                            <a:pathLst>
                                                                                              <a:path w="1139847" h="385541">
                                                                                                <a:moveTo>
                                                                                                  <a:pt x="1137265" y="42342"/>
                                                                                                </a:moveTo>
                                                                                                <a:cubicBezTo>
                                                                                                  <a:pt x="1099165" y="59275"/>
                                                                                                  <a:pt x="589048" y="48692"/>
                                                                                                  <a:pt x="400665" y="105842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212282" y="162992"/>
                                                                                                  <a:pt x="42948" y="376775"/>
                                                                                                  <a:pt x="6965" y="385242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-29018" y="393709"/>
                                                                                                  <a:pt x="81048" y="220142"/>
                                                                                                  <a:pt x="184765" y="156642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288482" y="93142"/>
                                                                                                  <a:pt x="476865" y="21175"/>
                                                                                                  <a:pt x="629265" y="4242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781665" y="-12691"/>
                                                                                                  <a:pt x="1175365" y="25409"/>
                                                                                                  <a:pt x="1137265" y="42342"/>
                                                                                                </a:cubicBezTo>
                                                                                                <a:close/>
                                                                                              </a:path>
                                                                                            </a:pathLst>
                                                                                          </a:custGeom>
                                                                                          <a:solidFill>
                                                                                            <a:schemeClr val="tx1"/>
                                                                                          </a:solidFill>
                                                                                          <a:ln>
                                                                                            <a:noFill/>
                                                                                          </a:ln>
                                                                                        </p:spPr>
                                                                                        <p:style>
                                                                                          <a:lnRef idx="2">
                                                                                            <a:schemeClr val="accent1">
                                                                                              <a:shade val="50000"/>
                                                                                            </a:schemeClr>
                                                                                          </a:lnRef>
                                                                                          <a:fillRef idx="1">
                                                                                            <a:schemeClr val="accent1"/>
                                                                                          </a:fillRef>
                                                                                          <a:effectRef idx="0">
                                                                                            <a:schemeClr val="accent1"/>
                                                                                          </a:effectRef>
                                                                                          <a:fontRef idx="minor">
                                                                                            <a:schemeClr val="lt1"/>
                                                                                          </a:fontRef>
                                                                                        </p:style>
                                                                                        <p:txBody>
                                                                                          <a:bodyPr rtlCol="0" anchor="ctr"/>
                                                                                          <a:lstStyle/>
                                                                                          <a:p>
                                                                                            <a:pPr algn="ctr"/>
                                                                                            <a:endParaRPr lang="en-AU"/>
                                                                                          </a:p>
                                                                                        </p:txBody>
                                                                                      </p:sp>
                                                                                      <p:sp>
                                                                                        <p:nvSpPr>
                                                                                          <p:cNvPr id="111" name="Freeform 109">
                                                                                            <a:extLst>
                                                                                              <a:ext uri="{FF2B5EF4-FFF2-40B4-BE49-F238E27FC236}">
                                                                                                <a16:creationId xmlns:a16="http://schemas.microsoft.com/office/drawing/2014/main" id="{25192A93-54A5-4C85-9A51-40318E653042}"/>
                                                                                              </a:ext>
                                                                                            </a:extLst>
                                                                                          </p:cNvPr>
                                                                                          <p:cNvSpPr/>
                                                                                          <p:nvPr/>
                                                                                        </p:nvSpPr>
                                                                                        <p:spPr>
                                                                                          <a:xfrm>
                                                                                            <a:off x="8712200" y="1680163"/>
                                                                                            <a:ext cx="508977" cy="415406"/>
                                                                                          </a:xfrm>
                                                                                          <a:custGeom>
                                                                                            <a:avLst/>
                                                                                            <a:gdLst>
                                                                                              <a:gd name="connsiteX0" fmla="*/ 203200 w 508977"/>
                                                                                              <a:gd name="connsiteY0" fmla="*/ 301037 h 415406"/>
                                                                                              <a:gd name="connsiteX1" fmla="*/ 355600 w 508977"/>
                                                                                              <a:gd name="connsiteY1" fmla="*/ 415337 h 415406"/>
                                                                                              <a:gd name="connsiteX2" fmla="*/ 508000 w 508977"/>
                                                                                              <a:gd name="connsiteY2" fmla="*/ 313737 h 415406"/>
                                                                                              <a:gd name="connsiteX3" fmla="*/ 279400 w 508977"/>
                                                                                              <a:gd name="connsiteY3" fmla="*/ 72437 h 415406"/>
                                                                                              <a:gd name="connsiteX4" fmla="*/ 127000 w 508977"/>
                                                                                              <a:gd name="connsiteY4" fmla="*/ 8937 h 415406"/>
                                                                                              <a:gd name="connsiteX5" fmla="*/ 431800 w 508977"/>
                                                                                              <a:gd name="connsiteY5" fmla="*/ 237537 h 415406"/>
                                                                                              <a:gd name="connsiteX6" fmla="*/ 342900 w 508977"/>
                                                                                              <a:gd name="connsiteY6" fmla="*/ 377237 h 415406"/>
                                                                                              <a:gd name="connsiteX7" fmla="*/ 0 w 508977"/>
                                                                                              <a:gd name="connsiteY7" fmla="*/ 212137 h 415406"/>
                                                                                            </a:gdLst>
                                                                                            <a:ahLst/>
                                                                                            <a:cxnLst>
                                                                                              <a:cxn ang="0">
                                                                                                <a:pos x="connsiteX0" y="connsiteY0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" y="connsiteY1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2" y="connsiteY2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3" y="connsiteY3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4" y="connsiteY4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5" y="connsiteY5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6" y="connsiteY6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7" y="connsiteY7"/>
                                                                                              </a:cxn>
                                                                                            </a:cxnLst>
                                                                                            <a:rect l="l" t="t" r="r" b="b"/>
                                                                                            <a:pathLst>
                                                                                              <a:path w="508977" h="415406">
                                                                                                <a:moveTo>
                                                                                                  <a:pt x="203200" y="301037"/>
                                                                                                </a:moveTo>
                                                                                                <a:cubicBezTo>
                                                                                                  <a:pt x="254000" y="357128"/>
                                                                                                  <a:pt x="304800" y="413220"/>
                                                                                                  <a:pt x="355600" y="415337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406400" y="417454"/>
                                                                                                  <a:pt x="520700" y="370887"/>
                                                                                                  <a:pt x="508000" y="313737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495300" y="256587"/>
                                                                                                  <a:pt x="342900" y="123237"/>
                                                                                                  <a:pt x="279400" y="72437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215900" y="21637"/>
                                                                                                  <a:pt x="101600" y="-18580"/>
                                                                                                  <a:pt x="127000" y="8937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152400" y="36454"/>
                                                                                                  <a:pt x="395817" y="176154"/>
                                                                                                  <a:pt x="431800" y="237537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467783" y="298920"/>
                                                                                                  <a:pt x="414867" y="381470"/>
                                                                                                  <a:pt x="342900" y="377237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270933" y="373004"/>
                                                                                                  <a:pt x="135466" y="292570"/>
                                                                                                  <a:pt x="0" y="212137"/>
                                                                                                </a:cubicBezTo>
                                                                                              </a:path>
                                                                                            </a:pathLst>
                                                                                          </a:custGeom>
                                                                                          <a:solidFill>
                                                                                            <a:schemeClr val="tx1"/>
                                                                                          </a:solidFill>
                                                                                          <a:ln>
                                                                                            <a:noFill/>
                                                                                          </a:ln>
                                                                                        </p:spPr>
                                                                                        <p:style>
                                                                                          <a:lnRef idx="2">
                                                                                            <a:schemeClr val="accent1">
                                                                                              <a:shade val="50000"/>
                                                                                            </a:schemeClr>
                                                                                          </a:lnRef>
                                                                                          <a:fillRef idx="1">
                                                                                            <a:schemeClr val="accent1"/>
                                                                                          </a:fillRef>
                                                                                          <a:effectRef idx="0">
                                                                                            <a:schemeClr val="accent1"/>
                                                                                          </a:effectRef>
                                                                                          <a:fontRef idx="minor">
                                                                                            <a:schemeClr val="lt1"/>
                                                                                          </a:fontRef>
                                                                                        </p:style>
                                                                                        <p:txBody>
                                                                                          <a:bodyPr rtlCol="0" anchor="ctr"/>
                                                                                          <a:lstStyle/>
                                                                                          <a:p>
                                                                                            <a:pPr algn="ctr"/>
                                                                                            <a:endParaRPr lang="en-AU"/>
                                                                                          </a:p>
                                                                                        </p:txBody>
                                                                                      </p:sp>
                                                                                    </p:grpSp>
                                                                                    <p:sp>
                                                                                      <p:nvSpPr>
                                                                                        <p:cNvPr id="106" name="Freeform 104">
                                                                                          <a:extLst>
                                                                                            <a:ext uri="{FF2B5EF4-FFF2-40B4-BE49-F238E27FC236}">
                                                                                              <a16:creationId xmlns:a16="http://schemas.microsoft.com/office/drawing/2014/main" id="{34700809-5668-4CBA-A159-CECA443F854D}"/>
                                                                                            </a:ext>
                                                                                          </a:extLst>
                                                                                        </p:cNvPr>
                                                                                        <p:cNvSpPr/>
                                                                                        <p:nvPr/>
                                                                                      </p:nvSpPr>
                                                                                      <p:spPr>
                                                                                        <a:xfrm>
                                                                                          <a:off x="7227746" y="1027849"/>
                                                                                          <a:ext cx="2284554" cy="1081602"/>
                                                                                        </a:xfrm>
                                                                                        <a:custGeom>
                                                                                          <a:avLst/>
                                                                                          <a:gdLst>
                                                                                            <a:gd name="connsiteX0" fmla="*/ 824054 w 2284554"/>
                                                                                            <a:gd name="connsiteY0" fmla="*/ 851 h 1081602"/>
                                                                                            <a:gd name="connsiteX1" fmla="*/ 1547954 w 2284554"/>
                                                                                            <a:gd name="connsiteY1" fmla="*/ 38951 h 1081602"/>
                                                                                            <a:gd name="connsiteX2" fmla="*/ 1408254 w 2284554"/>
                                                                                            <a:gd name="connsiteY2" fmla="*/ 64351 h 1081602"/>
                                                                                            <a:gd name="connsiteX3" fmla="*/ 1979754 w 2284554"/>
                                                                                            <a:gd name="connsiteY3" fmla="*/ 280251 h 1081602"/>
                                                                                            <a:gd name="connsiteX4" fmla="*/ 1979754 w 2284554"/>
                                                                                            <a:gd name="connsiteY4" fmla="*/ 318351 h 1081602"/>
                                                                                            <a:gd name="connsiteX5" fmla="*/ 2221054 w 2284554"/>
                                                                                            <a:gd name="connsiteY5" fmla="*/ 572351 h 1081602"/>
                                                                                            <a:gd name="connsiteX6" fmla="*/ 2195654 w 2284554"/>
                                                                                            <a:gd name="connsiteY6" fmla="*/ 648551 h 1081602"/>
                                                                                            <a:gd name="connsiteX7" fmla="*/ 2284554 w 2284554"/>
                                                                                            <a:gd name="connsiteY7" fmla="*/ 826351 h 1081602"/>
                                                                                            <a:gd name="connsiteX8" fmla="*/ 2195654 w 2284554"/>
                                                                                            <a:gd name="connsiteY8" fmla="*/ 864451 h 1081602"/>
                                                                                            <a:gd name="connsiteX9" fmla="*/ 2233754 w 2284554"/>
                                                                                            <a:gd name="connsiteY9" fmla="*/ 1016851 h 1081602"/>
                                                                                            <a:gd name="connsiteX10" fmla="*/ 2157554 w 2284554"/>
                                                                                            <a:gd name="connsiteY10" fmla="*/ 1080351 h 1081602"/>
                                                                                            <a:gd name="connsiteX11" fmla="*/ 2081354 w 2284554"/>
                                                                                            <a:gd name="connsiteY11" fmla="*/ 966051 h 1081602"/>
                                                                                            <a:gd name="connsiteX12" fmla="*/ 1979754 w 2284554"/>
                                                                                            <a:gd name="connsiteY12" fmla="*/ 699351 h 1081602"/>
                                                                                            <a:gd name="connsiteX13" fmla="*/ 2132154 w 2284554"/>
                                                                                            <a:gd name="connsiteY13" fmla="*/ 648551 h 1081602"/>
                                                                                            <a:gd name="connsiteX14" fmla="*/ 1954354 w 2284554"/>
                                                                                            <a:gd name="connsiteY14" fmla="*/ 483451 h 1081602"/>
                                                                                            <a:gd name="connsiteX15" fmla="*/ 1674954 w 2284554"/>
                                                                                            <a:gd name="connsiteY15" fmla="*/ 470751 h 1081602"/>
                                                                                            <a:gd name="connsiteX16" fmla="*/ 1801954 w 2284554"/>
                                                                                            <a:gd name="connsiteY16" fmla="*/ 381851 h 1081602"/>
                                                                                            <a:gd name="connsiteX17" fmla="*/ 1547954 w 2284554"/>
                                                                                            <a:gd name="connsiteY17" fmla="*/ 267551 h 1081602"/>
                                                                                            <a:gd name="connsiteX18" fmla="*/ 1243154 w 2284554"/>
                                                                                            <a:gd name="connsiteY18" fmla="*/ 242151 h 1081602"/>
                                                                                            <a:gd name="connsiteX19" fmla="*/ 1306654 w 2284554"/>
                                                                                            <a:gd name="connsiteY19" fmla="*/ 153251 h 1081602"/>
                                                                                            <a:gd name="connsiteX20" fmla="*/ 912954 w 2284554"/>
                                                                                            <a:gd name="connsiteY20" fmla="*/ 64351 h 1081602"/>
                                                                                            <a:gd name="connsiteX21" fmla="*/ 481154 w 2284554"/>
                                                                                            <a:gd name="connsiteY21" fmla="*/ 102451 h 1081602"/>
                                                                                            <a:gd name="connsiteX22" fmla="*/ 11254 w 2284554"/>
                                                                                            <a:gd name="connsiteY22" fmla="*/ 369151 h 1081602"/>
                                                                                            <a:gd name="connsiteX23" fmla="*/ 189054 w 2284554"/>
                                                                                            <a:gd name="connsiteY23" fmla="*/ 140551 h 1081602"/>
                                                                                            <a:gd name="connsiteX24" fmla="*/ 658954 w 2284554"/>
                                                                                            <a:gd name="connsiteY24" fmla="*/ 13551 h 1081602"/>
                                                                                            <a:gd name="connsiteX25" fmla="*/ 735154 w 2284554"/>
                                                                                            <a:gd name="connsiteY25" fmla="*/ 13551 h 1081602"/>
                                                                                            <a:gd name="connsiteX26" fmla="*/ 824054 w 2284554"/>
                                                                                            <a:gd name="connsiteY26" fmla="*/ 851 h 1081602"/>
                                                                                          </a:gdLst>
                                                                                          <a:ahLst/>
                                                                                          <a:cxnLst>
                                                                                            <a:cxn ang="0">
                                                                                              <a:pos x="connsiteX0" y="connsiteY0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" y="connsiteY1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2" y="connsiteY2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3" y="connsiteY3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4" y="connsiteY4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5" y="connsiteY5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6" y="connsiteY6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7" y="connsiteY7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8" y="connsiteY8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9" y="connsiteY9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0" y="connsiteY10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1" y="connsiteY11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2" y="connsiteY12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3" y="connsiteY13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4" y="connsiteY14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5" y="connsiteY15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6" y="connsiteY16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7" y="connsiteY17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8" y="connsiteY18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9" y="connsiteY19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20" y="connsiteY20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21" y="connsiteY21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22" y="connsiteY22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23" y="connsiteY23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24" y="connsiteY24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25" y="connsiteY25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26" y="connsiteY26"/>
                                                                                            </a:cxn>
                                                                                          </a:cxnLst>
                                                                                          <a:rect l="l" t="t" r="r" b="b"/>
                                                                                          <a:pathLst>
                                                                                            <a:path w="2284554" h="1081602">
                                                                                              <a:moveTo>
                                                                                                <a:pt x="824054" y="851"/>
                                                                                              </a:moveTo>
                                                                                              <a:cubicBezTo>
                                                                                                <a:pt x="959520" y="5084"/>
                                                                                                <a:pt x="1450587" y="28368"/>
                                                                                                <a:pt x="1547954" y="38951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645321" y="49534"/>
                                                                                                <a:pt x="1336287" y="24134"/>
                                                                                                <a:pt x="1408254" y="64351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480221" y="104568"/>
                                                                                                <a:pt x="1884504" y="237918"/>
                                                                                                <a:pt x="1979754" y="280251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2075004" y="322584"/>
                                                                                                <a:pt x="1939537" y="269668"/>
                                                                                                <a:pt x="1979754" y="318351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2019971" y="367034"/>
                                                                                                <a:pt x="2185071" y="517318"/>
                                                                                                <a:pt x="2221054" y="572351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2257037" y="627384"/>
                                                                                                <a:pt x="2185071" y="606218"/>
                                                                                                <a:pt x="2195654" y="648551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2206237" y="690884"/>
                                                                                                <a:pt x="2284554" y="790368"/>
                                                                                                <a:pt x="2284554" y="826351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2284554" y="862334"/>
                                                                                                <a:pt x="2204121" y="832701"/>
                                                                                                <a:pt x="2195654" y="864451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2187187" y="896201"/>
                                                                                                <a:pt x="2240104" y="980868"/>
                                                                                                <a:pt x="2233754" y="1016851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2227404" y="1052834"/>
                                                                                                <a:pt x="2182954" y="1088818"/>
                                                                                                <a:pt x="2157554" y="1080351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2132154" y="1071884"/>
                                                                                                <a:pt x="2110987" y="1029551"/>
                                                                                                <a:pt x="2081354" y="966051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2051721" y="902551"/>
                                                                                                <a:pt x="1971287" y="752268"/>
                                                                                                <a:pt x="1979754" y="699351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988221" y="646434"/>
                                                                                                <a:pt x="2136387" y="684534"/>
                                                                                                <a:pt x="2132154" y="648551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2127921" y="612568"/>
                                                                                                <a:pt x="2030554" y="513084"/>
                                                                                                <a:pt x="1954354" y="483451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878154" y="453818"/>
                                                                                                <a:pt x="1700354" y="487684"/>
                                                                                                <a:pt x="1674954" y="470751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649554" y="453818"/>
                                                                                                <a:pt x="1823121" y="415718"/>
                                                                                                <a:pt x="1801954" y="381851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780787" y="347984"/>
                                                                                                <a:pt x="1641087" y="290834"/>
                                                                                                <a:pt x="1547954" y="267551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454821" y="244268"/>
                                                                                                <a:pt x="1283371" y="261201"/>
                                                                                                <a:pt x="1243154" y="242151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202937" y="223101"/>
                                                                                                <a:pt x="1361687" y="182884"/>
                                                                                                <a:pt x="1306654" y="153251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251621" y="123618"/>
                                                                                                <a:pt x="1050537" y="72818"/>
                                                                                                <a:pt x="912954" y="64351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775371" y="55884"/>
                                                                                                <a:pt x="631437" y="51651"/>
                                                                                                <a:pt x="481154" y="102451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330871" y="153251"/>
                                                                                                <a:pt x="59937" y="362801"/>
                                                                                                <a:pt x="11254" y="369151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-37429" y="375501"/>
                                                                                                <a:pt x="81104" y="199818"/>
                                                                                                <a:pt x="189054" y="140551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297004" y="81284"/>
                                                                                                <a:pt x="567937" y="34718"/>
                                                                                                <a:pt x="658954" y="13551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749971" y="-7616"/>
                                                                                                <a:pt x="705521" y="17784"/>
                                                                                                <a:pt x="735154" y="13551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764787" y="9318"/>
                                                                                                <a:pt x="688588" y="-3382"/>
                                                                                                <a:pt x="824054" y="851"/>
                                                                                              </a:cubicBezTo>
                                                                                              <a:close/>
                                                                                            </a:path>
                                                                                          </a:pathLst>
                                                                                        </a:custGeom>
                                                                                        <a:solidFill>
                                                                                          <a:srgbClr val="FFFFFF">
                                                                                            <a:alpha val="10196"/>
                                                                                          </a:srgbClr>
                                                                                        </a:solidFill>
                                                                                        <a:ln>
                                                                                          <a:noFill/>
                                                                                        </a:ln>
                                                                                      </p:spPr>
                                                                                      <p:style>
                                                                                        <a:lnRef idx="2">
                                                                                          <a:schemeClr val="accent1">
                                                                                            <a:shade val="50000"/>
                                                                                          </a:schemeClr>
                                                                                        </a:lnRef>
                                                                                        <a:fillRef idx="1">
                                                                                          <a:schemeClr val="accent1"/>
                                                                                        </a:fillRef>
                                                                                        <a:effectRef idx="0">
                                                                                          <a:schemeClr val="accent1"/>
                                                                                        </a:effectRef>
                                                                                        <a:fontRef idx="minor">
                                                                                          <a:schemeClr val="lt1"/>
                                                                                        </a:fontRef>
                                                                                      </p:style>
                                                                                      <p:txBody>
                                                                                        <a:bodyPr rtlCol="0" anchor="ctr"/>
                                                                                        <a:lstStyle/>
                                                                                        <a:p>
                                                                                          <a:pPr algn="ctr"/>
                                                                                          <a:endParaRPr lang="en-AU" dirty="0"/>
                                                                                        </a:p>
                                                                                      </p:txBody>
                                                                                    </p:sp>
                                                                                  </p:grpSp>
                                                                                  <p:sp>
                                                                                    <p:nvSpPr>
                                                                                      <p:cNvPr id="104" name="Freeform 102">
                                                                                        <a:extLst>
                                                                                          <a:ext uri="{FF2B5EF4-FFF2-40B4-BE49-F238E27FC236}">
                                                                                            <a16:creationId xmlns:a16="http://schemas.microsoft.com/office/drawing/2014/main" id="{BBE432E6-2EAC-4545-9A1D-79B605133B34}"/>
                                                                                          </a:ext>
                                                                                        </a:extLst>
                                                                                      </p:cNvPr>
                                                                                      <p:cNvSpPr/>
                                                                                      <p:nvPr/>
                                                                                    </p:nvSpPr>
                                                                                    <p:spPr>
                                                                                      <a:xfrm>
                                                                                        <a:off x="7055542" y="1695159"/>
                                                                                        <a:ext cx="1670397" cy="938150"/>
                                                                                      </a:xfrm>
                                                                                      <a:custGeom>
                                                                                        <a:avLst/>
                                                                                        <a:gdLst>
                                                                                          <a:gd name="connsiteX0" fmla="*/ 1631258 w 1670397"/>
                                                                                          <a:gd name="connsiteY0" fmla="*/ 222541 h 938150"/>
                                                                                          <a:gd name="connsiteX1" fmla="*/ 1110558 w 1670397"/>
                                                                                          <a:gd name="connsiteY1" fmla="*/ 324141 h 938150"/>
                                                                                          <a:gd name="connsiteX2" fmla="*/ 526358 w 1670397"/>
                                                                                          <a:gd name="connsiteY2" fmla="*/ 311441 h 938150"/>
                                                                                          <a:gd name="connsiteX3" fmla="*/ 285058 w 1670397"/>
                                                                                          <a:gd name="connsiteY3" fmla="*/ 336841 h 938150"/>
                                                                                          <a:gd name="connsiteX4" fmla="*/ 272358 w 1670397"/>
                                                                                          <a:gd name="connsiteY4" fmla="*/ 628941 h 938150"/>
                                                                                          <a:gd name="connsiteX5" fmla="*/ 323158 w 1670397"/>
                                                                                          <a:gd name="connsiteY5" fmla="*/ 933741 h 938150"/>
                                                                                          <a:gd name="connsiteX6" fmla="*/ 81858 w 1670397"/>
                                                                                          <a:gd name="connsiteY6" fmla="*/ 387641 h 938150"/>
                                                                                          <a:gd name="connsiteX7" fmla="*/ 43758 w 1670397"/>
                                                                                          <a:gd name="connsiteY7" fmla="*/ 6641 h 938150"/>
                                                                                          <a:gd name="connsiteX8" fmla="*/ 666058 w 1670397"/>
                                                                                          <a:gd name="connsiteY8" fmla="*/ 146341 h 938150"/>
                                                                                          <a:gd name="connsiteX9" fmla="*/ 1174058 w 1670397"/>
                                                                                          <a:gd name="connsiteY9" fmla="*/ 159041 h 938150"/>
                                                                                          <a:gd name="connsiteX10" fmla="*/ 1580458 w 1670397"/>
                                                                                          <a:gd name="connsiteY10" fmla="*/ 120941 h 938150"/>
                                                                                          <a:gd name="connsiteX11" fmla="*/ 1631258 w 1670397"/>
                                                                                          <a:gd name="connsiteY11" fmla="*/ 222541 h 938150"/>
                                                                                        </a:gdLst>
                                                                                        <a:ahLst/>
                                                                                        <a:cxnLst>
                                                                                          <a:cxn ang="0">
                                                                                            <a:pos x="connsiteX0" y="connsiteY0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1" y="connsiteY1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2" y="connsiteY2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3" y="connsiteY3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4" y="connsiteY4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5" y="connsiteY5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6" y="connsiteY6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7" y="connsiteY7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8" y="connsiteY8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9" y="connsiteY9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10" y="connsiteY10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11" y="connsiteY11"/>
                                                                                          </a:cxn>
                                                                                        </a:cxnLst>
                                                                                        <a:rect l="l" t="t" r="r" b="b"/>
                                                                                        <a:pathLst>
                                                                                          <a:path w="1670397" h="938150">
                                                                                            <a:moveTo>
                                                                                              <a:pt x="1631258" y="222541"/>
                                                                                            </a:moveTo>
                                                                                            <a:cubicBezTo>
                                                                                              <a:pt x="1552941" y="256408"/>
                                                                                              <a:pt x="1294708" y="309324"/>
                                                                                              <a:pt x="1110558" y="324141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926408" y="338958"/>
                                                                                              <a:pt x="663941" y="309324"/>
                                                                                              <a:pt x="526358" y="311441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388775" y="313558"/>
                                                                                              <a:pt x="327391" y="283924"/>
                                                                                              <a:pt x="285058" y="336841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242725" y="389758"/>
                                                                                              <a:pt x="266008" y="529458"/>
                                                                                              <a:pt x="272358" y="628941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278708" y="728424"/>
                                                                                              <a:pt x="354908" y="973958"/>
                                                                                              <a:pt x="323158" y="933741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291408" y="893524"/>
                                                                                              <a:pt x="128425" y="542158"/>
                                                                                              <a:pt x="81858" y="387641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35291" y="233124"/>
                                                                                              <a:pt x="-53609" y="46858"/>
                                                                                              <a:pt x="43758" y="6641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141125" y="-33576"/>
                                                                                              <a:pt x="477675" y="120941"/>
                                                                                              <a:pt x="666058" y="146341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854441" y="171741"/>
                                                                                              <a:pt x="1021658" y="163274"/>
                                                                                              <a:pt x="1174058" y="159041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1326458" y="154808"/>
                                                                                              <a:pt x="1502141" y="116708"/>
                                                                                              <a:pt x="1580458" y="120941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1658775" y="125174"/>
                                                                                              <a:pt x="1709575" y="188674"/>
                                                                                              <a:pt x="1631258" y="222541"/>
                                                                                            </a:cubicBezTo>
                                                                                            <a:close/>
                                                                                          </a:path>
                                                                                        </a:pathLst>
                                                                                      </a:custGeom>
                                                                                      <a:solidFill>
                                                                                        <a:srgbClr val="000000">
                                                                                          <a:alpha val="40000"/>
                                                                                        </a:srgbClr>
                                                                                      </a:solidFill>
                                                                                      <a:ln>
                                                                                        <a:noFill/>
                                                                                      </a:ln>
                                                                                    </p:spPr>
                                                                                    <p:style>
                                                                                      <a:lnRef idx="2">
                                                                                        <a:schemeClr val="accent1">
                                                                                          <a:shade val="50000"/>
                                                                                        </a:schemeClr>
                                                                                      </a:lnRef>
                                                                                      <a:fillRef idx="1">
                                                                                        <a:schemeClr val="accent1"/>
                                                                                      </a:fillRef>
                                                                                      <a:effectRef idx="0">
                                                                                        <a:schemeClr val="accent1"/>
                                                                                      </a:effectRef>
                                                                                      <a:fontRef idx="minor">
                                                                                        <a:schemeClr val="lt1"/>
                                                                                      </a:fontRef>
                                                                                    </p:style>
                                                                                    <p:txBody>
                                                                                      <a:bodyPr rtlCol="0" anchor="ctr"/>
                                                                                      <a:lstStyle/>
                                                                                      <a:p>
                                                                                        <a:pPr algn="ctr"/>
                                                                                        <a:endParaRPr lang="en-AU"/>
                                                                                      </a:p>
                                                                                    </p:txBody>
                                                                                  </p:sp>
                                                                                </p:grpSp>
                                                                                <p:sp>
                                                                                  <p:nvSpPr>
                                                                                    <p:cNvPr id="100" name="Freeform 98">
                                                                                      <a:extLst>
                                                                                        <a:ext uri="{FF2B5EF4-FFF2-40B4-BE49-F238E27FC236}">
                                                                                          <a16:creationId xmlns:a16="http://schemas.microsoft.com/office/drawing/2014/main" id="{8E0ED012-5FFF-496E-9D3A-482136C20EFE}"/>
                                                                                        </a:ext>
                                                                                      </a:extLst>
                                                                                    </p:cNvPr>
                                                                                    <p:cNvSpPr/>
                                                                                    <p:nvPr/>
                                                                                  </p:nvSpPr>
                                                                                  <p:spPr>
                                                                                    <a:xfrm>
                                                                                      <a:off x="7416783" y="4634625"/>
                                                                                      <a:ext cx="902657" cy="560857"/>
                                                                                    </a:xfrm>
                                                                                    <a:custGeom>
                                                                                      <a:avLst/>
                                                                                      <a:gdLst>
                                                                                        <a:gd name="connsiteX0" fmla="*/ 17 w 902657"/>
                                                                                        <a:gd name="connsiteY0" fmla="*/ 875 h 560857"/>
                                                                                        <a:gd name="connsiteX1" fmla="*/ 266717 w 902657"/>
                                                                                        <a:gd name="connsiteY1" fmla="*/ 280275 h 560857"/>
                                                                                        <a:gd name="connsiteX2" fmla="*/ 368317 w 902657"/>
                                                                                        <a:gd name="connsiteY2" fmla="*/ 242175 h 560857"/>
                                                                                        <a:gd name="connsiteX3" fmla="*/ 635017 w 902657"/>
                                                                                        <a:gd name="connsiteY3" fmla="*/ 483475 h 560857"/>
                                                                                        <a:gd name="connsiteX4" fmla="*/ 698517 w 902657"/>
                                                                                        <a:gd name="connsiteY4" fmla="*/ 432675 h 560857"/>
                                                                                        <a:gd name="connsiteX5" fmla="*/ 889017 w 902657"/>
                                                                                        <a:gd name="connsiteY5" fmla="*/ 559675 h 560857"/>
                                                                                        <a:gd name="connsiteX6" fmla="*/ 876317 w 902657"/>
                                                                                        <a:gd name="connsiteY6" fmla="*/ 343775 h 560857"/>
                                                                                        <a:gd name="connsiteX7" fmla="*/ 787417 w 902657"/>
                                                                                        <a:gd name="connsiteY7" fmla="*/ 419975 h 560857"/>
                                                                                        <a:gd name="connsiteX8" fmla="*/ 571517 w 902657"/>
                                                                                        <a:gd name="connsiteY8" fmla="*/ 305675 h 560857"/>
                                                                                        <a:gd name="connsiteX9" fmla="*/ 520717 w 902657"/>
                                                                                        <a:gd name="connsiteY9" fmla="*/ 318375 h 560857"/>
                                                                                        <a:gd name="connsiteX10" fmla="*/ 381017 w 902657"/>
                                                                                        <a:gd name="connsiteY10" fmla="*/ 127875 h 560857"/>
                                                                                        <a:gd name="connsiteX11" fmla="*/ 254017 w 902657"/>
                                                                                        <a:gd name="connsiteY11" fmla="*/ 191375 h 560857"/>
                                                                                        <a:gd name="connsiteX12" fmla="*/ 17 w 902657"/>
                                                                                        <a:gd name="connsiteY12" fmla="*/ 875 h 560857"/>
                                                                                      </a:gdLst>
                                                                                      <a:ahLst/>
                                                                                      <a:cxnLst>
                                                                                        <a:cxn ang="0">
                                                                                          <a:pos x="connsiteX0" y="connsiteY0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1" y="connsiteY1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2" y="connsiteY2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3" y="connsiteY3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4" y="connsiteY4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5" y="connsiteY5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6" y="connsiteY6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7" y="connsiteY7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8" y="connsiteY8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9" y="connsiteY9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10" y="connsiteY10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11" y="connsiteY11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12" y="connsiteY12"/>
                                                                                        </a:cxn>
                                                                                      </a:cxnLst>
                                                                                      <a:rect l="l" t="t" r="r" b="b"/>
                                                                                      <a:pathLst>
                                                                                        <a:path w="902657" h="560857">
                                                                                          <a:moveTo>
                                                                                            <a:pt x="17" y="875"/>
                                                                                          </a:moveTo>
                                                                                          <a:cubicBezTo>
                                                                                            <a:pt x="2134" y="15692"/>
                                                                                            <a:pt x="205334" y="240058"/>
                                                                                            <a:pt x="266717" y="280275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328100" y="320492"/>
                                                                                            <a:pt x="306934" y="208308"/>
                                                                                            <a:pt x="368317" y="242175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429700" y="276042"/>
                                                                                            <a:pt x="579984" y="451725"/>
                                                                                            <a:pt x="635017" y="483475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690050" y="515225"/>
                                                                                            <a:pt x="656184" y="419975"/>
                                                                                            <a:pt x="698517" y="432675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740850" y="445375"/>
                                                                                            <a:pt x="859384" y="574492"/>
                                                                                            <a:pt x="889017" y="559675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918650" y="544858"/>
                                                                                            <a:pt x="893250" y="367058"/>
                                                                                            <a:pt x="876317" y="343775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859384" y="320492"/>
                                                                                            <a:pt x="838217" y="426325"/>
                                                                                            <a:pt x="787417" y="419975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736617" y="413625"/>
                                                                                            <a:pt x="615967" y="322608"/>
                                                                                            <a:pt x="571517" y="305675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527067" y="288742"/>
                                                                                            <a:pt x="552467" y="348008"/>
                                                                                            <a:pt x="520717" y="318375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488967" y="288742"/>
                                                                                            <a:pt x="425467" y="149042"/>
                                                                                            <a:pt x="381017" y="127875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336567" y="106708"/>
                                                                                            <a:pt x="315400" y="218892"/>
                                                                                            <a:pt x="254017" y="191375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192634" y="163858"/>
                                                                                            <a:pt x="-2100" y="-13942"/>
                                                                                            <a:pt x="17" y="875"/>
                                                                                          </a:cubicBezTo>
                                                                                          <a:close/>
                                                                                        </a:path>
                                                                                      </a:pathLst>
                                                                                    </a:custGeom>
                                                                                    <a:solidFill>
                                                                                      <a:srgbClr val="7C380A"/>
                                                                                    </a:solidFill>
                                                                                    <a:ln>
                                                                                      <a:noFill/>
                                                                                    </a:ln>
                                                                                  </p:spPr>
                                                                                  <p:style>
                                                                                    <a:lnRef idx="2">
                                                                                      <a:schemeClr val="accent1">
                                                                                        <a:shade val="50000"/>
                                                                                      </a:schemeClr>
                                                                                    </a:lnRef>
                                                                                    <a:fillRef idx="1">
                                                                                      <a:schemeClr val="accent1"/>
                                                                                    </a:fillRef>
                                                                                    <a:effectRef idx="0">
                                                                                      <a:schemeClr val="accent1"/>
                                                                                    </a:effectRef>
                                                                                    <a:fontRef idx="minor">
                                                                                      <a:schemeClr val="lt1"/>
                                                                                    </a:fontRef>
                                                                                  </p:style>
                                                                                  <p:txBody>
                                                                                    <a:bodyPr rtlCol="0" anchor="ctr"/>
                                                                                    <a:lstStyle/>
                                                                                    <a:p>
                                                                                      <a:pPr algn="ctr"/>
                                                                                      <a:endParaRPr lang="en-AU"/>
                                                                                    </a:p>
                                                                                  </p:txBody>
                                                                                </p:sp>
                                                                                <p:sp>
                                                                                  <p:nvSpPr>
                                                                                    <p:cNvPr id="101" name="Freeform 99">
                                                                                      <a:extLst>
                                                                                        <a:ext uri="{FF2B5EF4-FFF2-40B4-BE49-F238E27FC236}">
                                                                                          <a16:creationId xmlns:a16="http://schemas.microsoft.com/office/drawing/2014/main" id="{B54389F5-963D-4A5C-8B81-220262A3A942}"/>
                                                                                        </a:ext>
                                                                                      </a:extLst>
                                                                                    </p:cNvPr>
                                                                                    <p:cNvSpPr/>
                                                                                    <p:nvPr/>
                                                                                  </p:nvSpPr>
                                                                                  <p:spPr>
                                                                                    <a:xfrm>
                                                                                      <a:off x="8966064" y="4013124"/>
                                                                                      <a:ext cx="522411" cy="954457"/>
                                                                                    </a:xfrm>
                                                                                    <a:custGeom>
                                                                                      <a:avLst/>
                                                                                      <a:gdLst>
                                                                                        <a:gd name="connsiteX0" fmla="*/ 520836 w 522411"/>
                                                                                        <a:gd name="connsiteY0" fmla="*/ 76 h 954457"/>
                                                                                        <a:gd name="connsiteX1" fmla="*/ 431936 w 522411"/>
                                                                                        <a:gd name="connsiteY1" fmla="*/ 457276 h 954457"/>
                                                                                        <a:gd name="connsiteX2" fmla="*/ 343036 w 522411"/>
                                                                                        <a:gd name="connsiteY2" fmla="*/ 444576 h 954457"/>
                                                                                        <a:gd name="connsiteX3" fmla="*/ 216036 w 522411"/>
                                                                                        <a:gd name="connsiteY3" fmla="*/ 736676 h 954457"/>
                                                                                        <a:gd name="connsiteX4" fmla="*/ 127136 w 522411"/>
                                                                                        <a:gd name="connsiteY4" fmla="*/ 698576 h 954457"/>
                                                                                        <a:gd name="connsiteX5" fmla="*/ 136 w 522411"/>
                                                                                        <a:gd name="connsiteY5" fmla="*/ 952576 h 954457"/>
                                                                                        <a:gd name="connsiteX6" fmla="*/ 152536 w 522411"/>
                                                                                        <a:gd name="connsiteY6" fmla="*/ 812876 h 954457"/>
                                                                                        <a:gd name="connsiteX7" fmla="*/ 292236 w 522411"/>
                                                                                        <a:gd name="connsiteY7" fmla="*/ 787476 h 954457"/>
                                                                                        <a:gd name="connsiteX8" fmla="*/ 406536 w 522411"/>
                                                                                        <a:gd name="connsiteY8" fmla="*/ 546176 h 954457"/>
                                                                                        <a:gd name="connsiteX9" fmla="*/ 482736 w 522411"/>
                                                                                        <a:gd name="connsiteY9" fmla="*/ 495376 h 954457"/>
                                                                                        <a:gd name="connsiteX10" fmla="*/ 520836 w 522411"/>
                                                                                        <a:gd name="connsiteY10" fmla="*/ 76 h 954457"/>
                                                                                      </a:gdLst>
                                                                                      <a:ahLst/>
                                                                                      <a:cxnLst>
                                                                                        <a:cxn ang="0">
                                                                                          <a:pos x="connsiteX0" y="connsiteY0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1" y="connsiteY1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2" y="connsiteY2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3" y="connsiteY3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4" y="connsiteY4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5" y="connsiteY5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6" y="connsiteY6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7" y="connsiteY7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8" y="connsiteY8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9" y="connsiteY9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10" y="connsiteY10"/>
                                                                                        </a:cxn>
                                                                                      </a:cxnLst>
                                                                                      <a:rect l="l" t="t" r="r" b="b"/>
                                                                                      <a:pathLst>
                                                                                        <a:path w="522411" h="954457">
                                                                                          <a:moveTo>
                                                                                            <a:pt x="520836" y="76"/>
                                                                                          </a:moveTo>
                                                                                          <a:cubicBezTo>
                                                                                            <a:pt x="512369" y="-6274"/>
                                                                                            <a:pt x="461569" y="383193"/>
                                                                                            <a:pt x="431936" y="457276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402303" y="531359"/>
                                                                                            <a:pt x="379019" y="398009"/>
                                                                                            <a:pt x="343036" y="444576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307053" y="491143"/>
                                                                                            <a:pt x="252019" y="694343"/>
                                                                                            <a:pt x="216036" y="736676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180053" y="779009"/>
                                                                                            <a:pt x="163119" y="662593"/>
                                                                                            <a:pt x="127136" y="698576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91153" y="734559"/>
                                                                                            <a:pt x="-4097" y="933526"/>
                                                                                            <a:pt x="136" y="952576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4369" y="971626"/>
                                                                                            <a:pt x="103853" y="840393"/>
                                                                                            <a:pt x="152536" y="812876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201219" y="785359"/>
                                                                                            <a:pt x="249903" y="831926"/>
                                                                                            <a:pt x="292236" y="787476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334569" y="743026"/>
                                                                                            <a:pt x="374786" y="594859"/>
                                                                                            <a:pt x="406536" y="546176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438286" y="497493"/>
                                                                                            <a:pt x="463686" y="584276"/>
                                                                                            <a:pt x="482736" y="495376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501786" y="406476"/>
                                                                                            <a:pt x="529303" y="6426"/>
                                                                                            <a:pt x="520836" y="76"/>
                                                                                          </a:cubicBezTo>
                                                                                          <a:close/>
                                                                                        </a:path>
                                                                                      </a:pathLst>
                                                                                    </a:custGeom>
                                                                                    <a:solidFill>
                                                                                      <a:srgbClr val="7C380A"/>
                                                                                    </a:solidFill>
                                                                                    <a:ln>
                                                                                      <a:noFill/>
                                                                                    </a:ln>
                                                                                  </p:spPr>
                                                                                  <p:style>
                                                                                    <a:lnRef idx="2">
                                                                                      <a:schemeClr val="accent1">
                                                                                        <a:shade val="50000"/>
                                                                                      </a:schemeClr>
                                                                                    </a:lnRef>
                                                                                    <a:fillRef idx="1">
                                                                                      <a:schemeClr val="accent1"/>
                                                                                    </a:fillRef>
                                                                                    <a:effectRef idx="0">
                                                                                      <a:schemeClr val="accent1"/>
                                                                                    </a:effectRef>
                                                                                    <a:fontRef idx="minor">
                                                                                      <a:schemeClr val="lt1"/>
                                                                                    </a:fontRef>
                                                                                  </p:style>
                                                                                  <p:txBody>
                                                                                    <a:bodyPr rtlCol="0" anchor="ctr"/>
                                                                                    <a:lstStyle/>
                                                                                    <a:p>
                                                                                      <a:pPr algn="ctr"/>
                                                                                      <a:endParaRPr lang="en-AU"/>
                                                                                    </a:p>
                                                                                  </p:txBody>
                                                                                </p:sp>
                                                                                <p:sp>
                                                                                  <p:nvSpPr>
                                                                                    <p:cNvPr id="102" name="Freeform 100">
                                                                                      <a:extLst>
                                                                                        <a:ext uri="{FF2B5EF4-FFF2-40B4-BE49-F238E27FC236}">
                                                                                          <a16:creationId xmlns:a16="http://schemas.microsoft.com/office/drawing/2014/main" id="{E0D2EC15-A8FE-433D-B7DF-59F8E39A9B21}"/>
                                                                                        </a:ext>
                                                                                      </a:extLst>
                                                                                    </p:cNvPr>
                                                                                    <p:cNvSpPr/>
                                                                                    <p:nvPr/>
                                                                                  </p:nvSpPr>
                                                                                  <p:spPr>
                                                                                    <a:xfrm>
                                                                                      <a:off x="8342979" y="4711160"/>
                                                                                      <a:ext cx="661635" cy="484714"/>
                                                                                    </a:xfrm>
                                                                                    <a:custGeom>
                                                                                      <a:avLst/>
                                                                                      <a:gdLst>
                                                                                        <a:gd name="connsiteX0" fmla="*/ 921 w 661635"/>
                                                                                        <a:gd name="connsiteY0" fmla="*/ 165640 h 484714"/>
                                                                                        <a:gd name="connsiteX1" fmla="*/ 51721 w 661635"/>
                                                                                        <a:gd name="connsiteY1" fmla="*/ 483140 h 484714"/>
                                                                                        <a:gd name="connsiteX2" fmla="*/ 178721 w 661635"/>
                                                                                        <a:gd name="connsiteY2" fmla="*/ 292640 h 484714"/>
                                                                                        <a:gd name="connsiteX3" fmla="*/ 242221 w 661635"/>
                                                                                        <a:gd name="connsiteY3" fmla="*/ 406940 h 484714"/>
                                                                                        <a:gd name="connsiteX4" fmla="*/ 381921 w 661635"/>
                                                                                        <a:gd name="connsiteY4" fmla="*/ 406940 h 484714"/>
                                                                                        <a:gd name="connsiteX5" fmla="*/ 458121 w 661635"/>
                                                                                        <a:gd name="connsiteY5" fmla="*/ 406940 h 484714"/>
                                                                                        <a:gd name="connsiteX6" fmla="*/ 661321 w 661635"/>
                                                                                        <a:gd name="connsiteY6" fmla="*/ 540 h 484714"/>
                                                                                        <a:gd name="connsiteX7" fmla="*/ 407321 w 661635"/>
                                                                                        <a:gd name="connsiteY7" fmla="*/ 318040 h 484714"/>
                                                                                        <a:gd name="connsiteX8" fmla="*/ 305721 w 661635"/>
                                                                                        <a:gd name="connsiteY8" fmla="*/ 229140 h 484714"/>
                                                                                        <a:gd name="connsiteX9" fmla="*/ 242221 w 661635"/>
                                                                                        <a:gd name="connsiteY9" fmla="*/ 241840 h 484714"/>
                                                                                        <a:gd name="connsiteX10" fmla="*/ 178721 w 661635"/>
                                                                                        <a:gd name="connsiteY10" fmla="*/ 178340 h 484714"/>
                                                                                        <a:gd name="connsiteX11" fmla="*/ 89821 w 661635"/>
                                                                                        <a:gd name="connsiteY11" fmla="*/ 394240 h 484714"/>
                                                                                        <a:gd name="connsiteX12" fmla="*/ 921 w 661635"/>
                                                                                        <a:gd name="connsiteY12" fmla="*/ 165640 h 484714"/>
                                                                                      </a:gdLst>
                                                                                      <a:ahLst/>
                                                                                      <a:cxnLst>
                                                                                        <a:cxn ang="0">
                                                                                          <a:pos x="connsiteX0" y="connsiteY0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1" y="connsiteY1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2" y="connsiteY2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3" y="connsiteY3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4" y="connsiteY4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5" y="connsiteY5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6" y="connsiteY6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7" y="connsiteY7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8" y="connsiteY8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9" y="connsiteY9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10" y="connsiteY10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11" y="connsiteY11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12" y="connsiteY12"/>
                                                                                        </a:cxn>
                                                                                      </a:cxnLst>
                                                                                      <a:rect l="l" t="t" r="r" b="b"/>
                                                                                      <a:pathLst>
                                                                                        <a:path w="661635" h="484714">
                                                                                          <a:moveTo>
                                                                                            <a:pt x="921" y="165640"/>
                                                                                          </a:moveTo>
                                                                                          <a:cubicBezTo>
                                                                                            <a:pt x="-5429" y="180457"/>
                                                                                            <a:pt x="22088" y="461973"/>
                                                                                            <a:pt x="51721" y="483140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81354" y="504307"/>
                                                                                            <a:pt x="146971" y="305340"/>
                                                                                            <a:pt x="178721" y="292640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210471" y="279940"/>
                                                                                            <a:pt x="208354" y="387890"/>
                                                                                            <a:pt x="242221" y="406940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276088" y="425990"/>
                                                                                            <a:pt x="381921" y="406940"/>
                                                                                            <a:pt x="381921" y="406940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417904" y="406940"/>
                                                                                            <a:pt x="411554" y="474673"/>
                                                                                            <a:pt x="458121" y="406940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504688" y="339207"/>
                                                                                            <a:pt x="669788" y="15357"/>
                                                                                            <a:pt x="661321" y="540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652854" y="-14277"/>
                                                                                            <a:pt x="466588" y="279940"/>
                                                                                            <a:pt x="407321" y="318040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348054" y="356140"/>
                                                                                            <a:pt x="333238" y="241840"/>
                                                                                            <a:pt x="305721" y="229140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278204" y="216440"/>
                                                                                            <a:pt x="263388" y="250307"/>
                                                                                            <a:pt x="242221" y="241840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221054" y="233373"/>
                                                                                            <a:pt x="204121" y="152940"/>
                                                                                            <a:pt x="178721" y="178340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153321" y="203740"/>
                                                                                            <a:pt x="117338" y="400590"/>
                                                                                            <a:pt x="89821" y="394240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62304" y="387890"/>
                                                                                            <a:pt x="7271" y="150823"/>
                                                                                            <a:pt x="921" y="165640"/>
                                                                                          </a:cubicBezTo>
                                                                                          <a:close/>
                                                                                        </a:path>
                                                                                      </a:pathLst>
                                                                                    </a:custGeom>
                                                                                    <a:solidFill>
                                                                                      <a:srgbClr val="7C380A"/>
                                                                                    </a:solidFill>
                                                                                    <a:ln>
                                                                                      <a:noFill/>
                                                                                    </a:ln>
                                                                                  </p:spPr>
                                                                                  <p:style>
                                                                                    <a:lnRef idx="2">
                                                                                      <a:schemeClr val="accent1">
                                                                                        <a:shade val="50000"/>
                                                                                      </a:schemeClr>
                                                                                    </a:lnRef>
                                                                                    <a:fillRef idx="1">
                                                                                      <a:schemeClr val="accent1"/>
                                                                                    </a:fillRef>
                                                                                    <a:effectRef idx="0">
                                                                                      <a:schemeClr val="accent1"/>
                                                                                    </a:effectRef>
                                                                                    <a:fontRef idx="minor">
                                                                                      <a:schemeClr val="lt1"/>
                                                                                    </a:fontRef>
                                                                                  </p:style>
                                                                                  <p:txBody>
                                                                                    <a:bodyPr rtlCol="0" anchor="ctr"/>
                                                                                    <a:lstStyle/>
                                                                                    <a:p>
                                                                                      <a:pPr algn="ctr"/>
                                                                                      <a:endParaRPr lang="en-AU"/>
                                                                                    </a:p>
                                                                                  </p:txBody>
                                                                                </p:sp>
                                                                              </p:grpSp>
                                                                              <p:sp>
                                                                                <p:nvSpPr>
                                                                                  <p:cNvPr id="98" name="Freeform 96">
                                                                                    <a:extLst>
                                                                                      <a:ext uri="{FF2B5EF4-FFF2-40B4-BE49-F238E27FC236}">
                                                                                        <a16:creationId xmlns:a16="http://schemas.microsoft.com/office/drawing/2014/main" id="{166EC5EB-2FD9-4B3F-B10F-4597F910037C}"/>
                                                                                      </a:ext>
                                                                                    </a:extLst>
                                                                                  </p:cNvPr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7123973" y="4356077"/>
                                                                                    <a:ext cx="839351" cy="508603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305527 w 839351"/>
                                                                                      <a:gd name="connsiteY0" fmla="*/ 419123 h 508603"/>
                                                                                      <a:gd name="connsiteX1" fmla="*/ 165827 w 839351"/>
                                                                                      <a:gd name="connsiteY1" fmla="*/ 228623 h 508603"/>
                                                                                      <a:gd name="connsiteX2" fmla="*/ 407127 w 839351"/>
                                                                                      <a:gd name="connsiteY2" fmla="*/ 279423 h 508603"/>
                                                                                      <a:gd name="connsiteX3" fmla="*/ 483327 w 839351"/>
                                                                                      <a:gd name="connsiteY3" fmla="*/ 431823 h 508603"/>
                                                                                      <a:gd name="connsiteX4" fmla="*/ 546827 w 839351"/>
                                                                                      <a:gd name="connsiteY4" fmla="*/ 368323 h 508603"/>
                                                                                      <a:gd name="connsiteX5" fmla="*/ 838927 w 839351"/>
                                                                                      <a:gd name="connsiteY5" fmla="*/ 508023 h 508603"/>
                                                                                      <a:gd name="connsiteX6" fmla="*/ 610327 w 839351"/>
                                                                                      <a:gd name="connsiteY6" fmla="*/ 304823 h 508603"/>
                                                                                      <a:gd name="connsiteX7" fmla="*/ 546827 w 839351"/>
                                                                                      <a:gd name="connsiteY7" fmla="*/ 342923 h 508603"/>
                                                                                      <a:gd name="connsiteX8" fmla="*/ 432527 w 839351"/>
                                                                                      <a:gd name="connsiteY8" fmla="*/ 228623 h 508603"/>
                                                                                      <a:gd name="connsiteX9" fmla="*/ 191227 w 839351"/>
                                                                                      <a:gd name="connsiteY9" fmla="*/ 177823 h 508603"/>
                                                                                      <a:gd name="connsiteX10" fmla="*/ 727 w 839351"/>
                                                                                      <a:gd name="connsiteY10" fmla="*/ 23 h 508603"/>
                                                                                      <a:gd name="connsiteX11" fmla="*/ 127727 w 839351"/>
                                                                                      <a:gd name="connsiteY11" fmla="*/ 190523 h 508603"/>
                                                                                      <a:gd name="connsiteX12" fmla="*/ 178527 w 839351"/>
                                                                                      <a:gd name="connsiteY12" fmla="*/ 355623 h 508603"/>
                                                                                      <a:gd name="connsiteX13" fmla="*/ 305527 w 839351"/>
                                                                                      <a:gd name="connsiteY13" fmla="*/ 419123 h 508603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" y="connsiteY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" y="connsiteY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7" y="connsiteY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8" y="connsiteY8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9" y="connsiteY9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0" y="connsiteY1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1" y="connsiteY1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2" y="connsiteY1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3" y="connsiteY13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839351" h="508603">
                                                                                        <a:moveTo>
                                                                                          <a:pt x="305527" y="419123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303410" y="397956"/>
                                                                                          <a:pt x="148894" y="251906"/>
                                                                                          <a:pt x="165827" y="228623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82760" y="205340"/>
                                                                                          <a:pt x="354210" y="245556"/>
                                                                                          <a:pt x="407127" y="279423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60044" y="313290"/>
                                                                                          <a:pt x="460044" y="417006"/>
                                                                                          <a:pt x="483327" y="431823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06610" y="446640"/>
                                                                                          <a:pt x="487560" y="355623"/>
                                                                                          <a:pt x="546827" y="368323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606094" y="381023"/>
                                                                                          <a:pt x="828344" y="518606"/>
                                                                                          <a:pt x="838927" y="508023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849510" y="497440"/>
                                                                                          <a:pt x="659010" y="332340"/>
                                                                                          <a:pt x="610327" y="304823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61644" y="277306"/>
                                                                                          <a:pt x="576460" y="355623"/>
                                                                                          <a:pt x="546827" y="342923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17194" y="330223"/>
                                                                                          <a:pt x="491794" y="256140"/>
                                                                                          <a:pt x="432527" y="228623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73260" y="201106"/>
                                                                                          <a:pt x="263194" y="215923"/>
                                                                                          <a:pt x="191227" y="177823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19260" y="139723"/>
                                                                                          <a:pt x="11310" y="-2094"/>
                                                                                          <a:pt x="727" y="23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-9856" y="2140"/>
                                                                                          <a:pt x="98094" y="131256"/>
                                                                                          <a:pt x="127727" y="190523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57360" y="249790"/>
                                                                                          <a:pt x="144660" y="321756"/>
                                                                                          <a:pt x="178527" y="355623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12394" y="389490"/>
                                                                                          <a:pt x="307644" y="440290"/>
                                                                                          <a:pt x="305527" y="419123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rgbClr val="160A02"/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</p:grpSp>
                                                                            <p:sp>
                                                                              <p:nvSpPr>
                                                                                <p:cNvPr id="90" name="Freeform 88">
                                                                                  <a:extLst>
                                                                                    <a:ext uri="{FF2B5EF4-FFF2-40B4-BE49-F238E27FC236}">
                                                                                      <a16:creationId xmlns:a16="http://schemas.microsoft.com/office/drawing/2014/main" id="{59AF094F-A39A-403E-BF8D-9549A15E08F6}"/>
                                                                                    </a:ext>
                                                                                  </a:extLst>
                                                                                </p:cNvPr>
                                                                                <p:cNvSpPr/>
                                                                                <p:nvPr/>
                                                                              </p:nvSpPr>
                                                                              <p:spPr>
                                                                                <a:xfrm>
                                                                                  <a:off x="8715196" y="4257382"/>
                                                                                  <a:ext cx="676403" cy="696809"/>
                                                                                </a:xfrm>
                                                                                <a:custGeom>
                                                                                  <a:avLst/>
                                                                                  <a:gdLst>
                                                                                    <a:gd name="connsiteX0" fmla="*/ 663754 w 676403"/>
                                                                                    <a:gd name="connsiteY0" fmla="*/ 143168 h 696809"/>
                                                                                    <a:gd name="connsiteX1" fmla="*/ 609779 w 676403"/>
                                                                                    <a:gd name="connsiteY1" fmla="*/ 92368 h 696809"/>
                                                                                    <a:gd name="connsiteX2" fmla="*/ 444679 w 676403"/>
                                                                                    <a:gd name="connsiteY2" fmla="*/ 403518 h 696809"/>
                                                                                    <a:gd name="connsiteX3" fmla="*/ 333554 w 676403"/>
                                                                                    <a:gd name="connsiteY3" fmla="*/ 368593 h 696809"/>
                                                                                    <a:gd name="connsiteX4" fmla="*/ 311329 w 676403"/>
                                                                                    <a:gd name="connsiteY4" fmla="*/ 492418 h 696809"/>
                                                                                    <a:gd name="connsiteX5" fmla="*/ 254179 w 676403"/>
                                                                                    <a:gd name="connsiteY5" fmla="*/ 590843 h 696809"/>
                                                                                    <a:gd name="connsiteX6" fmla="*/ 295454 w 676403"/>
                                                                                    <a:gd name="connsiteY6" fmla="*/ 425743 h 696809"/>
                                                                                    <a:gd name="connsiteX7" fmla="*/ 247829 w 676403"/>
                                                                                    <a:gd name="connsiteY7" fmla="*/ 400343 h 696809"/>
                                                                                    <a:gd name="connsiteX8" fmla="*/ 117654 w 676403"/>
                                                                                    <a:gd name="connsiteY8" fmla="*/ 616243 h 696809"/>
                                                                                    <a:gd name="connsiteX9" fmla="*/ 31929 w 676403"/>
                                                                                    <a:gd name="connsiteY9" fmla="*/ 692443 h 696809"/>
                                                                                    <a:gd name="connsiteX10" fmla="*/ 73204 w 676403"/>
                                                                                    <a:gd name="connsiteY10" fmla="*/ 501943 h 696809"/>
                                                                                    <a:gd name="connsiteX11" fmla="*/ 179 w 676403"/>
                                                                                    <a:gd name="connsiteY11" fmla="*/ 403518 h 696809"/>
                                                                                    <a:gd name="connsiteX12" fmla="*/ 98604 w 676403"/>
                                                                                    <a:gd name="connsiteY12" fmla="*/ 460668 h 696809"/>
                                                                                    <a:gd name="connsiteX13" fmla="*/ 111304 w 676403"/>
                                                                                    <a:gd name="connsiteY13" fmla="*/ 527343 h 696809"/>
                                                                                    <a:gd name="connsiteX14" fmla="*/ 187504 w 676403"/>
                                                                                    <a:gd name="connsiteY14" fmla="*/ 340018 h 696809"/>
                                                                                    <a:gd name="connsiteX15" fmla="*/ 238304 w 676403"/>
                                                                                    <a:gd name="connsiteY15" fmla="*/ 359068 h 696809"/>
                                                                                    <a:gd name="connsiteX16" fmla="*/ 311329 w 676403"/>
                                                                                    <a:gd name="connsiteY16" fmla="*/ 324143 h 696809"/>
                                                                                    <a:gd name="connsiteX17" fmla="*/ 365304 w 676403"/>
                                                                                    <a:gd name="connsiteY17" fmla="*/ 292393 h 696809"/>
                                                                                    <a:gd name="connsiteX18" fmla="*/ 327204 w 676403"/>
                                                                                    <a:gd name="connsiteY18" fmla="*/ 155868 h 696809"/>
                                                                                    <a:gd name="connsiteX19" fmla="*/ 416104 w 676403"/>
                                                                                    <a:gd name="connsiteY19" fmla="*/ 343193 h 696809"/>
                                                                                    <a:gd name="connsiteX20" fmla="*/ 520879 w 676403"/>
                                                                                    <a:gd name="connsiteY20" fmla="*/ 190793 h 696809"/>
                                                                                    <a:gd name="connsiteX21" fmla="*/ 663754 w 676403"/>
                                                                                    <a:gd name="connsiteY21" fmla="*/ 293 h 696809"/>
                                                                                    <a:gd name="connsiteX22" fmla="*/ 663754 w 676403"/>
                                                                                    <a:gd name="connsiteY22" fmla="*/ 143168 h 696809"/>
                                                                                  </a:gdLst>
                                                                                  <a:ahLst/>
                                                                                  <a:cxnLst>
                                                                                    <a:cxn ang="0">
                                                                                      <a:pos x="connsiteX0" y="connsiteY0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" y="connsiteY1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" y="connsiteY2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3" y="connsiteY3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4" y="connsiteY4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5" y="connsiteY5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6" y="connsiteY6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7" y="connsiteY7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8" y="connsiteY8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9" y="connsiteY9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0" y="connsiteY10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1" y="connsiteY11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2" y="connsiteY12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3" y="connsiteY13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4" y="connsiteY14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5" y="connsiteY15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6" y="connsiteY16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7" y="connsiteY17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8" y="connsiteY18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9" y="connsiteY19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0" y="connsiteY20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1" y="connsiteY21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2" y="connsiteY22"/>
                                                                                    </a:cxn>
                                                                                  </a:cxnLst>
                                                                                  <a:rect l="l" t="t" r="r" b="b"/>
                                                                                  <a:pathLst>
                                                                                    <a:path w="676403" h="696809">
                                                                                      <a:moveTo>
                                                                                        <a:pt x="663754" y="143168"/>
                                                                                      </a:moveTo>
                                                                                      <a:cubicBezTo>
                                                                                        <a:pt x="654758" y="158514"/>
                                                                                        <a:pt x="646292" y="48976"/>
                                                                                        <a:pt x="609779" y="92368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573266" y="135760"/>
                                                                                        <a:pt x="490716" y="357481"/>
                                                                                        <a:pt x="444679" y="403518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398642" y="449555"/>
                                                                                        <a:pt x="355779" y="353776"/>
                                                                                        <a:pt x="333554" y="368593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311329" y="383410"/>
                                                                                        <a:pt x="324558" y="455376"/>
                                                                                        <a:pt x="311329" y="492418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98100" y="529460"/>
                                                                                        <a:pt x="256825" y="601956"/>
                                                                                        <a:pt x="254179" y="590843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51533" y="579730"/>
                                                                                        <a:pt x="296512" y="457493"/>
                                                                                        <a:pt x="295454" y="425743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94396" y="393993"/>
                                                                                        <a:pt x="277462" y="368593"/>
                                                                                        <a:pt x="247829" y="400343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18196" y="432093"/>
                                                                                        <a:pt x="153637" y="567560"/>
                                                                                        <a:pt x="117654" y="616243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81671" y="664926"/>
                                                                                        <a:pt x="39337" y="711493"/>
                                                                                        <a:pt x="31929" y="692443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4521" y="673393"/>
                                                                                        <a:pt x="78496" y="550097"/>
                                                                                        <a:pt x="73204" y="501943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67912" y="453789"/>
                                                                                        <a:pt x="-4054" y="410397"/>
                                                                                        <a:pt x="179" y="403518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4412" y="396639"/>
                                                                                        <a:pt x="80083" y="440031"/>
                                                                                        <a:pt x="98604" y="460668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17125" y="481305"/>
                                                                                        <a:pt x="96487" y="547451"/>
                                                                                        <a:pt x="111304" y="527343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26121" y="507235"/>
                                                                                        <a:pt x="166337" y="368064"/>
                                                                                        <a:pt x="187504" y="340018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08671" y="311972"/>
                                                                                        <a:pt x="217667" y="361714"/>
                                                                                        <a:pt x="238304" y="359068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58941" y="356422"/>
                                                                                        <a:pt x="290162" y="335256"/>
                                                                                        <a:pt x="311329" y="324143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332496" y="313031"/>
                                                                                        <a:pt x="362658" y="320439"/>
                                                                                        <a:pt x="365304" y="292393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367950" y="264347"/>
                                                                                        <a:pt x="318737" y="147401"/>
                                                                                        <a:pt x="327204" y="155868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335671" y="164335"/>
                                                                                        <a:pt x="383825" y="337372"/>
                                                                                        <a:pt x="416104" y="343193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448383" y="349014"/>
                                                                                        <a:pt x="479604" y="247943"/>
                                                                                        <a:pt x="520879" y="190793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562154" y="133643"/>
                                                                                        <a:pt x="640471" y="7701"/>
                                                                                        <a:pt x="663754" y="293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687037" y="-7115"/>
                                                                                        <a:pt x="672750" y="127822"/>
                                                                                        <a:pt x="663754" y="143168"/>
                                                                                      </a:cubicBezTo>
                                                                                      <a:close/>
                                                                                    </a:path>
                                                                                  </a:pathLst>
                                                                                </a:custGeom>
                                                                                <a:solidFill>
                                                                                  <a:srgbClr val="160A02"/>
                                                                                </a:solidFill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</p:spPr>
                                                                              <p:style>
                                                                                <a:lnRef idx="2">
                                                                                  <a:schemeClr val="accent1">
                                                                                    <a:shade val="50000"/>
                                                                                  </a:schemeClr>
                                                                                </a:lnRef>
                                                                                <a:fillRef idx="1">
                                                                                  <a:schemeClr val="accent1"/>
                                                                                </a:fillRef>
                                                                                <a:effectRef idx="0">
                                                                                  <a:schemeClr val="accent1"/>
                                                                                </a:effectRef>
                                                                                <a:fontRef idx="minor">
                                                                                  <a:schemeClr val="lt1"/>
                                                                                </a:fontRef>
                                                                              </p:style>
                                                                              <p:txBody>
                                                                                <a:bodyPr rtlCol="0" anchor="ctr"/>
                                                                                <a:lstStyle/>
                                                                                <a:p>
                                                                                  <a:pPr algn="ctr"/>
                                                                                  <a:endParaRPr lang="en-AU"/>
                                                                                </a:p>
                                                                              </p:txBody>
                                                                            </p:sp>
                                                                            <p:sp>
                                                                              <p:nvSpPr>
                                                                                <p:cNvPr id="91" name="Freeform 89">
                                                                                  <a:extLst>
                                                                                    <a:ext uri="{FF2B5EF4-FFF2-40B4-BE49-F238E27FC236}">
                                                                                      <a16:creationId xmlns:a16="http://schemas.microsoft.com/office/drawing/2014/main" id="{1F09EBF3-B25E-4BF6-B486-834D34869820}"/>
                                                                                    </a:ext>
                                                                                  </a:extLst>
                                                                                </p:cNvPr>
                                                                                <p:cNvSpPr/>
                                                                                <p:nvPr/>
                                                                              </p:nvSpPr>
                                                                              <p:spPr>
                                                                                <a:xfrm>
                                                                                  <a:off x="7857765" y="4721161"/>
                                                                                  <a:ext cx="488319" cy="407029"/>
                                                                                </a:xfrm>
                                                                                <a:custGeom>
                                                                                  <a:avLst/>
                                                                                  <a:gdLst>
                                                                                    <a:gd name="connsiteX0" fmla="*/ 248010 w 488319"/>
                                                                                    <a:gd name="connsiteY0" fmla="*/ 225489 h 407029"/>
                                                                                    <a:gd name="connsiteX1" fmla="*/ 159110 w 488319"/>
                                                                                    <a:gd name="connsiteY1" fmla="*/ 98489 h 407029"/>
                                                                                    <a:gd name="connsiteX2" fmla="*/ 360 w 488319"/>
                                                                                    <a:gd name="connsiteY2" fmla="*/ 64 h 407029"/>
                                                                                    <a:gd name="connsiteX3" fmla="*/ 206735 w 488319"/>
                                                                                    <a:gd name="connsiteY3" fmla="*/ 82614 h 407029"/>
                                                                                    <a:gd name="connsiteX4" fmla="*/ 235310 w 488319"/>
                                                                                    <a:gd name="connsiteY4" fmla="*/ 31814 h 407029"/>
                                                                                    <a:gd name="connsiteX5" fmla="*/ 311510 w 488319"/>
                                                                                    <a:gd name="connsiteY5" fmla="*/ 168339 h 407029"/>
                                                                                    <a:gd name="connsiteX6" fmla="*/ 403585 w 488319"/>
                                                                                    <a:gd name="connsiteY6" fmla="*/ 95314 h 407029"/>
                                                                                    <a:gd name="connsiteX7" fmla="*/ 467085 w 488319"/>
                                                                                    <a:gd name="connsiteY7" fmla="*/ 250889 h 407029"/>
                                                                                    <a:gd name="connsiteX8" fmla="*/ 486135 w 488319"/>
                                                                                    <a:gd name="connsiteY8" fmla="*/ 406464 h 407029"/>
                                                                                    <a:gd name="connsiteX9" fmla="*/ 422635 w 488319"/>
                                                                                    <a:gd name="connsiteY9" fmla="*/ 193739 h 407029"/>
                                                                                    <a:gd name="connsiteX10" fmla="*/ 336910 w 488319"/>
                                                                                    <a:gd name="connsiteY10" fmla="*/ 257239 h 407029"/>
                                                                                    <a:gd name="connsiteX11" fmla="*/ 248010 w 488319"/>
                                                                                    <a:gd name="connsiteY11" fmla="*/ 225489 h 407029"/>
                                                                                  </a:gdLst>
                                                                                  <a:ahLst/>
                                                                                  <a:cxnLst>
                                                                                    <a:cxn ang="0">
                                                                                      <a:pos x="connsiteX0" y="connsiteY0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" y="connsiteY1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" y="connsiteY2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3" y="connsiteY3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4" y="connsiteY4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5" y="connsiteY5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6" y="connsiteY6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7" y="connsiteY7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8" y="connsiteY8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9" y="connsiteY9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0" y="connsiteY10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1" y="connsiteY11"/>
                                                                                    </a:cxn>
                                                                                  </a:cxnLst>
                                                                                  <a:rect l="l" t="t" r="r" b="b"/>
                                                                                  <a:pathLst>
                                                                                    <a:path w="488319" h="407029">
                                                                                      <a:moveTo>
                                                                                        <a:pt x="248010" y="225489"/>
                                                                                      </a:moveTo>
                                                                                      <a:cubicBezTo>
                                                                                        <a:pt x="218377" y="199031"/>
                                                                                        <a:pt x="200385" y="136060"/>
                                                                                        <a:pt x="159110" y="98489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17835" y="60918"/>
                                                                                        <a:pt x="-7577" y="2710"/>
                                                                                        <a:pt x="360" y="64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8297" y="-2582"/>
                                                                                        <a:pt x="167577" y="77322"/>
                                                                                        <a:pt x="206735" y="82614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45893" y="87906"/>
                                                                                        <a:pt x="217848" y="17527"/>
                                                                                        <a:pt x="235310" y="31814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52772" y="46101"/>
                                                                                        <a:pt x="283464" y="157756"/>
                                                                                        <a:pt x="311510" y="168339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339556" y="178922"/>
                                                                                        <a:pt x="377656" y="81556"/>
                                                                                        <a:pt x="403585" y="95314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429514" y="109072"/>
                                                                                        <a:pt x="453327" y="199031"/>
                                                                                        <a:pt x="467085" y="250889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480843" y="302747"/>
                                                                                        <a:pt x="493543" y="415989"/>
                                                                                        <a:pt x="486135" y="406464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478727" y="396939"/>
                                                                                        <a:pt x="447506" y="218610"/>
                                                                                        <a:pt x="422635" y="193739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397764" y="168868"/>
                                                                                        <a:pt x="362839" y="258827"/>
                                                                                        <a:pt x="336910" y="257239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310981" y="255652"/>
                                                                                        <a:pt x="277643" y="251947"/>
                                                                                        <a:pt x="248010" y="225489"/>
                                                                                      </a:cubicBezTo>
                                                                                      <a:close/>
                                                                                    </a:path>
                                                                                  </a:pathLst>
                                                                                </a:custGeom>
                                                                                <a:solidFill>
                                                                                  <a:srgbClr val="160A02"/>
                                                                                </a:solidFill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</p:spPr>
                                                                              <p:style>
                                                                                <a:lnRef idx="2">
                                                                                  <a:schemeClr val="accent1">
                                                                                    <a:shade val="50000"/>
                                                                                  </a:schemeClr>
                                                                                </a:lnRef>
                                                                                <a:fillRef idx="1">
                                                                                  <a:schemeClr val="accent1"/>
                                                                                </a:fillRef>
                                                                                <a:effectRef idx="0">
                                                                                  <a:schemeClr val="accent1"/>
                                                                                </a:effectRef>
                                                                                <a:fontRef idx="minor">
                                                                                  <a:schemeClr val="lt1"/>
                                                                                </a:fontRef>
                                                                              </p:style>
                                                                              <p:txBody>
                                                                                <a:bodyPr rtlCol="0" anchor="ctr"/>
                                                                                <a:lstStyle/>
                                                                                <a:p>
                                                                                  <a:pPr algn="ctr"/>
                                                                                  <a:endParaRPr lang="en-AU"/>
                                                                                </a:p>
                                                                              </p:txBody>
                                                                            </p:sp>
                                                                            <p:sp>
                                                                              <p:nvSpPr>
                                                                                <p:cNvPr id="92" name="Freeform 90">
                                                                                  <a:extLst>
                                                                                    <a:ext uri="{FF2B5EF4-FFF2-40B4-BE49-F238E27FC236}">
                                                                                      <a16:creationId xmlns:a16="http://schemas.microsoft.com/office/drawing/2014/main" id="{991050BF-9EB7-4B58-A1C2-1BDE9EB151AC}"/>
                                                                                    </a:ext>
                                                                                  </a:extLst>
                                                                                </p:cNvPr>
                                                                                <p:cNvSpPr/>
                                                                                <p:nvPr/>
                                                                              </p:nvSpPr>
                                                                              <p:spPr>
                                                                                <a:xfrm>
                                                                                  <a:off x="7572254" y="4904834"/>
                                                                                  <a:ext cx="725620" cy="363096"/>
                                                                                </a:xfrm>
                                                                                <a:custGeom>
                                                                                  <a:avLst/>
                                                                                  <a:gdLst>
                                                                                    <a:gd name="connsiteX0" fmla="*/ 121 w 725620"/>
                                                                                    <a:gd name="connsiteY0" fmla="*/ 541 h 363096"/>
                                                                                    <a:gd name="connsiteX1" fmla="*/ 193796 w 725620"/>
                                                                                    <a:gd name="connsiteY1" fmla="*/ 178341 h 363096"/>
                                                                                    <a:gd name="connsiteX2" fmla="*/ 200146 w 725620"/>
                                                                                    <a:gd name="connsiteY2" fmla="*/ 130716 h 363096"/>
                                                                                    <a:gd name="connsiteX3" fmla="*/ 333496 w 725620"/>
                                                                                    <a:gd name="connsiteY3" fmla="*/ 210091 h 363096"/>
                                                                                    <a:gd name="connsiteX4" fmla="*/ 406521 w 725620"/>
                                                                                    <a:gd name="connsiteY4" fmla="*/ 270416 h 363096"/>
                                                                                    <a:gd name="connsiteX5" fmla="*/ 400171 w 725620"/>
                                                                                    <a:gd name="connsiteY5" fmla="*/ 229141 h 363096"/>
                                                                                    <a:gd name="connsiteX6" fmla="*/ 501771 w 725620"/>
                                                                                    <a:gd name="connsiteY6" fmla="*/ 286291 h 363096"/>
                                                                                    <a:gd name="connsiteX7" fmla="*/ 514471 w 725620"/>
                                                                                    <a:gd name="connsiteY7" fmla="*/ 273591 h 363096"/>
                                                                                    <a:gd name="connsiteX8" fmla="*/ 650996 w 725620"/>
                                                                                    <a:gd name="connsiteY8" fmla="*/ 283116 h 363096"/>
                                                                                    <a:gd name="connsiteX9" fmla="*/ 724021 w 725620"/>
                                                                                    <a:gd name="connsiteY9" fmla="*/ 362491 h 363096"/>
                                                                                    <a:gd name="connsiteX10" fmla="*/ 584321 w 725620"/>
                                                                                    <a:gd name="connsiteY10" fmla="*/ 235491 h 363096"/>
                                                                                    <a:gd name="connsiteX11" fmla="*/ 498596 w 725620"/>
                                                                                    <a:gd name="connsiteY11" fmla="*/ 248191 h 363096"/>
                                                                                    <a:gd name="connsiteX12" fmla="*/ 371596 w 725620"/>
                                                                                    <a:gd name="connsiteY12" fmla="*/ 162466 h 363096"/>
                                                                                    <a:gd name="connsiteX13" fmla="*/ 371596 w 725620"/>
                                                                                    <a:gd name="connsiteY13" fmla="*/ 197391 h 363096"/>
                                                                                    <a:gd name="connsiteX14" fmla="*/ 216021 w 725620"/>
                                                                                    <a:gd name="connsiteY14" fmla="*/ 64041 h 363096"/>
                                                                                    <a:gd name="connsiteX15" fmla="*/ 165221 w 725620"/>
                                                                                    <a:gd name="connsiteY15" fmla="*/ 121191 h 363096"/>
                                                                                    <a:gd name="connsiteX16" fmla="*/ 121 w 725620"/>
                                                                                    <a:gd name="connsiteY16" fmla="*/ 541 h 363096"/>
                                                                                  </a:gdLst>
                                                                                  <a:ahLst/>
                                                                                  <a:cxnLst>
                                                                                    <a:cxn ang="0">
                                                                                      <a:pos x="connsiteX0" y="connsiteY0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" y="connsiteY1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" y="connsiteY2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3" y="connsiteY3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4" y="connsiteY4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5" y="connsiteY5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6" y="connsiteY6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7" y="connsiteY7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8" y="connsiteY8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9" y="connsiteY9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0" y="connsiteY10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1" y="connsiteY11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2" y="connsiteY12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3" y="connsiteY13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4" y="connsiteY14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5" y="connsiteY15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6" y="connsiteY16"/>
                                                                                    </a:cxn>
                                                                                  </a:cxnLst>
                                                                                  <a:rect l="l" t="t" r="r" b="b"/>
                                                                                  <a:pathLst>
                                                                                    <a:path w="725620" h="363096">
                                                                                      <a:moveTo>
                                                                                        <a:pt x="121" y="541"/>
                                                                                      </a:moveTo>
                                                                                      <a:cubicBezTo>
                                                                                        <a:pt x="4884" y="10066"/>
                                                                                        <a:pt x="160459" y="156645"/>
                                                                                        <a:pt x="193796" y="178341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27134" y="200037"/>
                                                                                        <a:pt x="176863" y="125424"/>
                                                                                        <a:pt x="200146" y="130716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23429" y="136008"/>
                                                                                        <a:pt x="299100" y="186808"/>
                                                                                        <a:pt x="333496" y="210091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367892" y="233374"/>
                                                                                        <a:pt x="395408" y="267241"/>
                                                                                        <a:pt x="406521" y="270416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417634" y="273591"/>
                                                                                        <a:pt x="384296" y="226495"/>
                                                                                        <a:pt x="400171" y="229141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416046" y="231787"/>
                                                                                        <a:pt x="482721" y="278883"/>
                                                                                        <a:pt x="501771" y="286291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520821" y="293699"/>
                                                                                        <a:pt x="489600" y="274120"/>
                                                                                        <a:pt x="514471" y="273591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539342" y="273062"/>
                                                                                        <a:pt x="616071" y="268299"/>
                                                                                        <a:pt x="650996" y="283116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685921" y="297933"/>
                                                                                        <a:pt x="735134" y="370429"/>
                                                                                        <a:pt x="724021" y="362491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712909" y="354554"/>
                                                                                        <a:pt x="621892" y="254541"/>
                                                                                        <a:pt x="584321" y="235491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546750" y="216441"/>
                                                                                        <a:pt x="534050" y="260362"/>
                                                                                        <a:pt x="498596" y="248191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463142" y="236020"/>
                                                                                        <a:pt x="392763" y="170933"/>
                                                                                        <a:pt x="371596" y="162466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350429" y="153999"/>
                                                                                        <a:pt x="397525" y="213795"/>
                                                                                        <a:pt x="371596" y="197391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345667" y="180987"/>
                                                                                        <a:pt x="250417" y="76741"/>
                                                                                        <a:pt x="216021" y="64041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81625" y="51341"/>
                                                                                        <a:pt x="198029" y="132304"/>
                                                                                        <a:pt x="165221" y="121191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32413" y="110079"/>
                                                                                        <a:pt x="-4642" y="-8984"/>
                                                                                        <a:pt x="121" y="541"/>
                                                                                      </a:cubicBezTo>
                                                                                      <a:close/>
                                                                                    </a:path>
                                                                                  </a:pathLst>
                                                                                </a:custGeom>
                                                                                <a:solidFill>
                                                                                  <a:srgbClr val="160A02"/>
                                                                                </a:solidFill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</p:spPr>
                                                                              <p:style>
                                                                                <a:lnRef idx="2">
                                                                                  <a:schemeClr val="accent1">
                                                                                    <a:shade val="50000"/>
                                                                                  </a:schemeClr>
                                                                                </a:lnRef>
                                                                                <a:fillRef idx="1">
                                                                                  <a:schemeClr val="accent1"/>
                                                                                </a:fillRef>
                                                                                <a:effectRef idx="0">
                                                                                  <a:schemeClr val="accent1"/>
                                                                                </a:effectRef>
                                                                                <a:fontRef idx="minor">
                                                                                  <a:schemeClr val="lt1"/>
                                                                                </a:fontRef>
                                                                              </p:style>
                                                                              <p:txBody>
                                                                                <a:bodyPr rtlCol="0" anchor="ctr"/>
                                                                                <a:lstStyle/>
                                                                                <a:p>
                                                                                  <a:pPr algn="ctr"/>
                                                                                  <a:endParaRPr lang="en-AU"/>
                                                                                </a:p>
                                                                              </p:txBody>
                                                                            </p:sp>
                                                                            <p:sp>
                                                                              <p:nvSpPr>
                                                                                <p:cNvPr id="93" name="Freeform 91">
                                                                                  <a:extLst>
                                                                                    <a:ext uri="{FF2B5EF4-FFF2-40B4-BE49-F238E27FC236}">
                                                                                      <a16:creationId xmlns:a16="http://schemas.microsoft.com/office/drawing/2014/main" id="{194CC064-235B-4319-A7A7-4E27AB95C3AB}"/>
                                                                                    </a:ext>
                                                                                  </a:extLst>
                                                                                </p:cNvPr>
                                                                                <p:cNvSpPr/>
                                                                                <p:nvPr/>
                                                                              </p:nvSpPr>
                                                                              <p:spPr>
                                                                                <a:xfrm>
                                                                                  <a:off x="8473505" y="4868948"/>
                                                                                  <a:ext cx="737185" cy="369816"/>
                                                                                </a:xfrm>
                                                                                <a:custGeom>
                                                                                  <a:avLst/>
                                                                                  <a:gdLst>
                                                                                    <a:gd name="connsiteX0" fmla="*/ 570 w 737185"/>
                                                                                    <a:gd name="connsiteY0" fmla="*/ 341227 h 369816"/>
                                                                                    <a:gd name="connsiteX1" fmla="*/ 45020 w 737185"/>
                                                                                    <a:gd name="connsiteY1" fmla="*/ 179302 h 369816"/>
                                                                                    <a:gd name="connsiteX2" fmla="*/ 102170 w 737185"/>
                                                                                    <a:gd name="connsiteY2" fmla="*/ 296777 h 369816"/>
                                                                                    <a:gd name="connsiteX3" fmla="*/ 184720 w 737185"/>
                                                                                    <a:gd name="connsiteY3" fmla="*/ 277727 h 369816"/>
                                                                                    <a:gd name="connsiteX4" fmla="*/ 260920 w 737185"/>
                                                                                    <a:gd name="connsiteY4" fmla="*/ 315827 h 369816"/>
                                                                                    <a:gd name="connsiteX5" fmla="*/ 381570 w 737185"/>
                                                                                    <a:gd name="connsiteY5" fmla="*/ 255502 h 369816"/>
                                                                                    <a:gd name="connsiteX6" fmla="*/ 454595 w 737185"/>
                                                                                    <a:gd name="connsiteY6" fmla="*/ 68177 h 369816"/>
                                                                                    <a:gd name="connsiteX7" fmla="*/ 473645 w 737185"/>
                                                                                    <a:gd name="connsiteY7" fmla="*/ 204702 h 369816"/>
                                                                                    <a:gd name="connsiteX8" fmla="*/ 587945 w 737185"/>
                                                                                    <a:gd name="connsiteY8" fmla="*/ 55477 h 369816"/>
                                                                                    <a:gd name="connsiteX9" fmla="*/ 737170 w 737185"/>
                                                                                    <a:gd name="connsiteY9" fmla="*/ 1502 h 369816"/>
                                                                                    <a:gd name="connsiteX10" fmla="*/ 597470 w 737185"/>
                                                                                    <a:gd name="connsiteY10" fmla="*/ 106277 h 369816"/>
                                                                                    <a:gd name="connsiteX11" fmla="*/ 606995 w 737185"/>
                                                                                    <a:gd name="connsiteY11" fmla="*/ 141202 h 369816"/>
                                                                                    <a:gd name="connsiteX12" fmla="*/ 530795 w 737185"/>
                                                                                    <a:gd name="connsiteY12" fmla="*/ 211052 h 369816"/>
                                                                                    <a:gd name="connsiteX13" fmla="*/ 467295 w 737185"/>
                                                                                    <a:gd name="connsiteY13" fmla="*/ 277727 h 369816"/>
                                                                                    <a:gd name="connsiteX14" fmla="*/ 448245 w 737185"/>
                                                                                    <a:gd name="connsiteY14" fmla="*/ 252327 h 369816"/>
                                                                                    <a:gd name="connsiteX15" fmla="*/ 349820 w 737185"/>
                                                                                    <a:gd name="connsiteY15" fmla="*/ 319002 h 369816"/>
                                                                                    <a:gd name="connsiteX16" fmla="*/ 251395 w 737185"/>
                                                                                    <a:gd name="connsiteY16" fmla="*/ 347577 h 369816"/>
                                                                                    <a:gd name="connsiteX17" fmla="*/ 172020 w 737185"/>
                                                                                    <a:gd name="connsiteY17" fmla="*/ 369802 h 369816"/>
                                                                                    <a:gd name="connsiteX18" fmla="*/ 127570 w 737185"/>
                                                                                    <a:gd name="connsiteY18" fmla="*/ 344402 h 369816"/>
                                                                                    <a:gd name="connsiteX19" fmla="*/ 89470 w 737185"/>
                                                                                    <a:gd name="connsiteY19" fmla="*/ 347577 h 369816"/>
                                                                                    <a:gd name="connsiteX20" fmla="*/ 76770 w 737185"/>
                                                                                    <a:gd name="connsiteY20" fmla="*/ 271377 h 369816"/>
                                                                                    <a:gd name="connsiteX21" fmla="*/ 570 w 737185"/>
                                                                                    <a:gd name="connsiteY21" fmla="*/ 341227 h 369816"/>
                                                                                  </a:gdLst>
                                                                                  <a:ahLst/>
                                                                                  <a:cxnLst>
                                                                                    <a:cxn ang="0">
                                                                                      <a:pos x="connsiteX0" y="connsiteY0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" y="connsiteY1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" y="connsiteY2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3" y="connsiteY3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4" y="connsiteY4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5" y="connsiteY5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6" y="connsiteY6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7" y="connsiteY7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8" y="connsiteY8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9" y="connsiteY9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0" y="connsiteY10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1" y="connsiteY11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2" y="connsiteY12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3" y="connsiteY13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4" y="connsiteY14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5" y="connsiteY15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6" y="connsiteY16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7" y="connsiteY17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8" y="connsiteY18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9" y="connsiteY19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0" y="connsiteY20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1" y="connsiteY21"/>
                                                                                    </a:cxn>
                                                                                  </a:cxnLst>
                                                                                  <a:rect l="l" t="t" r="r" b="b"/>
                                                                                  <a:pathLst>
                                                                                    <a:path w="737185" h="369816">
                                                                                      <a:moveTo>
                                                                                        <a:pt x="570" y="341227"/>
                                                                                      </a:moveTo>
                                                                                      <a:cubicBezTo>
                                                                                        <a:pt x="-4722" y="325881"/>
                                                                                        <a:pt x="28087" y="186710"/>
                                                                                        <a:pt x="45020" y="179302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61953" y="171894"/>
                                                                                        <a:pt x="78887" y="280373"/>
                                                                                        <a:pt x="102170" y="296777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25453" y="313181"/>
                                                                                        <a:pt x="158262" y="274552"/>
                                                                                        <a:pt x="184720" y="277727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11178" y="280902"/>
                                                                                        <a:pt x="228112" y="319531"/>
                                                                                        <a:pt x="260920" y="315827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93728" y="312123"/>
                                                                                        <a:pt x="349291" y="296777"/>
                                                                                        <a:pt x="381570" y="255502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413849" y="214227"/>
                                                                                        <a:pt x="439249" y="76644"/>
                                                                                        <a:pt x="454595" y="68177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469941" y="59710"/>
                                                                                        <a:pt x="451420" y="206819"/>
                                                                                        <a:pt x="473645" y="204702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495870" y="202585"/>
                                                                                        <a:pt x="544024" y="89344"/>
                                                                                        <a:pt x="587945" y="55477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631866" y="21610"/>
                                                                                        <a:pt x="735583" y="-6965"/>
                                                                                        <a:pt x="737170" y="1502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738757" y="9969"/>
                                                                                        <a:pt x="619166" y="82994"/>
                                                                                        <a:pt x="597470" y="106277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575774" y="129560"/>
                                                                                        <a:pt x="618107" y="123740"/>
                                                                                        <a:pt x="606995" y="141202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595883" y="158664"/>
                                                                                        <a:pt x="554078" y="188298"/>
                                                                                        <a:pt x="530795" y="211052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507512" y="233806"/>
                                                                                        <a:pt x="481053" y="270848"/>
                                                                                        <a:pt x="467295" y="277727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453537" y="284606"/>
                                                                                        <a:pt x="467824" y="245448"/>
                                                                                        <a:pt x="448245" y="252327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428666" y="259206"/>
                                                                                        <a:pt x="382628" y="303127"/>
                                                                                        <a:pt x="349820" y="319002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317012" y="334877"/>
                                                                                        <a:pt x="251395" y="347577"/>
                                                                                        <a:pt x="251395" y="347577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21762" y="356044"/>
                                                                                        <a:pt x="192657" y="370331"/>
                                                                                        <a:pt x="172020" y="369802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51383" y="369273"/>
                                                                                        <a:pt x="141328" y="348106"/>
                                                                                        <a:pt x="127570" y="344402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13812" y="340698"/>
                                                                                        <a:pt x="97937" y="359748"/>
                                                                                        <a:pt x="89470" y="347577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81003" y="335406"/>
                                                                                        <a:pt x="88941" y="270848"/>
                                                                                        <a:pt x="76770" y="271377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64599" y="271906"/>
                                                                                        <a:pt x="5862" y="356573"/>
                                                                                        <a:pt x="570" y="341227"/>
                                                                                      </a:cubicBezTo>
                                                                                      <a:close/>
                                                                                    </a:path>
                                                                                  </a:pathLst>
                                                                                </a:custGeom>
                                                                                <a:solidFill>
                                                                                  <a:srgbClr val="160A02"/>
                                                                                </a:solidFill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</p:spPr>
                                                                              <p:style>
                                                                                <a:lnRef idx="2">
                                                                                  <a:schemeClr val="accent1">
                                                                                    <a:shade val="50000"/>
                                                                                  </a:schemeClr>
                                                                                </a:lnRef>
                                                                                <a:fillRef idx="1">
                                                                                  <a:schemeClr val="accent1"/>
                                                                                </a:fillRef>
                                                                                <a:effectRef idx="0">
                                                                                  <a:schemeClr val="accent1"/>
                                                                                </a:effectRef>
                                                                                <a:fontRef idx="minor">
                                                                                  <a:schemeClr val="lt1"/>
                                                                                </a:fontRef>
                                                                              </p:style>
                                                                              <p:txBody>
                                                                                <a:bodyPr rtlCol="0" anchor="ctr"/>
                                                                                <a:lstStyle/>
                                                                                <a:p>
                                                                                  <a:pPr algn="ctr"/>
                                                                                  <a:endParaRPr lang="en-AU"/>
                                                                                </a:p>
                                                                              </p:txBody>
                                                                            </p:sp>
                                                                            <p:sp>
                                                                              <p:nvSpPr>
                                                                                <p:cNvPr id="94" name="Freeform 92">
                                                                                  <a:extLst>
                                                                                    <a:ext uri="{FF2B5EF4-FFF2-40B4-BE49-F238E27FC236}">
                                                                                      <a16:creationId xmlns:a16="http://schemas.microsoft.com/office/drawing/2014/main" id="{25B9FB78-AC4C-4976-ACA2-1610C2227F91}"/>
                                                                                    </a:ext>
                                                                                  </a:extLst>
                                                                                </p:cNvPr>
                                                                                <p:cNvSpPr/>
                                                                                <p:nvPr/>
                                                                              </p:nvSpPr>
                                                                              <p:spPr>
                                                                                <a:xfrm>
                                                                                  <a:off x="9445384" y="3850680"/>
                                                                                  <a:ext cx="142037" cy="762932"/>
                                                                                </a:xfrm>
                                                                                <a:custGeom>
                                                                                  <a:avLst/>
                                                                                  <a:gdLst>
                                                                                    <a:gd name="connsiteX0" fmla="*/ 139941 w 142037"/>
                                                                                    <a:gd name="connsiteY0" fmla="*/ 595 h 762932"/>
                                                                                    <a:gd name="connsiteX1" fmla="*/ 130416 w 142037"/>
                                                                                    <a:gd name="connsiteY1" fmla="*/ 194270 h 762932"/>
                                                                                    <a:gd name="connsiteX2" fmla="*/ 82791 w 142037"/>
                                                                                    <a:gd name="connsiteY2" fmla="*/ 254595 h 762932"/>
                                                                                    <a:gd name="connsiteX3" fmla="*/ 114541 w 142037"/>
                                                                                    <a:gd name="connsiteY3" fmla="*/ 410170 h 762932"/>
                                                                                    <a:gd name="connsiteX4" fmla="*/ 66916 w 142037"/>
                                                                                    <a:gd name="connsiteY4" fmla="*/ 483195 h 762932"/>
                                                                                    <a:gd name="connsiteX5" fmla="*/ 51041 w 142037"/>
                                                                                    <a:gd name="connsiteY5" fmla="*/ 607020 h 762932"/>
                                                                                    <a:gd name="connsiteX6" fmla="*/ 241 w 142037"/>
                                                                                    <a:gd name="connsiteY6" fmla="*/ 762595 h 762932"/>
                                                                                    <a:gd name="connsiteX7" fmla="*/ 31991 w 142037"/>
                                                                                    <a:gd name="connsiteY7" fmla="*/ 562570 h 762932"/>
                                                                                    <a:gd name="connsiteX8" fmla="*/ 35166 w 142037"/>
                                                                                    <a:gd name="connsiteY8" fmla="*/ 435570 h 762932"/>
                                                                                    <a:gd name="connsiteX9" fmla="*/ 70091 w 142037"/>
                                                                                    <a:gd name="connsiteY9" fmla="*/ 372070 h 762932"/>
                                                                                    <a:gd name="connsiteX10" fmla="*/ 57391 w 142037"/>
                                                                                    <a:gd name="connsiteY10" fmla="*/ 210145 h 762932"/>
                                                                                    <a:gd name="connsiteX11" fmla="*/ 98666 w 142037"/>
                                                                                    <a:gd name="connsiteY11" fmla="*/ 137120 h 762932"/>
                                                                                    <a:gd name="connsiteX12" fmla="*/ 139941 w 142037"/>
                                                                                    <a:gd name="connsiteY12" fmla="*/ 595 h 762932"/>
                                                                                  </a:gdLst>
                                                                                  <a:ahLst/>
                                                                                  <a:cxnLst>
                                                                                    <a:cxn ang="0">
                                                                                      <a:pos x="connsiteX0" y="connsiteY0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" y="connsiteY1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" y="connsiteY2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3" y="connsiteY3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4" y="connsiteY4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5" y="connsiteY5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6" y="connsiteY6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7" y="connsiteY7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8" y="connsiteY8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9" y="connsiteY9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0" y="connsiteY10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1" y="connsiteY11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2" y="connsiteY12"/>
                                                                                    </a:cxn>
                                                                                  </a:cxnLst>
                                                                                  <a:rect l="l" t="t" r="r" b="b"/>
                                                                                  <a:pathLst>
                                                                                    <a:path w="142037" h="762932">
                                                                                      <a:moveTo>
                                                                                        <a:pt x="139941" y="595"/>
                                                                                      </a:moveTo>
                                                                                      <a:cubicBezTo>
                                                                                        <a:pt x="145233" y="10120"/>
                                                                                        <a:pt x="139941" y="151937"/>
                                                                                        <a:pt x="130416" y="194270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20891" y="236603"/>
                                                                                        <a:pt x="85437" y="218612"/>
                                                                                        <a:pt x="82791" y="25459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80145" y="290578"/>
                                                                                        <a:pt x="117187" y="372070"/>
                                                                                        <a:pt x="114541" y="410170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11895" y="448270"/>
                                                                                        <a:pt x="77499" y="450387"/>
                                                                                        <a:pt x="66916" y="48319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56333" y="516003"/>
                                                                                        <a:pt x="62153" y="560453"/>
                                                                                        <a:pt x="51041" y="607020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39929" y="653587"/>
                                                                                        <a:pt x="3416" y="770003"/>
                                                                                        <a:pt x="241" y="76259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-2934" y="755187"/>
                                                                                        <a:pt x="26170" y="617074"/>
                                                                                        <a:pt x="31991" y="562570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37812" y="508066"/>
                                                                                        <a:pt x="28816" y="467320"/>
                                                                                        <a:pt x="35166" y="435570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41516" y="403820"/>
                                                                                        <a:pt x="66387" y="409641"/>
                                                                                        <a:pt x="70091" y="372070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73795" y="334499"/>
                                                                                        <a:pt x="52628" y="249303"/>
                                                                                        <a:pt x="57391" y="21014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62153" y="170987"/>
                                                                                        <a:pt x="84379" y="175749"/>
                                                                                        <a:pt x="98666" y="137120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12953" y="98491"/>
                                                                                        <a:pt x="134649" y="-8930"/>
                                                                                        <a:pt x="139941" y="595"/>
                                                                                      </a:cubicBezTo>
                                                                                      <a:close/>
                                                                                    </a:path>
                                                                                  </a:pathLst>
                                                                                </a:custGeom>
                                                                                <a:solidFill>
                                                                                  <a:srgbClr val="160A02"/>
                                                                                </a:solidFill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</p:spPr>
                                                                              <p:style>
                                                                                <a:lnRef idx="2">
                                                                                  <a:schemeClr val="accent1">
                                                                                    <a:shade val="50000"/>
                                                                                  </a:schemeClr>
                                                                                </a:lnRef>
                                                                                <a:fillRef idx="1">
                                                                                  <a:schemeClr val="accent1"/>
                                                                                </a:fillRef>
                                                                                <a:effectRef idx="0">
                                                                                  <a:schemeClr val="accent1"/>
                                                                                </a:effectRef>
                                                                                <a:fontRef idx="minor">
                                                                                  <a:schemeClr val="lt1"/>
                                                                                </a:fontRef>
                                                                              </p:style>
                                                                              <p:txBody>
                                                                                <a:bodyPr rtlCol="0" anchor="ctr"/>
                                                                                <a:lstStyle/>
                                                                                <a:p>
                                                                                  <a:pPr algn="ctr"/>
                                                                                  <a:endParaRPr lang="en-AU"/>
                                                                                </a:p>
                                                                              </p:txBody>
                                                                            </p:sp>
                                                                            <p:sp>
                                                                              <p:nvSpPr>
                                                                                <p:cNvPr id="95" name="Freeform 93">
                                                                                  <a:extLst>
                                                                                    <a:ext uri="{FF2B5EF4-FFF2-40B4-BE49-F238E27FC236}">
                                                                                      <a16:creationId xmlns:a16="http://schemas.microsoft.com/office/drawing/2014/main" id="{8D4FD1CC-03E6-4C88-A6AF-062ACF9C34CE}"/>
                                                                                    </a:ext>
                                                                                  </a:extLst>
                                                                                </p:cNvPr>
                                                                                <p:cNvSpPr/>
                                                                                <p:nvPr/>
                                                                              </p:nvSpPr>
                                                                              <p:spPr>
                                                                                <a:xfrm>
                                                                                  <a:off x="7061194" y="3950872"/>
                                                                                  <a:ext cx="184214" cy="490102"/>
                                                                                </a:xfrm>
                                                                                <a:custGeom>
                                                                                  <a:avLst/>
                                                                                  <a:gdLst>
                                                                                    <a:gd name="connsiteX0" fmla="*/ 6 w 184214"/>
                                                                                    <a:gd name="connsiteY0" fmla="*/ 2003 h 490102"/>
                                                                                    <a:gd name="connsiteX1" fmla="*/ 53981 w 184214"/>
                                                                                    <a:gd name="connsiteY1" fmla="*/ 189328 h 490102"/>
                                                                                    <a:gd name="connsiteX2" fmla="*/ 69856 w 184214"/>
                                                                                    <a:gd name="connsiteY2" fmla="*/ 284578 h 490102"/>
                                                                                    <a:gd name="connsiteX3" fmla="*/ 111131 w 184214"/>
                                                                                    <a:gd name="connsiteY3" fmla="*/ 395703 h 490102"/>
                                                                                    <a:gd name="connsiteX4" fmla="*/ 184156 w 184214"/>
                                                                                    <a:gd name="connsiteY4" fmla="*/ 487778 h 490102"/>
                                                                                    <a:gd name="connsiteX5" fmla="*/ 98431 w 184214"/>
                                                                                    <a:gd name="connsiteY5" fmla="*/ 297278 h 490102"/>
                                                                                    <a:gd name="connsiteX6" fmla="*/ 50806 w 184214"/>
                                                                                    <a:gd name="connsiteY6" fmla="*/ 103603 h 490102"/>
                                                                                    <a:gd name="connsiteX7" fmla="*/ 6 w 184214"/>
                                                                                    <a:gd name="connsiteY7" fmla="*/ 2003 h 490102"/>
                                                                                  </a:gdLst>
                                                                                  <a:ahLst/>
                                                                                  <a:cxnLst>
                                                                                    <a:cxn ang="0">
                                                                                      <a:pos x="connsiteX0" y="connsiteY0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" y="connsiteY1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" y="connsiteY2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3" y="connsiteY3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4" y="connsiteY4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5" y="connsiteY5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6" y="connsiteY6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7" y="connsiteY7"/>
                                                                                    </a:cxn>
                                                                                  </a:cxnLst>
                                                                                  <a:rect l="l" t="t" r="r" b="b"/>
                                                                                  <a:pathLst>
                                                                                    <a:path w="184214" h="490102">
                                                                                      <a:moveTo>
                                                                                        <a:pt x="6" y="2003"/>
                                                                                      </a:moveTo>
                                                                                      <a:cubicBezTo>
                                                                                        <a:pt x="535" y="16291"/>
                                                                                        <a:pt x="42339" y="142232"/>
                                                                                        <a:pt x="53981" y="189328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65623" y="236424"/>
                                                                                        <a:pt x="60331" y="250182"/>
                                                                                        <a:pt x="69856" y="284578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79381" y="318974"/>
                                                                                        <a:pt x="92081" y="361836"/>
                                                                                        <a:pt x="111131" y="395703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30181" y="429570"/>
                                                                                        <a:pt x="186273" y="504182"/>
                                                                                        <a:pt x="184156" y="487778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82039" y="471374"/>
                                                                                        <a:pt x="120656" y="361307"/>
                                                                                        <a:pt x="98431" y="297278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76206" y="233249"/>
                                                                                        <a:pt x="67739" y="154403"/>
                                                                                        <a:pt x="50806" y="103603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33873" y="52803"/>
                                                                                        <a:pt x="-523" y="-12285"/>
                                                                                        <a:pt x="6" y="2003"/>
                                                                                      </a:cubicBezTo>
                                                                                      <a:close/>
                                                                                    </a:path>
                                                                                  </a:pathLst>
                                                                                </a:custGeom>
                                                                                <a:solidFill>
                                                                                  <a:srgbClr val="160A02"/>
                                                                                </a:solidFill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</p:spPr>
                                                                              <p:style>
                                                                                <a:lnRef idx="2">
                                                                                  <a:schemeClr val="accent1">
                                                                                    <a:shade val="50000"/>
                                                                                  </a:schemeClr>
                                                                                </a:lnRef>
                                                                                <a:fillRef idx="1">
                                                                                  <a:schemeClr val="accent1"/>
                                                                                </a:fillRef>
                                                                                <a:effectRef idx="0">
                                                                                  <a:schemeClr val="accent1"/>
                                                                                </a:effectRef>
                                                                                <a:fontRef idx="minor">
                                                                                  <a:schemeClr val="lt1"/>
                                                                                </a:fontRef>
                                                                              </p:style>
                                                                              <p:txBody>
                                                                                <a:bodyPr rtlCol="0" anchor="ctr"/>
                                                                                <a:lstStyle/>
                                                                                <a:p>
                                                                                  <a:pPr algn="ctr"/>
                                                                                  <a:endParaRPr lang="en-AU"/>
                                                                                </a:p>
                                                                              </p:txBody>
                                                                            </p:sp>
                                                                            <p:sp>
                                                                              <p:nvSpPr>
                                                                                <p:cNvPr id="96" name="Freeform 94">
                                                                                  <a:extLst>
                                                                                    <a:ext uri="{FF2B5EF4-FFF2-40B4-BE49-F238E27FC236}">
                                                                                      <a16:creationId xmlns:a16="http://schemas.microsoft.com/office/drawing/2014/main" id="{012C251E-51D9-468D-B5F3-A976056CAFCF}"/>
                                                                                    </a:ext>
                                                                                  </a:extLst>
                                                                                </p:cNvPr>
                                                                                <p:cNvSpPr/>
                                                                                <p:nvPr/>
                                                                              </p:nvSpPr>
                                                                              <p:spPr>
                                                                                <a:xfrm>
                                                                                  <a:off x="8275924" y="4442361"/>
                                                                                  <a:ext cx="269485" cy="129742"/>
                                                                                </a:xfrm>
                                                                                <a:custGeom>
                                                                                  <a:avLst/>
                                                                                  <a:gdLst>
                                                                                    <a:gd name="connsiteX0" fmla="*/ 1301 w 269485"/>
                                                                                    <a:gd name="connsiteY0" fmla="*/ 28039 h 129742"/>
                                                                                    <a:gd name="connsiteX1" fmla="*/ 106076 w 269485"/>
                                                                                    <a:gd name="connsiteY1" fmla="*/ 2639 h 129742"/>
                                                                                    <a:gd name="connsiteX2" fmla="*/ 264826 w 269485"/>
                                                                                    <a:gd name="connsiteY2" fmla="*/ 5814 h 129742"/>
                                                                                    <a:gd name="connsiteX3" fmla="*/ 223551 w 269485"/>
                                                                                    <a:gd name="connsiteY3" fmla="*/ 47089 h 129742"/>
                                                                                    <a:gd name="connsiteX4" fmla="*/ 185451 w 269485"/>
                                                                                    <a:gd name="connsiteY4" fmla="*/ 78839 h 129742"/>
                                                                                    <a:gd name="connsiteX5" fmla="*/ 182276 w 269485"/>
                                                                                    <a:gd name="connsiteY5" fmla="*/ 97889 h 129742"/>
                                                                                    <a:gd name="connsiteX6" fmla="*/ 156876 w 269485"/>
                                                                                    <a:gd name="connsiteY6" fmla="*/ 31214 h 129742"/>
                                                                                    <a:gd name="connsiteX7" fmla="*/ 134651 w 269485"/>
                                                                                    <a:gd name="connsiteY7" fmla="*/ 82014 h 129742"/>
                                                                                    <a:gd name="connsiteX8" fmla="*/ 112426 w 269485"/>
                                                                                    <a:gd name="connsiteY8" fmla="*/ 34389 h 129742"/>
                                                                                    <a:gd name="connsiteX9" fmla="*/ 121951 w 269485"/>
                                                                                    <a:gd name="connsiteY9" fmla="*/ 129639 h 129742"/>
                                                                                    <a:gd name="connsiteX10" fmla="*/ 80676 w 269485"/>
                                                                                    <a:gd name="connsiteY10" fmla="*/ 53439 h 129742"/>
                                                                                    <a:gd name="connsiteX11" fmla="*/ 74326 w 269485"/>
                                                                                    <a:gd name="connsiteY11" fmla="*/ 78839 h 129742"/>
                                                                                    <a:gd name="connsiteX12" fmla="*/ 48926 w 269485"/>
                                                                                    <a:gd name="connsiteY12" fmla="*/ 53439 h 129742"/>
                                                                                    <a:gd name="connsiteX13" fmla="*/ 1301 w 269485"/>
                                                                                    <a:gd name="connsiteY13" fmla="*/ 28039 h 129742"/>
                                                                                  </a:gdLst>
                                                                                  <a:ahLst/>
                                                                                  <a:cxnLst>
                                                                                    <a:cxn ang="0">
                                                                                      <a:pos x="connsiteX0" y="connsiteY0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" y="connsiteY1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" y="connsiteY2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3" y="connsiteY3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4" y="connsiteY4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5" y="connsiteY5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6" y="connsiteY6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7" y="connsiteY7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8" y="connsiteY8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9" y="connsiteY9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0" y="connsiteY10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1" y="connsiteY11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2" y="connsiteY12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3" y="connsiteY13"/>
                                                                                    </a:cxn>
                                                                                  </a:cxnLst>
                                                                                  <a:rect l="l" t="t" r="r" b="b"/>
                                                                                  <a:pathLst>
                                                                                    <a:path w="269485" h="129742">
                                                                                      <a:moveTo>
                                                                                        <a:pt x="1301" y="28039"/>
                                                                                      </a:moveTo>
                                                                                      <a:cubicBezTo>
                                                                                        <a:pt x="10826" y="19572"/>
                                                                                        <a:pt x="62155" y="6343"/>
                                                                                        <a:pt x="106076" y="2639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49997" y="-1065"/>
                                                                                        <a:pt x="245247" y="-1594"/>
                                                                                        <a:pt x="264826" y="5814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84405" y="13222"/>
                                                                                        <a:pt x="236780" y="34918"/>
                                                                                        <a:pt x="223551" y="47089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10322" y="59260"/>
                                                                                        <a:pt x="192330" y="70372"/>
                                                                                        <a:pt x="185451" y="78839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78572" y="87306"/>
                                                                                        <a:pt x="187039" y="105827"/>
                                                                                        <a:pt x="182276" y="97889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77514" y="89952"/>
                                                                                        <a:pt x="164813" y="33860"/>
                                                                                        <a:pt x="156876" y="31214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48939" y="28568"/>
                                                                                        <a:pt x="142059" y="81485"/>
                                                                                        <a:pt x="134651" y="82014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27243" y="82543"/>
                                                                                        <a:pt x="114543" y="26452"/>
                                                                                        <a:pt x="112426" y="34389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10309" y="42326"/>
                                                                                        <a:pt x="127243" y="126464"/>
                                                                                        <a:pt x="121951" y="129639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16659" y="132814"/>
                                                                                        <a:pt x="88614" y="61906"/>
                                                                                        <a:pt x="80676" y="53439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72739" y="44972"/>
                                                                                        <a:pt x="79618" y="78839"/>
                                                                                        <a:pt x="74326" y="78839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69034" y="78839"/>
                                                                                        <a:pt x="60568" y="62435"/>
                                                                                        <a:pt x="48926" y="53439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37284" y="44443"/>
                                                                                        <a:pt x="-8224" y="36506"/>
                                                                                        <a:pt x="1301" y="28039"/>
                                                                                      </a:cubicBezTo>
                                                                                      <a:close/>
                                                                                    </a:path>
                                                                                  </a:pathLst>
                                                                                </a:custGeom>
                                                                                <a:solidFill>
                                                                                  <a:srgbClr val="160A02"/>
                                                                                </a:solidFill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</p:spPr>
                                                                              <p:style>
                                                                                <a:lnRef idx="2">
                                                                                  <a:schemeClr val="accent1">
                                                                                    <a:shade val="50000"/>
                                                                                  </a:schemeClr>
                                                                                </a:lnRef>
                                                                                <a:fillRef idx="1">
                                                                                  <a:schemeClr val="accent1"/>
                                                                                </a:fillRef>
                                                                                <a:effectRef idx="0">
                                                                                  <a:schemeClr val="accent1"/>
                                                                                </a:effectRef>
                                                                                <a:fontRef idx="minor">
                                                                                  <a:schemeClr val="lt1"/>
                                                                                </a:fontRef>
                                                                              </p:style>
                                                                              <p:txBody>
                                                                                <a:bodyPr rtlCol="0" anchor="ctr"/>
                                                                                <a:lstStyle/>
                                                                                <a:p>
                                                                                  <a:pPr algn="ctr"/>
                                                                                  <a:endParaRPr lang="en-AU"/>
                                                                                </a:p>
                                                                              </p:txBody>
                                                                            </p:sp>
                                                                          </p:grpSp>
                                                                        </p:grpSp>
                                                                        <p:sp>
                                                                          <p:nvSpPr>
                                                                            <p:cNvPr id="86" name="Freeform 84">
                                                                              <a:extLst>
                                                                                <a:ext uri="{FF2B5EF4-FFF2-40B4-BE49-F238E27FC236}">
                                                                                  <a16:creationId xmlns:a16="http://schemas.microsoft.com/office/drawing/2014/main" id="{ABB05B4F-7480-46F2-8318-5CA8210534CF}"/>
                                                                                </a:ext>
                                                                              </a:extLst>
                                                                            </p:cNvPr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6438886" y="1209845"/>
                                                                              <a:ext cx="597396" cy="467760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552464 w 597396"/>
                                                                                <a:gd name="connsiteY0" fmla="*/ 34755 h 467760"/>
                                                                                <a:gd name="connsiteX1" fmla="*/ 336564 w 597396"/>
                                                                                <a:gd name="connsiteY1" fmla="*/ 276055 h 467760"/>
                                                                                <a:gd name="connsiteX2" fmla="*/ 14 w 597396"/>
                                                                                <a:gd name="connsiteY2" fmla="*/ 466555 h 467760"/>
                                                                                <a:gd name="connsiteX3" fmla="*/ 323864 w 597396"/>
                                                                                <a:gd name="connsiteY3" fmla="*/ 345905 h 467760"/>
                                                                                <a:gd name="connsiteX4" fmla="*/ 558814 w 597396"/>
                                                                                <a:gd name="connsiteY4" fmla="*/ 123655 h 467760"/>
                                                                                <a:gd name="connsiteX5" fmla="*/ 596914 w 597396"/>
                                                                                <a:gd name="connsiteY5" fmla="*/ 9355 h 467760"/>
                                                                                <a:gd name="connsiteX6" fmla="*/ 552464 w 597396"/>
                                                                                <a:gd name="connsiteY6" fmla="*/ 34755 h 467760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597396" h="467760">
                                                                                  <a:moveTo>
                                                                                    <a:pt x="552464" y="34755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509072" y="79205"/>
                                                                                    <a:pt x="428639" y="204088"/>
                                                                                    <a:pt x="336564" y="27605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44489" y="348022"/>
                                                                                    <a:pt x="2131" y="454913"/>
                                                                                    <a:pt x="14" y="46655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-2103" y="478197"/>
                                                                                    <a:pt x="230731" y="403055"/>
                                                                                    <a:pt x="323864" y="34590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16997" y="288755"/>
                                                                                    <a:pt x="513306" y="179747"/>
                                                                                    <a:pt x="558814" y="12365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04322" y="67563"/>
                                                                                    <a:pt x="594797" y="22055"/>
                                                                                    <a:pt x="596914" y="935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99031" y="-3345"/>
                                                                                    <a:pt x="595856" y="-9695"/>
                                                                                    <a:pt x="552464" y="34755"/>
                                                                                  </a:cubicBezTo>
                                                                                  <a:close/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solidFill>
                                                                              <a:srgbClr val="160A02"/>
                                                                            </a:solidFill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</p:spPr>
                                                                          <p:style>
                                                                            <a:lnRef idx="2">
                                                                              <a:schemeClr val="accent1">
                                                                                <a:shade val="50000"/>
                                                                              </a:schemeClr>
                                                                            </a:lnRef>
                                                                            <a:fillRef idx="1">
                                                                              <a:schemeClr val="accent1"/>
                                                                            </a:fillRef>
                                                                            <a:effectRef idx="0">
                                                                              <a:schemeClr val="accent1"/>
                                                                            </a:effectRef>
                                                                            <a:fontRef idx="minor">
                                                                              <a:schemeClr val="lt1"/>
                                                                            </a:fontRef>
                                                                          </p:style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/>
                                                                            <a:p>
                                                                              <a:pPr algn="ctr"/>
                                                                              <a:endParaRPr lang="en-AU"/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</p:grpSp>
                                                                      <p:sp>
                                                                        <p:nvSpPr>
                                                                          <p:cNvPr id="84" name="Freeform 82">
                                                                            <a:extLst>
                                                                              <a:ext uri="{FF2B5EF4-FFF2-40B4-BE49-F238E27FC236}">
                                                                                <a16:creationId xmlns:a16="http://schemas.microsoft.com/office/drawing/2014/main" id="{E36B9BFB-6466-47EE-B6A6-83A12DB89D2E}"/>
                                                                              </a:ext>
                                                                            </a:extLst>
                                                                          </p:cNvPr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6451177" y="1416046"/>
                                                                            <a:ext cx="515320" cy="520764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423 w 515320"/>
                                                                              <a:gd name="connsiteY0" fmla="*/ 495304 h 520764"/>
                                                                              <a:gd name="connsiteX1" fmla="*/ 209973 w 515320"/>
                                                                              <a:gd name="connsiteY1" fmla="*/ 393704 h 520764"/>
                                                                              <a:gd name="connsiteX2" fmla="*/ 279823 w 515320"/>
                                                                              <a:gd name="connsiteY2" fmla="*/ 234954 h 520764"/>
                                                                              <a:gd name="connsiteX3" fmla="*/ 514773 w 515320"/>
                                                                              <a:gd name="connsiteY3" fmla="*/ 4 h 520764"/>
                                                                              <a:gd name="connsiteX4" fmla="*/ 343323 w 515320"/>
                                                                              <a:gd name="connsiteY4" fmla="*/ 228604 h 520764"/>
                                                                              <a:gd name="connsiteX5" fmla="*/ 298873 w 515320"/>
                                                                              <a:gd name="connsiteY5" fmla="*/ 374654 h 520764"/>
                                                                              <a:gd name="connsiteX6" fmla="*/ 222673 w 515320"/>
                                                                              <a:gd name="connsiteY6" fmla="*/ 520704 h 520764"/>
                                                                              <a:gd name="connsiteX7" fmla="*/ 260773 w 515320"/>
                                                                              <a:gd name="connsiteY7" fmla="*/ 393704 h 520764"/>
                                                                              <a:gd name="connsiteX8" fmla="*/ 159173 w 515320"/>
                                                                              <a:gd name="connsiteY8" fmla="*/ 482604 h 520764"/>
                                                                              <a:gd name="connsiteX9" fmla="*/ 423 w 515320"/>
                                                                              <a:gd name="connsiteY9" fmla="*/ 495304 h 520764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7" y="connsiteY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8" y="connsiteY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9" y="connsiteY9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515320" h="520764">
                                                                                <a:moveTo>
                                                                                  <a:pt x="423" y="495304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8890" y="480487"/>
                                                                                  <a:pt x="163406" y="437096"/>
                                                                                  <a:pt x="209973" y="39370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56540" y="350312"/>
                                                                                  <a:pt x="229023" y="300571"/>
                                                                                  <a:pt x="279823" y="23495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30623" y="169337"/>
                                                                                  <a:pt x="504190" y="1062"/>
                                                                                  <a:pt x="514773" y="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525356" y="-1054"/>
                                                                                  <a:pt x="379306" y="166162"/>
                                                                                  <a:pt x="343323" y="22860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07340" y="291046"/>
                                                                                  <a:pt x="318981" y="325971"/>
                                                                                  <a:pt x="298873" y="37465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78765" y="423337"/>
                                                                                  <a:pt x="229023" y="517529"/>
                                                                                  <a:pt x="222673" y="52070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16323" y="523879"/>
                                                                                  <a:pt x="271356" y="400054"/>
                                                                                  <a:pt x="260773" y="39370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50190" y="387354"/>
                                                                                  <a:pt x="205740" y="460379"/>
                                                                                  <a:pt x="159173" y="48260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12606" y="504829"/>
                                                                                  <a:pt x="-8044" y="510121"/>
                                                                                  <a:pt x="423" y="495304"/>
                                                                                </a:cubicBezTo>
                                                                                <a:close/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solidFill>
                                                                            <a:schemeClr val="tx1"/>
                                                                          </a:solidFill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/>
                                                                          <a:p>
                                                                            <a:pPr algn="ctr"/>
                                                                            <a:endParaRPr lang="en-AU"/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</p:grpSp>
                                                                    <p:sp>
                                                                      <p:nvSpPr>
                                                                        <p:cNvPr id="81" name="Freeform 79">
                                                                          <a:extLst>
                                                                            <a:ext uri="{FF2B5EF4-FFF2-40B4-BE49-F238E27FC236}">
                                                                              <a16:creationId xmlns:a16="http://schemas.microsoft.com/office/drawing/2014/main" id="{316A2895-AF6E-447E-9922-D919371C3442}"/>
                                                                            </a:ext>
                                                                          </a:extLst>
                                                                        </p:cNvPr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6504135" y="3320790"/>
                                                                          <a:ext cx="100173" cy="376774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99865 w 100173"/>
                                                                            <a:gd name="connsiteY0" fmla="*/ 260 h 376774"/>
                                                                            <a:gd name="connsiteX1" fmla="*/ 4615 w 100173"/>
                                                                            <a:gd name="connsiteY1" fmla="*/ 197110 h 376774"/>
                                                                            <a:gd name="connsiteX2" fmla="*/ 23665 w 100173"/>
                                                                            <a:gd name="connsiteY2" fmla="*/ 311410 h 376774"/>
                                                                            <a:gd name="connsiteX3" fmla="*/ 99865 w 100173"/>
                                                                            <a:gd name="connsiteY3" fmla="*/ 374910 h 376774"/>
                                                                            <a:gd name="connsiteX4" fmla="*/ 36365 w 100173"/>
                                                                            <a:gd name="connsiteY4" fmla="*/ 241560 h 376774"/>
                                                                            <a:gd name="connsiteX5" fmla="*/ 99865 w 100173"/>
                                                                            <a:gd name="connsiteY5" fmla="*/ 260 h 376774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100173" h="376774">
                                                                              <a:moveTo>
                                                                                <a:pt x="99865" y="260"/>
                                                                              </a:moveTo>
                                                                              <a:cubicBezTo>
                                                                                <a:pt x="94573" y="-7148"/>
                                                                                <a:pt x="17315" y="145252"/>
                                                                                <a:pt x="4615" y="19711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-8085" y="248968"/>
                                                                                <a:pt x="7790" y="281777"/>
                                                                                <a:pt x="23665" y="31141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9540" y="341043"/>
                                                                                <a:pt x="97748" y="386552"/>
                                                                                <a:pt x="99865" y="37491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1982" y="363268"/>
                                                                                <a:pt x="32132" y="309293"/>
                                                                                <a:pt x="36365" y="24156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0598" y="173827"/>
                                                                                <a:pt x="105157" y="7668"/>
                                                                                <a:pt x="99865" y="260"/>
                                                                              </a:cubicBezTo>
                                                                              <a:close/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solidFill>
                                                                          <a:srgbClr val="F0975A"/>
                                                                        </a:solidFill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</p:spPr>
                                                                      <p:style>
                                                                        <a:lnRef idx="2">
                                                                          <a:schemeClr val="accent1">
                                                                            <a:shade val="50000"/>
                                                                          </a:schemeClr>
                                                                        </a:lnRef>
                                                                        <a:fillRef idx="1">
                                                                          <a:schemeClr val="accent1"/>
                                                                        </a:fillRef>
                                                                        <a:effectRef idx="0">
                                                                          <a:schemeClr val="accent1"/>
                                                                        </a:effectRef>
                                                                        <a:fontRef idx="minor">
                                                                          <a:schemeClr val="lt1"/>
                                                                        </a:fontRef>
                                                                      </p:style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algn="ctr"/>
                                                                          <a:endParaRPr lang="en-AU"/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82" name="Freeform 80">
                                                                          <a:extLst>
                                                                            <a:ext uri="{FF2B5EF4-FFF2-40B4-BE49-F238E27FC236}">
                                                                              <a16:creationId xmlns:a16="http://schemas.microsoft.com/office/drawing/2014/main" id="{A53BD885-E518-4CE8-BF55-B8CA2C58C6F0}"/>
                                                                            </a:ext>
                                                                          </a:extLst>
                                                                        </p:cNvPr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7076852" y="3230328"/>
                                                                          <a:ext cx="149222" cy="436690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223 w 149222"/>
                                                                            <a:gd name="connsiteY0" fmla="*/ 1822 h 436690"/>
                                                                            <a:gd name="connsiteX1" fmla="*/ 76423 w 149222"/>
                                                                            <a:gd name="connsiteY1" fmla="*/ 166922 h 436690"/>
                                                                            <a:gd name="connsiteX2" fmla="*/ 139923 w 149222"/>
                                                                            <a:gd name="connsiteY2" fmla="*/ 293922 h 436690"/>
                                                                            <a:gd name="connsiteX3" fmla="*/ 146273 w 149222"/>
                                                                            <a:gd name="connsiteY3" fmla="*/ 376472 h 436690"/>
                                                                            <a:gd name="connsiteX4" fmla="*/ 114523 w 149222"/>
                                                                            <a:gd name="connsiteY4" fmla="*/ 433622 h 436690"/>
                                                                            <a:gd name="connsiteX5" fmla="*/ 101823 w 149222"/>
                                                                            <a:gd name="connsiteY5" fmla="*/ 281222 h 436690"/>
                                                                            <a:gd name="connsiteX6" fmla="*/ 223 w 149222"/>
                                                                            <a:gd name="connsiteY6" fmla="*/ 1822 h 436690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149222" h="436690">
                                                                              <a:moveTo>
                                                                                <a:pt x="223" y="1822"/>
                                                                              </a:moveTo>
                                                                              <a:cubicBezTo>
                                                                                <a:pt x="-4010" y="-17228"/>
                                                                                <a:pt x="53140" y="118239"/>
                                                                                <a:pt x="76423" y="16692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99706" y="215605"/>
                                                                                <a:pt x="128281" y="258997"/>
                                                                                <a:pt x="139923" y="29392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51565" y="328847"/>
                                                                                <a:pt x="150506" y="353189"/>
                                                                                <a:pt x="146273" y="37647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42040" y="399755"/>
                                                                                <a:pt x="121931" y="449497"/>
                                                                                <a:pt x="114523" y="43362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7115" y="417747"/>
                                                                                <a:pt x="117698" y="345780"/>
                                                                                <a:pt x="101823" y="28122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5948" y="216664"/>
                                                                                <a:pt x="4456" y="20872"/>
                                                                                <a:pt x="223" y="1822"/>
                                                                              </a:cubicBezTo>
                                                                              <a:close/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solidFill>
                                                                          <a:srgbClr val="F0975A"/>
                                                                        </a:solidFill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</p:spPr>
                                                                      <p:style>
                                                                        <a:lnRef idx="2">
                                                                          <a:schemeClr val="accent1">
                                                                            <a:shade val="50000"/>
                                                                          </a:schemeClr>
                                                                        </a:lnRef>
                                                                        <a:fillRef idx="1">
                                                                          <a:schemeClr val="accent1"/>
                                                                        </a:fillRef>
                                                                        <a:effectRef idx="0">
                                                                          <a:schemeClr val="accent1"/>
                                                                        </a:effectRef>
                                                                        <a:fontRef idx="minor">
                                                                          <a:schemeClr val="lt1"/>
                                                                        </a:fontRef>
                                                                      </p:style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algn="ctr"/>
                                                                          <a:endParaRPr lang="en-AU"/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</p:grpSp>
                                                                  <p:sp>
                                                                    <p:nvSpPr>
                                                                      <p:cNvPr id="79" name="Freeform 77">
                                                                        <a:extLst>
                                                                          <a:ext uri="{FF2B5EF4-FFF2-40B4-BE49-F238E27FC236}">
                                                                            <a16:creationId xmlns:a16="http://schemas.microsoft.com/office/drawing/2014/main" id="{3334EB2F-76AE-4485-B46D-166212920923}"/>
                                                                          </a:ext>
                                                                        </a:extLst>
                                                                      </p:cNvPr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5482840" y="3288506"/>
                                                                        <a:ext cx="2595525" cy="1691824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41660 w 2595525"/>
                                                                          <a:gd name="connsiteY0" fmla="*/ 203994 h 1691824"/>
                                                                          <a:gd name="connsiteX1" fmla="*/ 168660 w 2595525"/>
                                                                          <a:gd name="connsiteY1" fmla="*/ 419894 h 1691824"/>
                                                                          <a:gd name="connsiteX2" fmla="*/ 219460 w 2595525"/>
                                                                          <a:gd name="connsiteY2" fmla="*/ 597694 h 1691824"/>
                                                                          <a:gd name="connsiteX3" fmla="*/ 409960 w 2595525"/>
                                                                          <a:gd name="connsiteY3" fmla="*/ 559594 h 1691824"/>
                                                                          <a:gd name="connsiteX4" fmla="*/ 549660 w 2595525"/>
                                                                          <a:gd name="connsiteY4" fmla="*/ 838994 h 1691824"/>
                                                                          <a:gd name="connsiteX5" fmla="*/ 702060 w 2595525"/>
                                                                          <a:gd name="connsiteY5" fmla="*/ 699294 h 1691824"/>
                                                                          <a:gd name="connsiteX6" fmla="*/ 765560 w 2595525"/>
                                                                          <a:gd name="connsiteY6" fmla="*/ 965994 h 1691824"/>
                                                                          <a:gd name="connsiteX7" fmla="*/ 816360 w 2595525"/>
                                                                          <a:gd name="connsiteY7" fmla="*/ 1105694 h 1691824"/>
                                                                          <a:gd name="connsiteX8" fmla="*/ 968760 w 2595525"/>
                                                                          <a:gd name="connsiteY8" fmla="*/ 1118394 h 1691824"/>
                                                                          <a:gd name="connsiteX9" fmla="*/ 1044960 w 2595525"/>
                                                                          <a:gd name="connsiteY9" fmla="*/ 1131094 h 1691824"/>
                                                                          <a:gd name="connsiteX10" fmla="*/ 1425960 w 2595525"/>
                                                                          <a:gd name="connsiteY10" fmla="*/ 1143794 h 1691824"/>
                                                                          <a:gd name="connsiteX11" fmla="*/ 1743460 w 2595525"/>
                                                                          <a:gd name="connsiteY11" fmla="*/ 1131094 h 1691824"/>
                                                                          <a:gd name="connsiteX12" fmla="*/ 1908560 w 2595525"/>
                                                                          <a:gd name="connsiteY12" fmla="*/ 1042194 h 1691824"/>
                                                                          <a:gd name="connsiteX13" fmla="*/ 2010160 w 2595525"/>
                                                                          <a:gd name="connsiteY13" fmla="*/ 991394 h 1691824"/>
                                                                          <a:gd name="connsiteX14" fmla="*/ 2149860 w 2595525"/>
                                                                          <a:gd name="connsiteY14" fmla="*/ 978694 h 1691824"/>
                                                                          <a:gd name="connsiteX15" fmla="*/ 2264160 w 2595525"/>
                                                                          <a:gd name="connsiteY15" fmla="*/ 775494 h 1691824"/>
                                                                          <a:gd name="connsiteX16" fmla="*/ 2353060 w 2595525"/>
                                                                          <a:gd name="connsiteY16" fmla="*/ 775494 h 1691824"/>
                                                                          <a:gd name="connsiteX17" fmla="*/ 2530860 w 2595525"/>
                                                                          <a:gd name="connsiteY17" fmla="*/ 318294 h 1691824"/>
                                                                          <a:gd name="connsiteX18" fmla="*/ 2530860 w 2595525"/>
                                                                          <a:gd name="connsiteY18" fmla="*/ 51594 h 1691824"/>
                                                                          <a:gd name="connsiteX19" fmla="*/ 2568960 w 2595525"/>
                                                                          <a:gd name="connsiteY19" fmla="*/ 26194 h 1691824"/>
                                                                          <a:gd name="connsiteX20" fmla="*/ 2594360 w 2595525"/>
                                                                          <a:gd name="connsiteY20" fmla="*/ 343694 h 1691824"/>
                                                                          <a:gd name="connsiteX21" fmla="*/ 2530860 w 2595525"/>
                                                                          <a:gd name="connsiteY21" fmla="*/ 775494 h 1691824"/>
                                                                          <a:gd name="connsiteX22" fmla="*/ 2353060 w 2595525"/>
                                                                          <a:gd name="connsiteY22" fmla="*/ 1131094 h 1691824"/>
                                                                          <a:gd name="connsiteX23" fmla="*/ 1946660 w 2595525"/>
                                                                          <a:gd name="connsiteY23" fmla="*/ 1486694 h 1691824"/>
                                                                          <a:gd name="connsiteX24" fmla="*/ 1375160 w 2595525"/>
                                                                          <a:gd name="connsiteY24" fmla="*/ 1689894 h 1691824"/>
                                                                          <a:gd name="connsiteX25" fmla="*/ 1260860 w 2595525"/>
                                                                          <a:gd name="connsiteY25" fmla="*/ 1588294 h 1691824"/>
                                                                          <a:gd name="connsiteX26" fmla="*/ 994160 w 2595525"/>
                                                                          <a:gd name="connsiteY26" fmla="*/ 1575594 h 1691824"/>
                                                                          <a:gd name="connsiteX27" fmla="*/ 752860 w 2595525"/>
                                                                          <a:gd name="connsiteY27" fmla="*/ 1423194 h 1691824"/>
                                                                          <a:gd name="connsiteX28" fmla="*/ 473460 w 2595525"/>
                                                                          <a:gd name="connsiteY28" fmla="*/ 1283494 h 1691824"/>
                                                                          <a:gd name="connsiteX29" fmla="*/ 194060 w 2595525"/>
                                                                          <a:gd name="connsiteY29" fmla="*/ 1156494 h 1691824"/>
                                                                          <a:gd name="connsiteX30" fmla="*/ 92460 w 2595525"/>
                                                                          <a:gd name="connsiteY30" fmla="*/ 762794 h 1691824"/>
                                                                          <a:gd name="connsiteX31" fmla="*/ 3560 w 2595525"/>
                                                                          <a:gd name="connsiteY31" fmla="*/ 508794 h 1691824"/>
                                                                          <a:gd name="connsiteX32" fmla="*/ 41660 w 2595525"/>
                                                                          <a:gd name="connsiteY32" fmla="*/ 203994 h 1691824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  <a:cxn ang="0">
                                                                            <a:pos x="connsiteX6" y="connsiteY6"/>
                                                                          </a:cxn>
                                                                          <a:cxn ang="0">
                                                                            <a:pos x="connsiteX7" y="connsiteY7"/>
                                                                          </a:cxn>
                                                                          <a:cxn ang="0">
                                                                            <a:pos x="connsiteX8" y="connsiteY8"/>
                                                                          </a:cxn>
                                                                          <a:cxn ang="0">
                                                                            <a:pos x="connsiteX9" y="connsiteY9"/>
                                                                          </a:cxn>
                                                                          <a:cxn ang="0">
                                                                            <a:pos x="connsiteX10" y="connsiteY10"/>
                                                                          </a:cxn>
                                                                          <a:cxn ang="0">
                                                                            <a:pos x="connsiteX11" y="connsiteY11"/>
                                                                          </a:cxn>
                                                                          <a:cxn ang="0">
                                                                            <a:pos x="connsiteX12" y="connsiteY12"/>
                                                                          </a:cxn>
                                                                          <a:cxn ang="0">
                                                                            <a:pos x="connsiteX13" y="connsiteY13"/>
                                                                          </a:cxn>
                                                                          <a:cxn ang="0">
                                                                            <a:pos x="connsiteX14" y="connsiteY14"/>
                                                                          </a:cxn>
                                                                          <a:cxn ang="0">
                                                                            <a:pos x="connsiteX15" y="connsiteY15"/>
                                                                          </a:cxn>
                                                                          <a:cxn ang="0">
                                                                            <a:pos x="connsiteX16" y="connsiteY16"/>
                                                                          </a:cxn>
                                                                          <a:cxn ang="0">
                                                                            <a:pos x="connsiteX17" y="connsiteY17"/>
                                                                          </a:cxn>
                                                                          <a:cxn ang="0">
                                                                            <a:pos x="connsiteX18" y="connsiteY18"/>
                                                                          </a:cxn>
                                                                          <a:cxn ang="0">
                                                                            <a:pos x="connsiteX19" y="connsiteY19"/>
                                                                          </a:cxn>
                                                                          <a:cxn ang="0">
                                                                            <a:pos x="connsiteX20" y="connsiteY20"/>
                                                                          </a:cxn>
                                                                          <a:cxn ang="0">
                                                                            <a:pos x="connsiteX21" y="connsiteY21"/>
                                                                          </a:cxn>
                                                                          <a:cxn ang="0">
                                                                            <a:pos x="connsiteX22" y="connsiteY22"/>
                                                                          </a:cxn>
                                                                          <a:cxn ang="0">
                                                                            <a:pos x="connsiteX23" y="connsiteY23"/>
                                                                          </a:cxn>
                                                                          <a:cxn ang="0">
                                                                            <a:pos x="connsiteX24" y="connsiteY24"/>
                                                                          </a:cxn>
                                                                          <a:cxn ang="0">
                                                                            <a:pos x="connsiteX25" y="connsiteY25"/>
                                                                          </a:cxn>
                                                                          <a:cxn ang="0">
                                                                            <a:pos x="connsiteX26" y="connsiteY26"/>
                                                                          </a:cxn>
                                                                          <a:cxn ang="0">
                                                                            <a:pos x="connsiteX27" y="connsiteY27"/>
                                                                          </a:cxn>
                                                                          <a:cxn ang="0">
                                                                            <a:pos x="connsiteX28" y="connsiteY28"/>
                                                                          </a:cxn>
                                                                          <a:cxn ang="0">
                                                                            <a:pos x="connsiteX29" y="connsiteY29"/>
                                                                          </a:cxn>
                                                                          <a:cxn ang="0">
                                                                            <a:pos x="connsiteX30" y="connsiteY30"/>
                                                                          </a:cxn>
                                                                          <a:cxn ang="0">
                                                                            <a:pos x="connsiteX31" y="connsiteY31"/>
                                                                          </a:cxn>
                                                                          <a:cxn ang="0">
                                                                            <a:pos x="connsiteX32" y="connsiteY32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2595525" h="1691824">
                                                                            <a:moveTo>
                                                                              <a:pt x="41660" y="203994"/>
                                                                            </a:moveTo>
                                                                            <a:cubicBezTo>
                                                                              <a:pt x="69177" y="189177"/>
                                                                              <a:pt x="139027" y="354277"/>
                                                                              <a:pt x="168660" y="419894"/>
                                                                            </a:cubicBezTo>
                                                                            <a:cubicBezTo>
                                                                              <a:pt x="198293" y="485511"/>
                                                                              <a:pt x="179243" y="574411"/>
                                                                              <a:pt x="219460" y="597694"/>
                                                                            </a:cubicBezTo>
                                                                            <a:cubicBezTo>
                                                                              <a:pt x="259677" y="620977"/>
                                                                              <a:pt x="354927" y="519377"/>
                                                                              <a:pt x="409960" y="559594"/>
                                                                            </a:cubicBezTo>
                                                                            <a:cubicBezTo>
                                                                              <a:pt x="464993" y="599811"/>
                                                                              <a:pt x="500977" y="815711"/>
                                                                              <a:pt x="549660" y="838994"/>
                                                                            </a:cubicBezTo>
                                                                            <a:cubicBezTo>
                                                                              <a:pt x="598343" y="862277"/>
                                                                              <a:pt x="666077" y="678127"/>
                                                                              <a:pt x="702060" y="699294"/>
                                                                            </a:cubicBezTo>
                                                                            <a:cubicBezTo>
                                                                              <a:pt x="738043" y="720461"/>
                                                                              <a:pt x="746510" y="898261"/>
                                                                              <a:pt x="765560" y="965994"/>
                                                                            </a:cubicBezTo>
                                                                            <a:cubicBezTo>
                                                                              <a:pt x="784610" y="1033727"/>
                                                                              <a:pt x="782493" y="1080294"/>
                                                                              <a:pt x="816360" y="1105694"/>
                                                                            </a:cubicBezTo>
                                                                            <a:cubicBezTo>
                                                                              <a:pt x="850227" y="1131094"/>
                                                                              <a:pt x="930660" y="1114161"/>
                                                                              <a:pt x="968760" y="1118394"/>
                                                                            </a:cubicBezTo>
                                                                            <a:cubicBezTo>
                                                                              <a:pt x="1006860" y="1122627"/>
                                                                              <a:pt x="968760" y="1126861"/>
                                                                              <a:pt x="1044960" y="1131094"/>
                                                                            </a:cubicBezTo>
                                                                            <a:cubicBezTo>
                                                                              <a:pt x="1121160" y="1135327"/>
                                                                              <a:pt x="1309543" y="1143794"/>
                                                                              <a:pt x="1425960" y="1143794"/>
                                                                            </a:cubicBezTo>
                                                                            <a:cubicBezTo>
                                                                              <a:pt x="1542377" y="1143794"/>
                                                                              <a:pt x="1663027" y="1148027"/>
                                                                              <a:pt x="1743460" y="1131094"/>
                                                                            </a:cubicBezTo>
                                                                            <a:cubicBezTo>
                                                                              <a:pt x="1823893" y="1114161"/>
                                                                              <a:pt x="1864110" y="1065477"/>
                                                                              <a:pt x="1908560" y="1042194"/>
                                                                            </a:cubicBezTo>
                                                                            <a:cubicBezTo>
                                                                              <a:pt x="1953010" y="1018911"/>
                                                                              <a:pt x="1969943" y="1001977"/>
                                                                              <a:pt x="2010160" y="991394"/>
                                                                            </a:cubicBezTo>
                                                                            <a:cubicBezTo>
                                                                              <a:pt x="2050377" y="980811"/>
                                                                              <a:pt x="2107527" y="1014677"/>
                                                                              <a:pt x="2149860" y="978694"/>
                                                                            </a:cubicBezTo>
                                                                            <a:cubicBezTo>
                                                                              <a:pt x="2192193" y="942711"/>
                                                                              <a:pt x="2230293" y="809361"/>
                                                                              <a:pt x="2264160" y="775494"/>
                                                                            </a:cubicBezTo>
                                                                            <a:cubicBezTo>
                                                                              <a:pt x="2298027" y="741627"/>
                                                                              <a:pt x="2308610" y="851694"/>
                                                                              <a:pt x="2353060" y="775494"/>
                                                                            </a:cubicBezTo>
                                                                            <a:cubicBezTo>
                                                                              <a:pt x="2397510" y="699294"/>
                                                                              <a:pt x="2501227" y="438944"/>
                                                                              <a:pt x="2530860" y="318294"/>
                                                                            </a:cubicBezTo>
                                                                            <a:cubicBezTo>
                                                                              <a:pt x="2560493" y="197644"/>
                                                                              <a:pt x="2524510" y="100277"/>
                                                                              <a:pt x="2530860" y="51594"/>
                                                                            </a:cubicBezTo>
                                                                            <a:cubicBezTo>
                                                                              <a:pt x="2537210" y="2911"/>
                                                                              <a:pt x="2558377" y="-22489"/>
                                                                              <a:pt x="2568960" y="26194"/>
                                                                            </a:cubicBezTo>
                                                                            <a:cubicBezTo>
                                                                              <a:pt x="2579543" y="74877"/>
                                                                              <a:pt x="2600710" y="218811"/>
                                                                              <a:pt x="2594360" y="343694"/>
                                                                            </a:cubicBezTo>
                                                                            <a:cubicBezTo>
                                                                              <a:pt x="2588010" y="468577"/>
                                                                              <a:pt x="2571077" y="644261"/>
                                                                              <a:pt x="2530860" y="775494"/>
                                                                            </a:cubicBezTo>
                                                                            <a:cubicBezTo>
                                                                              <a:pt x="2490643" y="906727"/>
                                                                              <a:pt x="2450427" y="1012561"/>
                                                                              <a:pt x="2353060" y="1131094"/>
                                                                            </a:cubicBezTo>
                                                                            <a:cubicBezTo>
                                                                              <a:pt x="2255693" y="1249627"/>
                                                                              <a:pt x="2109643" y="1393561"/>
                                                                              <a:pt x="1946660" y="1486694"/>
                                                                            </a:cubicBezTo>
                                                                            <a:cubicBezTo>
                                                                              <a:pt x="1783677" y="1579827"/>
                                                                              <a:pt x="1489460" y="1672961"/>
                                                                              <a:pt x="1375160" y="1689894"/>
                                                                            </a:cubicBezTo>
                                                                            <a:cubicBezTo>
                                                                              <a:pt x="1260860" y="1706827"/>
                                                                              <a:pt x="1324360" y="1607344"/>
                                                                              <a:pt x="1260860" y="1588294"/>
                                                                            </a:cubicBezTo>
                                                                            <a:cubicBezTo>
                                                                              <a:pt x="1197360" y="1569244"/>
                                                                              <a:pt x="1078827" y="1603111"/>
                                                                              <a:pt x="994160" y="1575594"/>
                                                                            </a:cubicBezTo>
                                                                            <a:cubicBezTo>
                                                                              <a:pt x="909493" y="1548077"/>
                                                                              <a:pt x="839643" y="1471877"/>
                                                                              <a:pt x="752860" y="1423194"/>
                                                                            </a:cubicBezTo>
                                                                            <a:cubicBezTo>
                                                                              <a:pt x="666077" y="1374511"/>
                                                                              <a:pt x="566593" y="1327944"/>
                                                                              <a:pt x="473460" y="1283494"/>
                                                                            </a:cubicBezTo>
                                                                            <a:cubicBezTo>
                                                                              <a:pt x="380327" y="1239044"/>
                                                                              <a:pt x="257560" y="1243277"/>
                                                                              <a:pt x="194060" y="1156494"/>
                                                                            </a:cubicBezTo>
                                                                            <a:cubicBezTo>
                                                                              <a:pt x="130560" y="1069711"/>
                                                                              <a:pt x="124210" y="870744"/>
                                                                              <a:pt x="92460" y="762794"/>
                                                                            </a:cubicBezTo>
                                                                            <a:cubicBezTo>
                                                                              <a:pt x="60710" y="654844"/>
                                                                              <a:pt x="16260" y="599811"/>
                                                                              <a:pt x="3560" y="508794"/>
                                                                            </a:cubicBezTo>
                                                                            <a:cubicBezTo>
                                                                              <a:pt x="-9140" y="417777"/>
                                                                              <a:pt x="14143" y="218811"/>
                                                                              <a:pt x="41660" y="203994"/>
                                                                            </a:cubicBezTo>
                                                                            <a:close/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solidFill>
                                                                        <a:srgbClr val="3D1C05">
                                                                          <a:alpha val="10196"/>
                                                                        </a:srgbClr>
                                                                      </a:solidFill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accent1">
                                                                          <a:shade val="50000"/>
                                                                        </a:schemeClr>
                                                                      </a:lnRef>
                                                                      <a:fillRef idx="1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lt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algn="ctr"/>
                                                                        <a:endParaRPr lang="en-AU"/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</p:grpSp>
                                                                <p:sp>
                                                                  <p:nvSpPr>
                                                                    <p:cNvPr id="76" name="Freeform 74">
                                                                      <a:extLst>
                                                                        <a:ext uri="{FF2B5EF4-FFF2-40B4-BE49-F238E27FC236}">
                                                                          <a16:creationId xmlns:a16="http://schemas.microsoft.com/office/drawing/2014/main" id="{F53DBE0C-7DB6-4776-A55A-3E23D5ECB089}"/>
                                                                        </a:ext>
                                                                      </a:extLst>
                                                                    </p:cNvPr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>
                                                                      <a:off x="5766217" y="3514522"/>
                                                                      <a:ext cx="695344" cy="181505"/>
                                                                    </a:xfrm>
                                                                    <a:custGeom>
                                                                      <a:avLst/>
                                                                      <a:gdLst>
                                                                        <a:gd name="connsiteX0" fmla="*/ 5933 w 695344"/>
                                                                        <a:gd name="connsiteY0" fmla="*/ 155778 h 181505"/>
                                                                        <a:gd name="connsiteX1" fmla="*/ 272633 w 695344"/>
                                                                        <a:gd name="connsiteY1" fmla="*/ 41478 h 181505"/>
                                                                        <a:gd name="connsiteX2" fmla="*/ 552033 w 695344"/>
                                                                        <a:gd name="connsiteY2" fmla="*/ 3378 h 181505"/>
                                                                        <a:gd name="connsiteX3" fmla="*/ 685383 w 695344"/>
                                                                        <a:gd name="connsiteY3" fmla="*/ 117678 h 181505"/>
                                                                        <a:gd name="connsiteX4" fmla="*/ 653633 w 695344"/>
                                                                        <a:gd name="connsiteY4" fmla="*/ 181178 h 181505"/>
                                                                        <a:gd name="connsiteX5" fmla="*/ 399633 w 695344"/>
                                                                        <a:gd name="connsiteY5" fmla="*/ 143078 h 181505"/>
                                                                        <a:gd name="connsiteX6" fmla="*/ 113883 w 695344"/>
                                                                        <a:gd name="connsiteY6" fmla="*/ 155778 h 181505"/>
                                                                        <a:gd name="connsiteX7" fmla="*/ 5933 w 695344"/>
                                                                        <a:gd name="connsiteY7" fmla="*/ 155778 h 181505"/>
                                                                      </a:gdLst>
                                                                      <a:ahLst/>
                                                                      <a:cxnLst>
                                                                        <a:cxn ang="0">
                                                                          <a:pos x="connsiteX0" y="connsiteY0"/>
                                                                        </a:cxn>
                                                                        <a:cxn ang="0">
                                                                          <a:pos x="connsiteX1" y="connsiteY1"/>
                                                                        </a:cxn>
                                                                        <a:cxn ang="0">
                                                                          <a:pos x="connsiteX2" y="connsiteY2"/>
                                                                        </a:cxn>
                                                                        <a:cxn ang="0">
                                                                          <a:pos x="connsiteX3" y="connsiteY3"/>
                                                                        </a:cxn>
                                                                        <a:cxn ang="0">
                                                                          <a:pos x="connsiteX4" y="connsiteY4"/>
                                                                        </a:cxn>
                                                                        <a:cxn ang="0">
                                                                          <a:pos x="connsiteX5" y="connsiteY5"/>
                                                                        </a:cxn>
                                                                        <a:cxn ang="0">
                                                                          <a:pos x="connsiteX6" y="connsiteY6"/>
                                                                        </a:cxn>
                                                                        <a:cxn ang="0">
                                                                          <a:pos x="connsiteX7" y="connsiteY7"/>
                                                                        </a:cxn>
                                                                      </a:cxnLst>
                                                                      <a:rect l="l" t="t" r="r" b="b"/>
                                                                      <a:pathLst>
                                                                        <a:path w="695344" h="181505">
                                                                          <a:moveTo>
                                                                            <a:pt x="5933" y="155778"/>
                                                                          </a:moveTo>
                                                                          <a:cubicBezTo>
                                                                            <a:pt x="32391" y="136728"/>
                                                                            <a:pt x="181616" y="66878"/>
                                                                            <a:pt x="272633" y="41478"/>
                                                                          </a:cubicBezTo>
                                                                          <a:cubicBezTo>
                                                                            <a:pt x="363650" y="16078"/>
                                                                            <a:pt x="483241" y="-9322"/>
                                                                            <a:pt x="552033" y="3378"/>
                                                                          </a:cubicBezTo>
                                                                          <a:cubicBezTo>
                                                                            <a:pt x="620825" y="16078"/>
                                                                            <a:pt x="668450" y="88045"/>
                                                                            <a:pt x="685383" y="117678"/>
                                                                          </a:cubicBezTo>
                                                                          <a:cubicBezTo>
                                                                            <a:pt x="702316" y="147311"/>
                                                                            <a:pt x="701258" y="176945"/>
                                                                            <a:pt x="653633" y="181178"/>
                                                                          </a:cubicBezTo>
                                                                          <a:cubicBezTo>
                                                                            <a:pt x="606008" y="185411"/>
                                                                            <a:pt x="489591" y="147311"/>
                                                                            <a:pt x="399633" y="143078"/>
                                                                          </a:cubicBezTo>
                                                                          <a:lnTo>
                                                                            <a:pt x="113883" y="155778"/>
                                                                          </a:lnTo>
                                                                          <a:cubicBezTo>
                                                                            <a:pt x="46150" y="160011"/>
                                                                            <a:pt x="-20525" y="174828"/>
                                                                            <a:pt x="5933" y="155778"/>
                                                                          </a:cubicBezTo>
                                                                          <a:close/>
                                                                        </a:path>
                                                                      </a:pathLst>
                                                                    </a:custGeom>
                                                                    <a:solidFill>
                                                                      <a:schemeClr val="accent2">
                                                                        <a:lumMod val="20000"/>
                                                                        <a:lumOff val="80000"/>
                                                                        <a:alpha val="40000"/>
                                                                      </a:schemeClr>
                                                                    </a:solidFill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</p:spPr>
                                                                  <p:style>
                                                                    <a:lnRef idx="2">
                                                                      <a:schemeClr val="accent1">
                                                                        <a:shade val="50000"/>
                                                                      </a:schemeClr>
                                                                    </a:lnRef>
                                                                    <a:fillRef idx="1">
                                                                      <a:schemeClr val="accent1"/>
                                                                    </a:fillRef>
                                                                    <a:effectRef idx="0">
                                                                      <a:schemeClr val="accent1"/>
                                                                    </a:effectRef>
                                                                    <a:fontRef idx="minor">
                                                                      <a:schemeClr val="lt1"/>
                                                                    </a:fontRef>
                                                                  </p:style>
                                                                  <p:txBody>
                                                                    <a:bodyPr rtlCol="0" anchor="ctr"/>
                                                                    <a:lstStyle/>
                                                                    <a:p>
                                                                      <a:pPr algn="ctr"/>
                                                                      <a:endParaRPr lang="en-AU"/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  <p:sp>
                                                                  <p:nvSpPr>
                                                                    <p:cNvPr id="77" name="Freeform 75">
                                                                      <a:extLst>
                                                                        <a:ext uri="{FF2B5EF4-FFF2-40B4-BE49-F238E27FC236}">
                                                                          <a16:creationId xmlns:a16="http://schemas.microsoft.com/office/drawing/2014/main" id="{14B13F1A-0B85-4213-AF2E-A1736E8D6E4F}"/>
                                                                        </a:ext>
                                                                      </a:extLst>
                                                                    </p:cNvPr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>
                                                                      <a:off x="7287135" y="3460707"/>
                                                                      <a:ext cx="631400" cy="261181"/>
                                                                    </a:xfrm>
                                                                    <a:custGeom>
                                                                      <a:avLst/>
                                                                      <a:gdLst>
                                                                        <a:gd name="connsiteX0" fmla="*/ 212215 w 631400"/>
                                                                        <a:gd name="connsiteY0" fmla="*/ 260393 h 261181"/>
                                                                        <a:gd name="connsiteX1" fmla="*/ 59815 w 631400"/>
                                                                        <a:gd name="connsiteY1" fmla="*/ 107993 h 261181"/>
                                                                        <a:gd name="connsiteX2" fmla="*/ 9015 w 631400"/>
                                                                        <a:gd name="connsiteY2" fmla="*/ 6393 h 261181"/>
                                                                        <a:gd name="connsiteX3" fmla="*/ 231265 w 631400"/>
                                                                        <a:gd name="connsiteY3" fmla="*/ 19093 h 261181"/>
                                                                        <a:gd name="connsiteX4" fmla="*/ 415415 w 631400"/>
                                                                        <a:gd name="connsiteY4" fmla="*/ 88943 h 261181"/>
                                                                        <a:gd name="connsiteX5" fmla="*/ 631315 w 631400"/>
                                                                        <a:gd name="connsiteY5" fmla="*/ 234993 h 261181"/>
                                                                        <a:gd name="connsiteX6" fmla="*/ 390015 w 631400"/>
                                                                        <a:gd name="connsiteY6" fmla="*/ 171493 h 261181"/>
                                                                        <a:gd name="connsiteX7" fmla="*/ 212215 w 631400"/>
                                                                        <a:gd name="connsiteY7" fmla="*/ 260393 h 261181"/>
                                                                      </a:gdLst>
                                                                      <a:ahLst/>
                                                                      <a:cxnLst>
                                                                        <a:cxn ang="0">
                                                                          <a:pos x="connsiteX0" y="connsiteY0"/>
                                                                        </a:cxn>
                                                                        <a:cxn ang="0">
                                                                          <a:pos x="connsiteX1" y="connsiteY1"/>
                                                                        </a:cxn>
                                                                        <a:cxn ang="0">
                                                                          <a:pos x="connsiteX2" y="connsiteY2"/>
                                                                        </a:cxn>
                                                                        <a:cxn ang="0">
                                                                          <a:pos x="connsiteX3" y="connsiteY3"/>
                                                                        </a:cxn>
                                                                        <a:cxn ang="0">
                                                                          <a:pos x="connsiteX4" y="connsiteY4"/>
                                                                        </a:cxn>
                                                                        <a:cxn ang="0">
                                                                          <a:pos x="connsiteX5" y="connsiteY5"/>
                                                                        </a:cxn>
                                                                        <a:cxn ang="0">
                                                                          <a:pos x="connsiteX6" y="connsiteY6"/>
                                                                        </a:cxn>
                                                                        <a:cxn ang="0">
                                                                          <a:pos x="connsiteX7" y="connsiteY7"/>
                                                                        </a:cxn>
                                                                      </a:cxnLst>
                                                                      <a:rect l="l" t="t" r="r" b="b"/>
                                                                      <a:pathLst>
                                                                        <a:path w="631400" h="261181">
                                                                          <a:moveTo>
                                                                            <a:pt x="212215" y="260393"/>
                                                                          </a:moveTo>
                                                                          <a:cubicBezTo>
                                                                            <a:pt x="157182" y="249810"/>
                                                                            <a:pt x="93682" y="150326"/>
                                                                            <a:pt x="59815" y="107993"/>
                                                                          </a:cubicBezTo>
                                                                          <a:cubicBezTo>
                                                                            <a:pt x="25948" y="65660"/>
                                                                            <a:pt x="-19560" y="21210"/>
                                                                            <a:pt x="9015" y="6393"/>
                                                                          </a:cubicBezTo>
                                                                          <a:cubicBezTo>
                                                                            <a:pt x="37590" y="-8424"/>
                                                                            <a:pt x="163532" y="5335"/>
                                                                            <a:pt x="231265" y="19093"/>
                                                                          </a:cubicBezTo>
                                                                          <a:cubicBezTo>
                                                                            <a:pt x="298998" y="32851"/>
                                                                            <a:pt x="348740" y="52960"/>
                                                                            <a:pt x="415415" y="88943"/>
                                                                          </a:cubicBezTo>
                                                                          <a:cubicBezTo>
                                                                            <a:pt x="482090" y="124926"/>
                                                                            <a:pt x="635548" y="221235"/>
                                                                            <a:pt x="631315" y="234993"/>
                                                                          </a:cubicBezTo>
                                                                          <a:cubicBezTo>
                                                                            <a:pt x="627082" y="248751"/>
                                                                            <a:pt x="458807" y="171493"/>
                                                                            <a:pt x="390015" y="171493"/>
                                                                          </a:cubicBezTo>
                                                                          <a:cubicBezTo>
                                                                            <a:pt x="321223" y="171493"/>
                                                                            <a:pt x="267248" y="270976"/>
                                                                            <a:pt x="212215" y="260393"/>
                                                                          </a:cubicBezTo>
                                                                          <a:close/>
                                                                        </a:path>
                                                                      </a:pathLst>
                                                                    </a:custGeom>
                                                                    <a:solidFill>
                                                                      <a:schemeClr val="accent2">
                                                                        <a:lumMod val="20000"/>
                                                                        <a:lumOff val="80000"/>
                                                                        <a:alpha val="40000"/>
                                                                      </a:schemeClr>
                                                                    </a:solidFill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</p:spPr>
                                                                  <p:style>
                                                                    <a:lnRef idx="2">
                                                                      <a:schemeClr val="accent1">
                                                                        <a:shade val="50000"/>
                                                                      </a:schemeClr>
                                                                    </a:lnRef>
                                                                    <a:fillRef idx="1">
                                                                      <a:schemeClr val="accent1"/>
                                                                    </a:fillRef>
                                                                    <a:effectRef idx="0">
                                                                      <a:schemeClr val="accent1"/>
                                                                    </a:effectRef>
                                                                    <a:fontRef idx="minor">
                                                                      <a:schemeClr val="lt1"/>
                                                                    </a:fontRef>
                                                                  </p:style>
                                                                  <p:txBody>
                                                                    <a:bodyPr rtlCol="0" anchor="ctr"/>
                                                                    <a:lstStyle/>
                                                                    <a:p>
                                                                      <a:pPr algn="ctr"/>
                                                                      <a:endParaRPr lang="en-AU"/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</p:grpSp>
                                                              <p:sp>
                                                                <p:nvSpPr>
                                                                  <p:cNvPr id="74" name="Freeform 72">
                                                                    <a:extLst>
                                                                      <a:ext uri="{FF2B5EF4-FFF2-40B4-BE49-F238E27FC236}">
                                                                        <a16:creationId xmlns:a16="http://schemas.microsoft.com/office/drawing/2014/main" id="{5FEFBF25-443B-49A9-99AC-5C63DA6273B1}"/>
                                                                      </a:ext>
                                                                    </a:extLst>
                                                                  </p:cNvPr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7487676" y="2204161"/>
                                                                    <a:ext cx="814601" cy="365344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59755 w 814601"/>
                                                                      <a:gd name="connsiteY0" fmla="*/ 364868 h 365344"/>
                                                                      <a:gd name="connsiteX1" fmla="*/ 16213 w 814601"/>
                                                                      <a:gd name="connsiteY1" fmla="*/ 118125 h 365344"/>
                                                                      <a:gd name="connsiteX2" fmla="*/ 277470 w 814601"/>
                                                                      <a:gd name="connsiteY2" fmla="*/ 16525 h 365344"/>
                                                                      <a:gd name="connsiteX3" fmla="*/ 814498 w 814601"/>
                                                                      <a:gd name="connsiteY3" fmla="*/ 16525 h 365344"/>
                                                                      <a:gd name="connsiteX4" fmla="*/ 321013 w 814601"/>
                                                                      <a:gd name="connsiteY4" fmla="*/ 176182 h 365344"/>
                                                                      <a:gd name="connsiteX5" fmla="*/ 59755 w 814601"/>
                                                                      <a:gd name="connsiteY5" fmla="*/ 364868 h 365344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814601" h="365344">
                                                                        <a:moveTo>
                                                                          <a:pt x="59755" y="364868"/>
                                                                        </a:moveTo>
                                                                        <a:cubicBezTo>
                                                                          <a:pt x="8955" y="355192"/>
                                                                          <a:pt x="-20073" y="176182"/>
                                                                          <a:pt x="16213" y="118125"/>
                                                                        </a:cubicBezTo>
                                                                        <a:cubicBezTo>
                                                                          <a:pt x="52499" y="60068"/>
                                                                          <a:pt x="144423" y="33458"/>
                                                                          <a:pt x="277470" y="16525"/>
                                                                        </a:cubicBezTo>
                                                                        <a:cubicBezTo>
                                                                          <a:pt x="410517" y="-408"/>
                                                                          <a:pt x="807241" y="-10085"/>
                                                                          <a:pt x="814498" y="16525"/>
                                                                        </a:cubicBezTo>
                                                                        <a:cubicBezTo>
                                                                          <a:pt x="821755" y="43135"/>
                                                                          <a:pt x="446803" y="118125"/>
                                                                          <a:pt x="321013" y="176182"/>
                                                                        </a:cubicBezTo>
                                                                        <a:cubicBezTo>
                                                                          <a:pt x="195223" y="234239"/>
                                                                          <a:pt x="110555" y="374544"/>
                                                                          <a:pt x="59755" y="364868"/>
                                                                        </a:cubicBezTo>
                                                                        <a:close/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solidFill>
                                                                    <a:srgbClr val="FBE5D6">
                                                                      <a:alpha val="50196"/>
                                                                    </a:srgbClr>
                                                                  </a:solidFill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algn="ctr"/>
                                                                    <a:endParaRPr lang="en-AU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</p:grpSp>
                                                            <p:sp>
                                                              <p:nvSpPr>
                                                                <p:cNvPr id="72" name="Freeform 70">
                                                                  <a:extLst>
                                                                    <a:ext uri="{FF2B5EF4-FFF2-40B4-BE49-F238E27FC236}">
                                                                      <a16:creationId xmlns:a16="http://schemas.microsoft.com/office/drawing/2014/main" id="{4E382AD3-B06E-4450-A667-CAC8272A1FE8}"/>
                                                                    </a:ext>
                                                                  </a:extLst>
                                                                </p:cNvPr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8089440" y="3383272"/>
                                                                  <a:ext cx="762163" cy="307304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25860 w 696567"/>
                                                                    <a:gd name="connsiteY0" fmla="*/ 20328 h 307304"/>
                                                                    <a:gd name="connsiteX1" fmla="*/ 210010 w 696567"/>
                                                                    <a:gd name="connsiteY1" fmla="*/ 58428 h 307304"/>
                                                                    <a:gd name="connsiteX2" fmla="*/ 368760 w 696567"/>
                                                                    <a:gd name="connsiteY2" fmla="*/ 45728 h 307304"/>
                                                                    <a:gd name="connsiteX3" fmla="*/ 514810 w 696567"/>
                                                                    <a:gd name="connsiteY3" fmla="*/ 45728 h 307304"/>
                                                                    <a:gd name="connsiteX4" fmla="*/ 635460 w 696567"/>
                                                                    <a:gd name="connsiteY4" fmla="*/ 1278 h 307304"/>
                                                                    <a:gd name="connsiteX5" fmla="*/ 413210 w 696567"/>
                                                                    <a:gd name="connsiteY5" fmla="*/ 102878 h 307304"/>
                                                                    <a:gd name="connsiteX6" fmla="*/ 356060 w 696567"/>
                                                                    <a:gd name="connsiteY6" fmla="*/ 198128 h 307304"/>
                                                                    <a:gd name="connsiteX7" fmla="*/ 432260 w 696567"/>
                                                                    <a:gd name="connsiteY7" fmla="*/ 261628 h 307304"/>
                                                                    <a:gd name="connsiteX8" fmla="*/ 533860 w 696567"/>
                                                                    <a:gd name="connsiteY8" fmla="*/ 280678 h 307304"/>
                                                                    <a:gd name="connsiteX9" fmla="*/ 641810 w 696567"/>
                                                                    <a:gd name="connsiteY9" fmla="*/ 229878 h 307304"/>
                                                                    <a:gd name="connsiteX10" fmla="*/ 692610 w 696567"/>
                                                                    <a:gd name="connsiteY10" fmla="*/ 248928 h 307304"/>
                                                                    <a:gd name="connsiteX11" fmla="*/ 540210 w 696567"/>
                                                                    <a:gd name="connsiteY11" fmla="*/ 306078 h 307304"/>
                                                                    <a:gd name="connsiteX12" fmla="*/ 394160 w 696567"/>
                                                                    <a:gd name="connsiteY12" fmla="*/ 287028 h 307304"/>
                                                                    <a:gd name="connsiteX13" fmla="*/ 197310 w 696567"/>
                                                                    <a:gd name="connsiteY13" fmla="*/ 274328 h 307304"/>
                                                                    <a:gd name="connsiteX14" fmla="*/ 460 w 696567"/>
                                                                    <a:gd name="connsiteY14" fmla="*/ 293378 h 307304"/>
                                                                    <a:gd name="connsiteX15" fmla="*/ 254460 w 696567"/>
                                                                    <a:gd name="connsiteY15" fmla="*/ 236228 h 307304"/>
                                                                    <a:gd name="connsiteX16" fmla="*/ 317960 w 696567"/>
                                                                    <a:gd name="connsiteY16" fmla="*/ 185428 h 307304"/>
                                                                    <a:gd name="connsiteX17" fmla="*/ 279860 w 696567"/>
                                                                    <a:gd name="connsiteY17" fmla="*/ 115578 h 307304"/>
                                                                    <a:gd name="connsiteX18" fmla="*/ 127460 w 696567"/>
                                                                    <a:gd name="connsiteY18" fmla="*/ 83828 h 307304"/>
                                                                    <a:gd name="connsiteX19" fmla="*/ 25860 w 696567"/>
                                                                    <a:gd name="connsiteY19" fmla="*/ 20328 h 307304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  <a:cxn ang="0">
                                                                      <a:pos x="connsiteX6" y="connsiteY6"/>
                                                                    </a:cxn>
                                                                    <a:cxn ang="0">
                                                                      <a:pos x="connsiteX7" y="connsiteY7"/>
                                                                    </a:cxn>
                                                                    <a:cxn ang="0">
                                                                      <a:pos x="connsiteX8" y="connsiteY8"/>
                                                                    </a:cxn>
                                                                    <a:cxn ang="0">
                                                                      <a:pos x="connsiteX9" y="connsiteY9"/>
                                                                    </a:cxn>
                                                                    <a:cxn ang="0">
                                                                      <a:pos x="connsiteX10" y="connsiteY10"/>
                                                                    </a:cxn>
                                                                    <a:cxn ang="0">
                                                                      <a:pos x="connsiteX11" y="connsiteY11"/>
                                                                    </a:cxn>
                                                                    <a:cxn ang="0">
                                                                      <a:pos x="connsiteX12" y="connsiteY12"/>
                                                                    </a:cxn>
                                                                    <a:cxn ang="0">
                                                                      <a:pos x="connsiteX13" y="connsiteY13"/>
                                                                    </a:cxn>
                                                                    <a:cxn ang="0">
                                                                      <a:pos x="connsiteX14" y="connsiteY14"/>
                                                                    </a:cxn>
                                                                    <a:cxn ang="0">
                                                                      <a:pos x="connsiteX15" y="connsiteY15"/>
                                                                    </a:cxn>
                                                                    <a:cxn ang="0">
                                                                      <a:pos x="connsiteX16" y="connsiteY16"/>
                                                                    </a:cxn>
                                                                    <a:cxn ang="0">
                                                                      <a:pos x="connsiteX17" y="connsiteY17"/>
                                                                    </a:cxn>
                                                                    <a:cxn ang="0">
                                                                      <a:pos x="connsiteX18" y="connsiteY18"/>
                                                                    </a:cxn>
                                                                    <a:cxn ang="0">
                                                                      <a:pos x="connsiteX19" y="connsiteY19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696567" h="307304">
                                                                      <a:moveTo>
                                                                        <a:pt x="25860" y="20328"/>
                                                                      </a:moveTo>
                                                                      <a:cubicBezTo>
                                                                        <a:pt x="39618" y="16095"/>
                                                                        <a:pt x="152860" y="54195"/>
                                                                        <a:pt x="210010" y="58428"/>
                                                                      </a:cubicBezTo>
                                                                      <a:cubicBezTo>
                                                                        <a:pt x="267160" y="62661"/>
                                                                        <a:pt x="317960" y="47845"/>
                                                                        <a:pt x="368760" y="45728"/>
                                                                      </a:cubicBezTo>
                                                                      <a:cubicBezTo>
                                                                        <a:pt x="419560" y="43611"/>
                                                                        <a:pt x="470360" y="53136"/>
                                                                        <a:pt x="514810" y="45728"/>
                                                                      </a:cubicBezTo>
                                                                      <a:cubicBezTo>
                                                                        <a:pt x="559260" y="38320"/>
                                                                        <a:pt x="652393" y="-8247"/>
                                                                        <a:pt x="635460" y="1278"/>
                                                                      </a:cubicBezTo>
                                                                      <a:cubicBezTo>
                                                                        <a:pt x="618527" y="10803"/>
                                                                        <a:pt x="459777" y="70070"/>
                                                                        <a:pt x="413210" y="102878"/>
                                                                      </a:cubicBezTo>
                                                                      <a:cubicBezTo>
                                                                        <a:pt x="366643" y="135686"/>
                                                                        <a:pt x="352885" y="171670"/>
                                                                        <a:pt x="356060" y="198128"/>
                                                                      </a:cubicBezTo>
                                                                      <a:cubicBezTo>
                                                                        <a:pt x="359235" y="224586"/>
                                                                        <a:pt x="402627" y="247870"/>
                                                                        <a:pt x="432260" y="261628"/>
                                                                      </a:cubicBezTo>
                                                                      <a:cubicBezTo>
                                                                        <a:pt x="461893" y="275386"/>
                                                                        <a:pt x="498935" y="285970"/>
                                                                        <a:pt x="533860" y="280678"/>
                                                                      </a:cubicBezTo>
                                                                      <a:cubicBezTo>
                                                                        <a:pt x="568785" y="275386"/>
                                                                        <a:pt x="615352" y="235170"/>
                                                                        <a:pt x="641810" y="229878"/>
                                                                      </a:cubicBezTo>
                                                                      <a:cubicBezTo>
                                                                        <a:pt x="668268" y="224586"/>
                                                                        <a:pt x="709543" y="236228"/>
                                                                        <a:pt x="692610" y="248928"/>
                                                                      </a:cubicBezTo>
                                                                      <a:cubicBezTo>
                                                                        <a:pt x="675677" y="261628"/>
                                                                        <a:pt x="589952" y="299728"/>
                                                                        <a:pt x="540210" y="306078"/>
                                                                      </a:cubicBezTo>
                                                                      <a:cubicBezTo>
                                                                        <a:pt x="490468" y="312428"/>
                                                                        <a:pt x="451310" y="292320"/>
                                                                        <a:pt x="394160" y="287028"/>
                                                                      </a:cubicBezTo>
                                                                      <a:cubicBezTo>
                                                                        <a:pt x="337010" y="281736"/>
                                                                        <a:pt x="262927" y="273270"/>
                                                                        <a:pt x="197310" y="274328"/>
                                                                      </a:cubicBezTo>
                                                                      <a:cubicBezTo>
                                                                        <a:pt x="131693" y="275386"/>
                                                                        <a:pt x="-9065" y="299728"/>
                                                                        <a:pt x="460" y="293378"/>
                                                                      </a:cubicBezTo>
                                                                      <a:cubicBezTo>
                                                                        <a:pt x="9985" y="287028"/>
                                                                        <a:pt x="201543" y="254220"/>
                                                                        <a:pt x="254460" y="236228"/>
                                                                      </a:cubicBezTo>
                                                                      <a:cubicBezTo>
                                                                        <a:pt x="307377" y="218236"/>
                                                                        <a:pt x="313727" y="205536"/>
                                                                        <a:pt x="317960" y="185428"/>
                                                                      </a:cubicBezTo>
                                                                      <a:cubicBezTo>
                                                                        <a:pt x="322193" y="165320"/>
                                                                        <a:pt x="311610" y="132511"/>
                                                                        <a:pt x="279860" y="115578"/>
                                                                      </a:cubicBezTo>
                                                                      <a:cubicBezTo>
                                                                        <a:pt x="248110" y="98645"/>
                                                                        <a:pt x="167677" y="99703"/>
                                                                        <a:pt x="127460" y="83828"/>
                                                                      </a:cubicBezTo>
                                                                      <a:cubicBezTo>
                                                                        <a:pt x="87243" y="67953"/>
                                                                        <a:pt x="12102" y="24561"/>
                                                                        <a:pt x="25860" y="20328"/>
                                                                      </a:cubicBezTo>
                                                                      <a:close/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solidFill>
                                                                  <a:schemeClr val="accent2">
                                                                    <a:lumMod val="60000"/>
                                                                    <a:lumOff val="40000"/>
                                                                  </a:schemeClr>
                                                                </a:solidFill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</p:spPr>
                                                              <p:style>
                                                                <a:lnRef idx="2">
                                                                  <a:schemeClr val="accent1">
                                                                    <a:shade val="50000"/>
                                                                  </a:schemeClr>
                                                                </a:lnRef>
                                                                <a:fillRef idx="1">
                                                                  <a:schemeClr val="accent1"/>
                                                                </a:fillRef>
                                                                <a:effectRef idx="0">
                                                                  <a:schemeClr val="accent1"/>
                                                                </a:effectRef>
                                                                <a:fontRef idx="minor">
                                                                  <a:schemeClr val="lt1"/>
                                                                </a:fontRef>
                                                              </p:style>
                                                              <p:txBody>
                                                                <a:bodyPr rtlCol="0" anchor="ctr"/>
                                                                <a:lstStyle/>
                                                                <a:p>
                                                                  <a:pPr algn="ctr"/>
                                                                  <a:endParaRPr lang="en-AU"/>
                                                                </a:p>
                                                              </p:txBody>
                                                            </p:sp>
                                                          </p:grpSp>
                                                          <p:sp>
                                                            <p:nvSpPr>
                                                              <p:cNvPr id="70" name="Freeform 68">
                                                                <a:extLst>
                                                                  <a:ext uri="{FF2B5EF4-FFF2-40B4-BE49-F238E27FC236}">
                                                                    <a16:creationId xmlns:a16="http://schemas.microsoft.com/office/drawing/2014/main" id="{637AEC0B-68C3-4558-AE70-E22BFF8B01F7}"/>
                                                                  </a:ext>
                                                                </a:extLst>
                                                              </p:cNvPr>
                                                              <p:cNvSpPr/>
                                                              <p:nvPr/>
                                                            </p:nvSpPr>
                                                            <p:spPr>
                                                              <a:xfrm>
                                                                <a:off x="8257563" y="4031449"/>
                                                                <a:ext cx="408717" cy="71535"/>
                                                              </a:xfrm>
                                                              <a:custGeom>
                                                                <a:avLst/>
                                                                <a:gdLst>
                                                                  <a:gd name="connsiteX0" fmla="*/ 62525 w 408717"/>
                                                                  <a:gd name="connsiteY0" fmla="*/ 28582 h 71535"/>
                                                                  <a:gd name="connsiteX1" fmla="*/ 181587 w 408717"/>
                                                                  <a:gd name="connsiteY1" fmla="*/ 7 h 71535"/>
                                                                  <a:gd name="connsiteX2" fmla="*/ 324462 w 408717"/>
                                                                  <a:gd name="connsiteY2" fmla="*/ 26201 h 71535"/>
                                                                  <a:gd name="connsiteX3" fmla="*/ 405425 w 408717"/>
                                                                  <a:gd name="connsiteY3" fmla="*/ 64301 h 71535"/>
                                                                  <a:gd name="connsiteX4" fmla="*/ 214925 w 408717"/>
                                                                  <a:gd name="connsiteY4" fmla="*/ 71445 h 71535"/>
                                                                  <a:gd name="connsiteX5" fmla="*/ 7756 w 408717"/>
                                                                  <a:gd name="connsiteY5" fmla="*/ 66682 h 71535"/>
                                                                  <a:gd name="connsiteX6" fmla="*/ 62525 w 408717"/>
                                                                  <a:gd name="connsiteY6" fmla="*/ 28582 h 71535"/>
                                                                </a:gdLst>
                                                                <a:ahLst/>
                                                                <a:cxnLst>
                                                                  <a:cxn ang="0">
                                                                    <a:pos x="connsiteX0" y="connsiteY0"/>
                                                                  </a:cxn>
                                                                  <a:cxn ang="0">
                                                                    <a:pos x="connsiteX1" y="connsiteY1"/>
                                                                  </a:cxn>
                                                                  <a:cxn ang="0">
                                                                    <a:pos x="connsiteX2" y="connsiteY2"/>
                                                                  </a:cxn>
                                                                  <a:cxn ang="0">
                                                                    <a:pos x="connsiteX3" y="connsiteY3"/>
                                                                  </a:cxn>
                                                                  <a:cxn ang="0">
                                                                    <a:pos x="connsiteX4" y="connsiteY4"/>
                                                                  </a:cxn>
                                                                  <a:cxn ang="0">
                                                                    <a:pos x="connsiteX5" y="connsiteY5"/>
                                                                  </a:cxn>
                                                                  <a:cxn ang="0">
                                                                    <a:pos x="connsiteX6" y="connsiteY6"/>
                                                                  </a:cxn>
                                                                </a:cxnLst>
                                                                <a:rect l="l" t="t" r="r" b="b"/>
                                                                <a:pathLst>
                                                                  <a:path w="408717" h="71535">
                                                                    <a:moveTo>
                                                                      <a:pt x="62525" y="28582"/>
                                                                    </a:moveTo>
                                                                    <a:cubicBezTo>
                                                                      <a:pt x="91497" y="17470"/>
                                                                      <a:pt x="137931" y="404"/>
                                                                      <a:pt x="181587" y="7"/>
                                                                    </a:cubicBezTo>
                                                                    <a:cubicBezTo>
                                                                      <a:pt x="225243" y="-390"/>
                                                                      <a:pt x="287156" y="15485"/>
                                                                      <a:pt x="324462" y="26201"/>
                                                                    </a:cubicBezTo>
                                                                    <a:cubicBezTo>
                                                                      <a:pt x="361768" y="36917"/>
                                                                      <a:pt x="423681" y="56760"/>
                                                                      <a:pt x="405425" y="64301"/>
                                                                    </a:cubicBezTo>
                                                                    <a:cubicBezTo>
                                                                      <a:pt x="387169" y="71842"/>
                                                                      <a:pt x="281203" y="71048"/>
                                                                      <a:pt x="214925" y="71445"/>
                                                                    </a:cubicBezTo>
                                                                    <a:cubicBezTo>
                                                                      <a:pt x="148647" y="71842"/>
                                                                      <a:pt x="35537" y="71048"/>
                                                                      <a:pt x="7756" y="66682"/>
                                                                    </a:cubicBezTo>
                                                                    <a:cubicBezTo>
                                                                      <a:pt x="-20025" y="62316"/>
                                                                      <a:pt x="33553" y="39694"/>
                                                                      <a:pt x="62525" y="28582"/>
                                                                    </a:cubicBezTo>
                                                                    <a:close/>
                                                                  </a:path>
                                                                </a:pathLst>
                                                              </a:custGeom>
                                                              <a:solidFill>
                                                                <a:schemeClr val="accent2">
                                                                  <a:lumMod val="60000"/>
                                                                  <a:lumOff val="40000"/>
                                                                </a:schemeClr>
                                                              </a:solidFill>
                                                              <a:ln>
                                                                <a:noFill/>
                                                              </a:ln>
                                                            </p:spPr>
                                                            <p:style>
                                                              <a:lnRef idx="2">
                                                                <a:schemeClr val="accent1">
                                                                  <a:shade val="50000"/>
                                                                </a:schemeClr>
                                                              </a:lnRef>
                                                              <a:fillRef idx="1">
                                                                <a:schemeClr val="accent1"/>
                                                              </a:fillRef>
                                                              <a:effectRef idx="0">
                                                                <a:schemeClr val="accent1"/>
                                                              </a:effectRef>
                                                              <a:fontRef idx="minor">
                                                                <a:schemeClr val="lt1"/>
                                                              </a:fontRef>
                                                            </p:style>
                                                            <p:txBody>
                                                              <a:bodyPr rtlCol="0" anchor="ctr"/>
                                                              <a:lstStyle/>
                                                              <a:p>
                                                                <a:pPr algn="ctr"/>
                                                                <a:endParaRPr lang="en-AU"/>
                                                              </a:p>
                                                            </p:txBody>
                                                          </p:sp>
                                                        </p:grpSp>
                                                        <p:sp>
                                                          <p:nvSpPr>
                                                            <p:cNvPr id="68" name="Freeform 66">
                                                              <a:extLst>
                                                                <a:ext uri="{FF2B5EF4-FFF2-40B4-BE49-F238E27FC236}">
                                                                  <a16:creationId xmlns:a16="http://schemas.microsoft.com/office/drawing/2014/main" id="{81CE0B83-BC37-4A1E-B375-507C5DA4B848}"/>
                                                                </a:ext>
                                                              </a:extLst>
                                                            </p:cNvPr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8359505" y="3568620"/>
                                                              <a:ext cx="185868" cy="148287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270 w 184445"/>
                                                                <a:gd name="connsiteY0" fmla="*/ 66755 h 267725"/>
                                                                <a:gd name="connsiteX1" fmla="*/ 41545 w 184445"/>
                                                                <a:gd name="connsiteY1" fmla="*/ 155655 h 267725"/>
                                                                <a:gd name="connsiteX2" fmla="*/ 57420 w 184445"/>
                                                                <a:gd name="connsiteY2" fmla="*/ 231855 h 267725"/>
                                                                <a:gd name="connsiteX3" fmla="*/ 101870 w 184445"/>
                                                                <a:gd name="connsiteY3" fmla="*/ 266780 h 267725"/>
                                                                <a:gd name="connsiteX4" fmla="*/ 139970 w 184445"/>
                                                                <a:gd name="connsiteY4" fmla="*/ 196930 h 267725"/>
                                                                <a:gd name="connsiteX5" fmla="*/ 184420 w 184445"/>
                                                                <a:gd name="connsiteY5" fmla="*/ 85805 h 267725"/>
                                                                <a:gd name="connsiteX6" fmla="*/ 133620 w 184445"/>
                                                                <a:gd name="connsiteY6" fmla="*/ 35005 h 267725"/>
                                                                <a:gd name="connsiteX7" fmla="*/ 105045 w 184445"/>
                                                                <a:gd name="connsiteY7" fmla="*/ 80 h 267725"/>
                                                                <a:gd name="connsiteX8" fmla="*/ 63770 w 184445"/>
                                                                <a:gd name="connsiteY8" fmla="*/ 44530 h 267725"/>
                                                                <a:gd name="connsiteX9" fmla="*/ 270 w 184445"/>
                                                                <a:gd name="connsiteY9" fmla="*/ 66755 h 267725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184445" h="267725">
                                                                  <a:moveTo>
                                                                    <a:pt x="270" y="66755"/>
                                                                  </a:moveTo>
                                                                  <a:cubicBezTo>
                                                                    <a:pt x="-3434" y="85276"/>
                                                                    <a:pt x="32020" y="128138"/>
                                                                    <a:pt x="41545" y="155655"/>
                                                                  </a:cubicBezTo>
                                                                  <a:cubicBezTo>
                                                                    <a:pt x="51070" y="183172"/>
                                                                    <a:pt x="47366" y="213334"/>
                                                                    <a:pt x="57420" y="231855"/>
                                                                  </a:cubicBezTo>
                                                                  <a:cubicBezTo>
                                                                    <a:pt x="67474" y="250376"/>
                                                                    <a:pt x="88112" y="272601"/>
                                                                    <a:pt x="101870" y="266780"/>
                                                                  </a:cubicBezTo>
                                                                  <a:cubicBezTo>
                                                                    <a:pt x="115628" y="260959"/>
                                                                    <a:pt x="126212" y="227092"/>
                                                                    <a:pt x="139970" y="196930"/>
                                                                  </a:cubicBezTo>
                                                                  <a:cubicBezTo>
                                                                    <a:pt x="153728" y="166768"/>
                                                                    <a:pt x="185478" y="112792"/>
                                                                    <a:pt x="184420" y="85805"/>
                                                                  </a:cubicBezTo>
                                                                  <a:cubicBezTo>
                                                                    <a:pt x="183362" y="58818"/>
                                                                    <a:pt x="146849" y="49292"/>
                                                                    <a:pt x="133620" y="35005"/>
                                                                  </a:cubicBezTo>
                                                                  <a:cubicBezTo>
                                                                    <a:pt x="120391" y="20717"/>
                                                                    <a:pt x="116687" y="-1507"/>
                                                                    <a:pt x="105045" y="80"/>
                                                                  </a:cubicBezTo>
                                                                  <a:cubicBezTo>
                                                                    <a:pt x="93403" y="1667"/>
                                                                    <a:pt x="78058" y="33417"/>
                                                                    <a:pt x="63770" y="44530"/>
                                                                  </a:cubicBezTo>
                                                                  <a:cubicBezTo>
                                                                    <a:pt x="49483" y="55642"/>
                                                                    <a:pt x="3974" y="48234"/>
                                                                    <a:pt x="270" y="66755"/>
                                                                  </a:cubicBez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chemeClr val="accent2">
                                                                <a:lumMod val="60000"/>
                                                                <a:lumOff val="40000"/>
                                                              </a:schemeClr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AU"/>
                                                            </a:p>
                                                          </p:txBody>
                                                        </p:sp>
                                                      </p:grpSp>
                                                      <p:sp>
                                                        <p:nvSpPr>
                                                          <p:cNvPr id="65" name="Freeform 63">
                                                            <a:extLst>
                                                              <a:ext uri="{FF2B5EF4-FFF2-40B4-BE49-F238E27FC236}">
                                                                <a16:creationId xmlns:a16="http://schemas.microsoft.com/office/drawing/2014/main" id="{ACE6C0E6-B0D2-46A6-8C82-245F353B0AC3}"/>
                                                              </a:ext>
                                                            </a:extLst>
                                                          </p:cNvPr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7510463" y="2871125"/>
                                                            <a:ext cx="614362" cy="54769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0 w 614362"/>
                                                              <a:gd name="connsiteY0" fmla="*/ 53050 h 54769"/>
                                                              <a:gd name="connsiteX1" fmla="*/ 333375 w 614362"/>
                                                              <a:gd name="connsiteY1" fmla="*/ 663 h 54769"/>
                                                              <a:gd name="connsiteX2" fmla="*/ 614362 w 614362"/>
                                                              <a:gd name="connsiteY2" fmla="*/ 24475 h 54769"/>
                                                              <a:gd name="connsiteX3" fmla="*/ 333375 w 614362"/>
                                                              <a:gd name="connsiteY3" fmla="*/ 38763 h 54769"/>
                                                              <a:gd name="connsiteX4" fmla="*/ 0 w 614362"/>
                                                              <a:gd name="connsiteY4" fmla="*/ 53050 h 54769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" y="connsiteY0"/>
                                                              </a:cxn>
                                                              <a:cxn ang="0">
                                                                <a:pos x="connsiteX1" y="connsiteY1"/>
                                                              </a:cxn>
                                                              <a:cxn ang="0">
                                                                <a:pos x="connsiteX2" y="connsiteY2"/>
                                                              </a:cxn>
                                                              <a:cxn ang="0">
                                                                <a:pos x="connsiteX3" y="connsiteY3"/>
                                                              </a:cxn>
                                                              <a:cxn ang="0">
                                                                <a:pos x="connsiteX4" y="connsiteY4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614362" h="54769">
                                                                <a:moveTo>
                                                                  <a:pt x="0" y="53050"/>
                                                                </a:moveTo>
                                                                <a:cubicBezTo>
                                                                  <a:pt x="0" y="46700"/>
                                                                  <a:pt x="230981" y="5426"/>
                                                                  <a:pt x="333375" y="663"/>
                                                                </a:cubicBezTo>
                                                                <a:cubicBezTo>
                                                                  <a:pt x="435769" y="-4100"/>
                                                                  <a:pt x="614362" y="18125"/>
                                                                  <a:pt x="614362" y="24475"/>
                                                                </a:cubicBezTo>
                                                                <a:cubicBezTo>
                                                                  <a:pt x="614362" y="30825"/>
                                                                  <a:pt x="434181" y="30826"/>
                                                                  <a:pt x="333375" y="38763"/>
                                                                </a:cubicBezTo>
                                                                <a:cubicBezTo>
                                                                  <a:pt x="232569" y="46700"/>
                                                                  <a:pt x="0" y="59400"/>
                                                                  <a:pt x="0" y="53050"/>
                                                                </a:cubicBezTo>
                                                                <a:close/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solidFill>
                                                            <a:schemeClr val="accent2">
                                                              <a:lumMod val="60000"/>
                                                              <a:lumOff val="40000"/>
                                                            </a:schemeClr>
                                                          </a:solidFill>
                                                          <a:ln>
                                                            <a:noFill/>
                                                          </a:ln>
                                                        </p:spPr>
                                                        <p:style>
                                                          <a:lnRef idx="2">
                                                            <a:schemeClr val="accent1">
                                                              <a:shade val="50000"/>
                                                            </a:schemeClr>
                                                          </a:lnRef>
                                                          <a:fillRef idx="1">
                                                            <a:schemeClr val="accent1"/>
                                                          </a:fillRef>
                                                          <a:effectRef idx="0">
                                                            <a:schemeClr val="accent1"/>
                                                          </a:effectRef>
                                                          <a:fontRef idx="minor">
                                                            <a:schemeClr val="lt1"/>
                                                          </a:fontRef>
                                                        </p:style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algn="ctr"/>
                                                            <a:endParaRPr lang="en-AU"/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66" name="Freeform 64">
                                                            <a:extLst>
                                                              <a:ext uri="{FF2B5EF4-FFF2-40B4-BE49-F238E27FC236}">
                                                                <a16:creationId xmlns:a16="http://schemas.microsoft.com/office/drawing/2014/main" id="{17918D55-B6C8-48B0-BBDA-13767244E071}"/>
                                                              </a:ext>
                                                            </a:extLst>
                                                          </p:cNvPr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8762221" y="2809712"/>
                                                            <a:ext cx="563264" cy="33532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779 w 563264"/>
                                                              <a:gd name="connsiteY0" fmla="*/ 14451 h 33532"/>
                                                              <a:gd name="connsiteX1" fmla="*/ 281767 w 563264"/>
                                                              <a:gd name="connsiteY1" fmla="*/ 163 h 33532"/>
                                                              <a:gd name="connsiteX2" fmla="*/ 562754 w 563264"/>
                                                              <a:gd name="connsiteY2" fmla="*/ 23976 h 33532"/>
                                                              <a:gd name="connsiteX3" fmla="*/ 210329 w 563264"/>
                                                              <a:gd name="connsiteY3" fmla="*/ 33501 h 33532"/>
                                                              <a:gd name="connsiteX4" fmla="*/ 779 w 563264"/>
                                                              <a:gd name="connsiteY4" fmla="*/ 14451 h 33532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" y="connsiteY0"/>
                                                              </a:cxn>
                                                              <a:cxn ang="0">
                                                                <a:pos x="connsiteX1" y="connsiteY1"/>
                                                              </a:cxn>
                                                              <a:cxn ang="0">
                                                                <a:pos x="connsiteX2" y="connsiteY2"/>
                                                              </a:cxn>
                                                              <a:cxn ang="0">
                                                                <a:pos x="connsiteX3" y="connsiteY3"/>
                                                              </a:cxn>
                                                              <a:cxn ang="0">
                                                                <a:pos x="connsiteX4" y="connsiteY4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563264" h="33532">
                                                                <a:moveTo>
                                                                  <a:pt x="779" y="14451"/>
                                                                </a:moveTo>
                                                                <a:cubicBezTo>
                                                                  <a:pt x="12685" y="8895"/>
                                                                  <a:pt x="188105" y="-1424"/>
                                                                  <a:pt x="281767" y="163"/>
                                                                </a:cubicBezTo>
                                                                <a:cubicBezTo>
                                                                  <a:pt x="375429" y="1750"/>
                                                                  <a:pt x="574660" y="18420"/>
                                                                  <a:pt x="562754" y="23976"/>
                                                                </a:cubicBezTo>
                                                                <a:cubicBezTo>
                                                                  <a:pt x="550848" y="29532"/>
                                                                  <a:pt x="304785" y="32707"/>
                                                                  <a:pt x="210329" y="33501"/>
                                                                </a:cubicBezTo>
                                                                <a:cubicBezTo>
                                                                  <a:pt x="115873" y="34295"/>
                                                                  <a:pt x="-11127" y="20007"/>
                                                                  <a:pt x="779" y="14451"/>
                                                                </a:cubicBezTo>
                                                                <a:close/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solidFill>
                                                            <a:schemeClr val="accent2">
                                                              <a:lumMod val="60000"/>
                                                              <a:lumOff val="40000"/>
                                                            </a:schemeClr>
                                                          </a:solidFill>
                                                          <a:ln>
                                                            <a:noFill/>
                                                          </a:ln>
                                                        </p:spPr>
                                                        <p:style>
                                                          <a:lnRef idx="2">
                                                            <a:schemeClr val="accent1">
                                                              <a:shade val="50000"/>
                                                            </a:schemeClr>
                                                          </a:lnRef>
                                                          <a:fillRef idx="1">
                                                            <a:schemeClr val="accent1"/>
                                                          </a:fillRef>
                                                          <a:effectRef idx="0">
                                                            <a:schemeClr val="accent1"/>
                                                          </a:effectRef>
                                                          <a:fontRef idx="minor">
                                                            <a:schemeClr val="lt1"/>
                                                          </a:fontRef>
                                                        </p:style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algn="ctr"/>
                                                            <a:endParaRPr lang="en-AU"/>
                                                          </a:p>
                                                        </p:txBody>
                                                      </p:sp>
                                                    </p:grpSp>
                                                    <p:sp>
                                                      <p:nvSpPr>
                                                        <p:cNvPr id="62" name="Freeform 60">
                                                          <a:extLst>
                                                            <a:ext uri="{FF2B5EF4-FFF2-40B4-BE49-F238E27FC236}">
                                                              <a16:creationId xmlns:a16="http://schemas.microsoft.com/office/drawing/2014/main" id="{79E3D9DC-8B69-43A8-8915-D35748095328}"/>
                                                            </a:ext>
                                                          </a:extLst>
                                                        </p:cNvPr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7293102" y="2491449"/>
                                                          <a:ext cx="1004935" cy="570443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25273 w 1004935"/>
                                                            <a:gd name="connsiteY0" fmla="*/ 58076 h 570443"/>
                                                            <a:gd name="connsiteX1" fmla="*/ 304673 w 1004935"/>
                                                            <a:gd name="connsiteY1" fmla="*/ 10451 h 570443"/>
                                                            <a:gd name="connsiteX2" fmla="*/ 698373 w 1004935"/>
                                                            <a:gd name="connsiteY2" fmla="*/ 7276 h 570443"/>
                                                            <a:gd name="connsiteX3" fmla="*/ 990473 w 1004935"/>
                                                            <a:gd name="connsiteY3" fmla="*/ 93001 h 570443"/>
                                                            <a:gd name="connsiteX4" fmla="*/ 949198 w 1004935"/>
                                                            <a:gd name="connsiteY4" fmla="*/ 315251 h 570443"/>
                                                            <a:gd name="connsiteX5" fmla="*/ 850773 w 1004935"/>
                                                            <a:gd name="connsiteY5" fmla="*/ 486701 h 570443"/>
                                                            <a:gd name="connsiteX6" fmla="*/ 491998 w 1004935"/>
                                                            <a:gd name="connsiteY6" fmla="*/ 559726 h 570443"/>
                                                            <a:gd name="connsiteX7" fmla="*/ 107823 w 1004935"/>
                                                            <a:gd name="connsiteY7" fmla="*/ 543851 h 570443"/>
                                                            <a:gd name="connsiteX8" fmla="*/ 22098 w 1004935"/>
                                                            <a:gd name="connsiteY8" fmla="*/ 318426 h 570443"/>
                                                            <a:gd name="connsiteX9" fmla="*/ 25273 w 1004935"/>
                                                            <a:gd name="connsiteY9" fmla="*/ 58076 h 570443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1004935" h="570443">
                                                              <a:moveTo>
                                                                <a:pt x="25273" y="58076"/>
                                                              </a:moveTo>
                                                              <a:cubicBezTo>
                                                                <a:pt x="72369" y="6747"/>
                                                                <a:pt x="192490" y="18918"/>
                                                                <a:pt x="304673" y="10451"/>
                                                              </a:cubicBezTo>
                                                              <a:cubicBezTo>
                                                                <a:pt x="416856" y="1984"/>
                                                                <a:pt x="584073" y="-6482"/>
                                                                <a:pt x="698373" y="7276"/>
                                                              </a:cubicBezTo>
                                                              <a:cubicBezTo>
                                                                <a:pt x="812673" y="21034"/>
                                                                <a:pt x="948669" y="41672"/>
                                                                <a:pt x="990473" y="93001"/>
                                                              </a:cubicBezTo>
                                                              <a:cubicBezTo>
                                                                <a:pt x="1032277" y="144330"/>
                                                                <a:pt x="972481" y="249634"/>
                                                                <a:pt x="949198" y="315251"/>
                                                              </a:cubicBezTo>
                                                              <a:cubicBezTo>
                                                                <a:pt x="925915" y="380868"/>
                                                                <a:pt x="926973" y="445955"/>
                                                                <a:pt x="850773" y="486701"/>
                                                              </a:cubicBezTo>
                                                              <a:cubicBezTo>
                                                                <a:pt x="774573" y="527447"/>
                                                                <a:pt x="615823" y="550201"/>
                                                                <a:pt x="491998" y="559726"/>
                                                              </a:cubicBezTo>
                                                              <a:cubicBezTo>
                                                                <a:pt x="368173" y="569251"/>
                                                                <a:pt x="186140" y="584068"/>
                                                                <a:pt x="107823" y="543851"/>
                                                              </a:cubicBezTo>
                                                              <a:cubicBezTo>
                                                                <a:pt x="29506" y="503634"/>
                                                                <a:pt x="35327" y="395155"/>
                                                                <a:pt x="22098" y="318426"/>
                                                              </a:cubicBezTo>
                                                              <a:cubicBezTo>
                                                                <a:pt x="8869" y="241697"/>
                                                                <a:pt x="-21823" y="109405"/>
                                                                <a:pt x="25273" y="58076"/>
                                                              </a:cubicBezTo>
                                                              <a:close/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rgbClr val="000000">
                                                            <a:alpha val="20000"/>
                                                          </a:srgbClr>
                                                        </a:solidFill>
                                                        <a:ln>
                                                          <a:noFill/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algn="ctr"/>
                                                          <a:endParaRPr lang="en-AU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63" name="Freeform 61">
                                                          <a:extLst>
                                                            <a:ext uri="{FF2B5EF4-FFF2-40B4-BE49-F238E27FC236}">
                                                              <a16:creationId xmlns:a16="http://schemas.microsoft.com/office/drawing/2014/main" id="{D73D6D69-C514-459D-8310-1FE96628D380}"/>
                                                            </a:ext>
                                                          </a:extLst>
                                                        </p:cNvPr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8521700" y="2385167"/>
                                                          <a:ext cx="969608" cy="625520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0 w 969608"/>
                                                            <a:gd name="connsiteY0" fmla="*/ 246908 h 625520"/>
                                                            <a:gd name="connsiteX1" fmla="*/ 149225 w 969608"/>
                                                            <a:gd name="connsiteY1" fmla="*/ 561233 h 625520"/>
                                                            <a:gd name="connsiteX2" fmla="*/ 577850 w 969608"/>
                                                            <a:gd name="connsiteY2" fmla="*/ 624733 h 625520"/>
                                                            <a:gd name="connsiteX3" fmla="*/ 863600 w 969608"/>
                                                            <a:gd name="connsiteY3" fmla="*/ 542183 h 625520"/>
                                                            <a:gd name="connsiteX4" fmla="*/ 952500 w 969608"/>
                                                            <a:gd name="connsiteY4" fmla="*/ 351683 h 625520"/>
                                                            <a:gd name="connsiteX5" fmla="*/ 952500 w 969608"/>
                                                            <a:gd name="connsiteY5" fmla="*/ 97683 h 625520"/>
                                                            <a:gd name="connsiteX6" fmla="*/ 774700 w 969608"/>
                                                            <a:gd name="connsiteY6" fmla="*/ 18308 h 625520"/>
                                                            <a:gd name="connsiteX7" fmla="*/ 463550 w 969608"/>
                                                            <a:gd name="connsiteY7" fmla="*/ 2433 h 625520"/>
                                                            <a:gd name="connsiteX8" fmla="*/ 149225 w 969608"/>
                                                            <a:gd name="connsiteY8" fmla="*/ 56408 h 625520"/>
                                                            <a:gd name="connsiteX9" fmla="*/ 0 w 969608"/>
                                                            <a:gd name="connsiteY9" fmla="*/ 246908 h 625520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969608" h="625520">
                                                              <a:moveTo>
                                                                <a:pt x="0" y="246908"/>
                                                              </a:moveTo>
                                                              <a:cubicBezTo>
                                                                <a:pt x="0" y="331045"/>
                                                                <a:pt x="52917" y="498262"/>
                                                                <a:pt x="149225" y="561233"/>
                                                              </a:cubicBezTo>
                                                              <a:cubicBezTo>
                                                                <a:pt x="245533" y="624204"/>
                                                                <a:pt x="458788" y="627908"/>
                                                                <a:pt x="577850" y="624733"/>
                                                              </a:cubicBezTo>
                                                              <a:cubicBezTo>
                                                                <a:pt x="696912" y="621558"/>
                                                                <a:pt x="801158" y="587691"/>
                                                                <a:pt x="863600" y="542183"/>
                                                              </a:cubicBezTo>
                                                              <a:cubicBezTo>
                                                                <a:pt x="926042" y="496675"/>
                                                                <a:pt x="937683" y="425766"/>
                                                                <a:pt x="952500" y="351683"/>
                                                              </a:cubicBezTo>
                                                              <a:cubicBezTo>
                                                                <a:pt x="967317" y="277600"/>
                                                                <a:pt x="982133" y="153245"/>
                                                                <a:pt x="952500" y="97683"/>
                                                              </a:cubicBezTo>
                                                              <a:cubicBezTo>
                                                                <a:pt x="922867" y="42120"/>
                                                                <a:pt x="856192" y="34183"/>
                                                                <a:pt x="774700" y="18308"/>
                                                              </a:cubicBezTo>
                                                              <a:cubicBezTo>
                                                                <a:pt x="693208" y="2433"/>
                                                                <a:pt x="567796" y="-3917"/>
                                                                <a:pt x="463550" y="2433"/>
                                                              </a:cubicBezTo>
                                                              <a:cubicBezTo>
                                                                <a:pt x="359304" y="8783"/>
                                                                <a:pt x="225425" y="18837"/>
                                                                <a:pt x="149225" y="56408"/>
                                                              </a:cubicBezTo>
                                                              <a:cubicBezTo>
                                                                <a:pt x="73025" y="93979"/>
                                                                <a:pt x="0" y="162771"/>
                                                                <a:pt x="0" y="246908"/>
                                                              </a:cubicBezTo>
                                                              <a:close/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rgbClr val="000000">
                                                            <a:alpha val="20000"/>
                                                          </a:srgbClr>
                                                        </a:solidFill>
                                                        <a:ln>
                                                          <a:noFill/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algn="ctr"/>
                                                          <a:endParaRPr lang="en-AU"/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sp>
                                                    <p:nvSpPr>
                                                      <p:cNvPr id="59" name="Freeform 57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76DFE9E2-02E4-4976-B653-232D47C85C23}"/>
                                                          </a:ext>
                                                        </a:extLst>
                                                      </p:cNvPr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7511144" y="2501900"/>
                                                        <a:ext cx="365125" cy="527050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111125 w 365125"/>
                                                          <a:gd name="connsiteY0" fmla="*/ 6350 h 527050"/>
                                                          <a:gd name="connsiteX1" fmla="*/ 0 w 365125"/>
                                                          <a:gd name="connsiteY1" fmla="*/ 200025 h 527050"/>
                                                          <a:gd name="connsiteX2" fmla="*/ 136525 w 365125"/>
                                                          <a:gd name="connsiteY2" fmla="*/ 276225 h 527050"/>
                                                          <a:gd name="connsiteX3" fmla="*/ 50800 w 365125"/>
                                                          <a:gd name="connsiteY3" fmla="*/ 527050 h 527050"/>
                                                          <a:gd name="connsiteX4" fmla="*/ 266700 w 365125"/>
                                                          <a:gd name="connsiteY4" fmla="*/ 511175 h 527050"/>
                                                          <a:gd name="connsiteX5" fmla="*/ 365125 w 365125"/>
                                                          <a:gd name="connsiteY5" fmla="*/ 225425 h 527050"/>
                                                          <a:gd name="connsiteX6" fmla="*/ 225425 w 365125"/>
                                                          <a:gd name="connsiteY6" fmla="*/ 161925 h 527050"/>
                                                          <a:gd name="connsiteX7" fmla="*/ 311150 w 365125"/>
                                                          <a:gd name="connsiteY7" fmla="*/ 0 h 527050"/>
                                                          <a:gd name="connsiteX8" fmla="*/ 187325 w 365125"/>
                                                          <a:gd name="connsiteY8" fmla="*/ 0 h 527050"/>
                                                          <a:gd name="connsiteX9" fmla="*/ 111125 w 365125"/>
                                                          <a:gd name="connsiteY9" fmla="*/ 6350 h 527050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365125" h="527050">
                                                            <a:moveTo>
                                                              <a:pt x="111125" y="6350"/>
                                                            </a:moveTo>
                                                            <a:lnTo>
                                                              <a:pt x="0" y="200025"/>
                                                            </a:lnTo>
                                                            <a:lnTo>
                                                              <a:pt x="136525" y="276225"/>
                                                            </a:lnTo>
                                                            <a:lnTo>
                                                              <a:pt x="50800" y="527050"/>
                                                            </a:lnTo>
                                                            <a:lnTo>
                                                              <a:pt x="266700" y="511175"/>
                                                            </a:lnTo>
                                                            <a:lnTo>
                                                              <a:pt x="365125" y="225425"/>
                                                            </a:lnTo>
                                                            <a:lnTo>
                                                              <a:pt x="225425" y="161925"/>
                                                            </a:lnTo>
                                                            <a:lnTo>
                                                              <a:pt x="311150" y="0"/>
                                                            </a:lnTo>
                                                            <a:lnTo>
                                                              <a:pt x="187325" y="0"/>
                                                            </a:lnTo>
                                                            <a:lnTo>
                                                              <a:pt x="111125" y="6350"/>
                                                            </a:ln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rgbClr val="FFFFFF">
                                                          <a:alpha val="20000"/>
                                                        </a:srgb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60" name="Freeform 58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0729611D-B671-4B51-968E-493A8A30FDDD}"/>
                                                          </a:ext>
                                                        </a:extLst>
                                                      </p:cNvPr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8901339" y="2413000"/>
                                                        <a:ext cx="346075" cy="574675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19050 w 346075"/>
                                                          <a:gd name="connsiteY0" fmla="*/ 574675 h 574675"/>
                                                          <a:gd name="connsiteX1" fmla="*/ 130175 w 346075"/>
                                                          <a:gd name="connsiteY1" fmla="*/ 365125 h 574675"/>
                                                          <a:gd name="connsiteX2" fmla="*/ 0 w 346075"/>
                                                          <a:gd name="connsiteY2" fmla="*/ 266700 h 574675"/>
                                                          <a:gd name="connsiteX3" fmla="*/ 88900 w 346075"/>
                                                          <a:gd name="connsiteY3" fmla="*/ 6350 h 574675"/>
                                                          <a:gd name="connsiteX4" fmla="*/ 304800 w 346075"/>
                                                          <a:gd name="connsiteY4" fmla="*/ 0 h 574675"/>
                                                          <a:gd name="connsiteX5" fmla="*/ 234950 w 346075"/>
                                                          <a:gd name="connsiteY5" fmla="*/ 231775 h 574675"/>
                                                          <a:gd name="connsiteX6" fmla="*/ 346075 w 346075"/>
                                                          <a:gd name="connsiteY6" fmla="*/ 311150 h 574675"/>
                                                          <a:gd name="connsiteX7" fmla="*/ 257175 w 346075"/>
                                                          <a:gd name="connsiteY7" fmla="*/ 565150 h 574675"/>
                                                          <a:gd name="connsiteX8" fmla="*/ 168275 w 346075"/>
                                                          <a:gd name="connsiteY8" fmla="*/ 571500 h 574675"/>
                                                          <a:gd name="connsiteX9" fmla="*/ 19050 w 346075"/>
                                                          <a:gd name="connsiteY9" fmla="*/ 574675 h 574675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346075" h="574675">
                                                            <a:moveTo>
                                                              <a:pt x="19050" y="574675"/>
                                                            </a:moveTo>
                                                            <a:lnTo>
                                                              <a:pt x="130175" y="365125"/>
                                                            </a:lnTo>
                                                            <a:lnTo>
                                                              <a:pt x="0" y="266700"/>
                                                            </a:lnTo>
                                                            <a:lnTo>
                                                              <a:pt x="88900" y="6350"/>
                                                            </a:lnTo>
                                                            <a:lnTo>
                                                              <a:pt x="304800" y="0"/>
                                                            </a:lnTo>
                                                            <a:lnTo>
                                                              <a:pt x="234950" y="231775"/>
                                                            </a:lnTo>
                                                            <a:lnTo>
                                                              <a:pt x="346075" y="311150"/>
                                                            </a:lnTo>
                                                            <a:lnTo>
                                                              <a:pt x="257175" y="565150"/>
                                                            </a:lnTo>
                                                            <a:lnTo>
                                                              <a:pt x="168275" y="571500"/>
                                                            </a:lnTo>
                                                            <a:lnTo>
                                                              <a:pt x="19050" y="574675"/>
                                                            </a:ln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rgbClr val="FFFFFF">
                                                          <a:alpha val="20000"/>
                                                        </a:srgb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57" name="Freeform 55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5A535418-161B-498C-B6AC-02E373A3F5B6}"/>
                                                        </a:ext>
                                                      </a:extLst>
                                                    </p:cNvPr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6977479" y="2761773"/>
                                                      <a:ext cx="985432" cy="1949939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4346 w 985432"/>
                                                        <a:gd name="connsiteY0" fmla="*/ 10002 h 1949939"/>
                                                        <a:gd name="connsiteX1" fmla="*/ 90071 w 985432"/>
                                                        <a:gd name="connsiteY1" fmla="*/ 686277 h 1949939"/>
                                                        <a:gd name="connsiteX2" fmla="*/ 242471 w 985432"/>
                                                        <a:gd name="connsiteY2" fmla="*/ 1286352 h 1949939"/>
                                                        <a:gd name="connsiteX3" fmla="*/ 432971 w 985432"/>
                                                        <a:gd name="connsiteY3" fmla="*/ 1629252 h 1949939"/>
                                                        <a:gd name="connsiteX4" fmla="*/ 509171 w 985432"/>
                                                        <a:gd name="connsiteY4" fmla="*/ 1753077 h 1949939"/>
                                                        <a:gd name="connsiteX5" fmla="*/ 575846 w 985432"/>
                                                        <a:gd name="connsiteY5" fmla="*/ 1724502 h 1949939"/>
                                                        <a:gd name="connsiteX6" fmla="*/ 737771 w 985432"/>
                                                        <a:gd name="connsiteY6" fmla="*/ 1915002 h 1949939"/>
                                                        <a:gd name="connsiteX7" fmla="*/ 756821 w 985432"/>
                                                        <a:gd name="connsiteY7" fmla="*/ 1819752 h 1949939"/>
                                                        <a:gd name="connsiteX8" fmla="*/ 985421 w 985432"/>
                                                        <a:gd name="connsiteY8" fmla="*/ 1943577 h 1949939"/>
                                                        <a:gd name="connsiteX9" fmla="*/ 766346 w 985432"/>
                                                        <a:gd name="connsiteY9" fmla="*/ 1581627 h 1949939"/>
                                                        <a:gd name="connsiteX10" fmla="*/ 671096 w 985432"/>
                                                        <a:gd name="connsiteY10" fmla="*/ 1657827 h 1949939"/>
                                                        <a:gd name="connsiteX11" fmla="*/ 690146 w 985432"/>
                                                        <a:gd name="connsiteY11" fmla="*/ 1534002 h 1949939"/>
                                                        <a:gd name="connsiteX12" fmla="*/ 594896 w 985432"/>
                                                        <a:gd name="connsiteY12" fmla="*/ 1505427 h 1949939"/>
                                                        <a:gd name="connsiteX13" fmla="*/ 471071 w 985432"/>
                                                        <a:gd name="connsiteY13" fmla="*/ 1257777 h 1949939"/>
                                                        <a:gd name="connsiteX14" fmla="*/ 432971 w 985432"/>
                                                        <a:gd name="connsiteY14" fmla="*/ 933927 h 1949939"/>
                                                        <a:gd name="connsiteX15" fmla="*/ 213896 w 985432"/>
                                                        <a:gd name="connsiteY15" fmla="*/ 591027 h 1949939"/>
                                                        <a:gd name="connsiteX16" fmla="*/ 223421 w 985432"/>
                                                        <a:gd name="connsiteY16" fmla="*/ 305277 h 1949939"/>
                                                        <a:gd name="connsiteX17" fmla="*/ 4346 w 985432"/>
                                                        <a:gd name="connsiteY17" fmla="*/ 10002 h 1949939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  <a:cxn ang="0">
                                                          <a:pos x="connsiteX4" y="connsiteY4"/>
                                                        </a:cxn>
                                                        <a:cxn ang="0">
                                                          <a:pos x="connsiteX5" y="connsiteY5"/>
                                                        </a:cxn>
                                                        <a:cxn ang="0">
                                                          <a:pos x="connsiteX6" y="connsiteY6"/>
                                                        </a:cxn>
                                                        <a:cxn ang="0">
                                                          <a:pos x="connsiteX7" y="connsiteY7"/>
                                                        </a:cxn>
                                                        <a:cxn ang="0">
                                                          <a:pos x="connsiteX8" y="connsiteY8"/>
                                                        </a:cxn>
                                                        <a:cxn ang="0">
                                                          <a:pos x="connsiteX9" y="connsiteY9"/>
                                                        </a:cxn>
                                                        <a:cxn ang="0">
                                                          <a:pos x="connsiteX10" y="connsiteY10"/>
                                                        </a:cxn>
                                                        <a:cxn ang="0">
                                                          <a:pos x="connsiteX11" y="connsiteY11"/>
                                                        </a:cxn>
                                                        <a:cxn ang="0">
                                                          <a:pos x="connsiteX12" y="connsiteY12"/>
                                                        </a:cxn>
                                                        <a:cxn ang="0">
                                                          <a:pos x="connsiteX13" y="connsiteY13"/>
                                                        </a:cxn>
                                                        <a:cxn ang="0">
                                                          <a:pos x="connsiteX14" y="connsiteY14"/>
                                                        </a:cxn>
                                                        <a:cxn ang="0">
                                                          <a:pos x="connsiteX15" y="connsiteY15"/>
                                                        </a:cxn>
                                                        <a:cxn ang="0">
                                                          <a:pos x="connsiteX16" y="connsiteY16"/>
                                                        </a:cxn>
                                                        <a:cxn ang="0">
                                                          <a:pos x="connsiteX17" y="connsiteY17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985432" h="1949939">
                                                          <a:moveTo>
                                                            <a:pt x="4346" y="10002"/>
                                                          </a:moveTo>
                                                          <a:cubicBezTo>
                                                            <a:pt x="-17879" y="73502"/>
                                                            <a:pt x="50384" y="473552"/>
                                                            <a:pt x="90071" y="686277"/>
                                                          </a:cubicBezTo>
                                                          <a:cubicBezTo>
                                                            <a:pt x="129758" y="899002"/>
                                                            <a:pt x="185321" y="1129190"/>
                                                            <a:pt x="242471" y="1286352"/>
                                                          </a:cubicBezTo>
                                                          <a:cubicBezTo>
                                                            <a:pt x="299621" y="1443514"/>
                                                            <a:pt x="388521" y="1551465"/>
                                                            <a:pt x="432971" y="1629252"/>
                                                          </a:cubicBezTo>
                                                          <a:cubicBezTo>
                                                            <a:pt x="477421" y="1707040"/>
                                                            <a:pt x="485359" y="1737202"/>
                                                            <a:pt x="509171" y="1753077"/>
                                                          </a:cubicBezTo>
                                                          <a:cubicBezTo>
                                                            <a:pt x="532984" y="1768952"/>
                                                            <a:pt x="537746" y="1697515"/>
                                                            <a:pt x="575846" y="1724502"/>
                                                          </a:cubicBezTo>
                                                          <a:cubicBezTo>
                                                            <a:pt x="613946" y="1751489"/>
                                                            <a:pt x="707609" y="1899127"/>
                                                            <a:pt x="737771" y="1915002"/>
                                                          </a:cubicBezTo>
                                                          <a:cubicBezTo>
                                                            <a:pt x="767933" y="1930877"/>
                                                            <a:pt x="715546" y="1814990"/>
                                                            <a:pt x="756821" y="1819752"/>
                                                          </a:cubicBezTo>
                                                          <a:cubicBezTo>
                                                            <a:pt x="798096" y="1824514"/>
                                                            <a:pt x="983834" y="1983264"/>
                                                            <a:pt x="985421" y="1943577"/>
                                                          </a:cubicBezTo>
                                                          <a:cubicBezTo>
                                                            <a:pt x="987008" y="1903890"/>
                                                            <a:pt x="818734" y="1629252"/>
                                                            <a:pt x="766346" y="1581627"/>
                                                          </a:cubicBezTo>
                                                          <a:cubicBezTo>
                                                            <a:pt x="713959" y="1534002"/>
                                                            <a:pt x="683796" y="1665764"/>
                                                            <a:pt x="671096" y="1657827"/>
                                                          </a:cubicBezTo>
                                                          <a:cubicBezTo>
                                                            <a:pt x="658396" y="1649890"/>
                                                            <a:pt x="702846" y="1559402"/>
                                                            <a:pt x="690146" y="1534002"/>
                                                          </a:cubicBezTo>
                                                          <a:cubicBezTo>
                                                            <a:pt x="677446" y="1508602"/>
                                                            <a:pt x="631408" y="1551464"/>
                                                            <a:pt x="594896" y="1505427"/>
                                                          </a:cubicBezTo>
                                                          <a:cubicBezTo>
                                                            <a:pt x="558384" y="1459390"/>
                                                            <a:pt x="498059" y="1353027"/>
                                                            <a:pt x="471071" y="1257777"/>
                                                          </a:cubicBezTo>
                                                          <a:cubicBezTo>
                                                            <a:pt x="444084" y="1162527"/>
                                                            <a:pt x="475834" y="1045052"/>
                                                            <a:pt x="432971" y="933927"/>
                                                          </a:cubicBezTo>
                                                          <a:cubicBezTo>
                                                            <a:pt x="390109" y="822802"/>
                                                            <a:pt x="248821" y="695802"/>
                                                            <a:pt x="213896" y="591027"/>
                                                          </a:cubicBezTo>
                                                          <a:cubicBezTo>
                                                            <a:pt x="178971" y="486252"/>
                                                            <a:pt x="256759" y="408465"/>
                                                            <a:pt x="223421" y="305277"/>
                                                          </a:cubicBezTo>
                                                          <a:cubicBezTo>
                                                            <a:pt x="190084" y="202090"/>
                                                            <a:pt x="26571" y="-53498"/>
                                                            <a:pt x="4346" y="10002"/>
                                                          </a:cubicBezTo>
                                                          <a:close/>
                                                        </a:path>
                                                      </a:pathLst>
                                                    </a:custGeom>
                                                    <a:solidFill>
                                                      <a:schemeClr val="accent2">
                                                        <a:lumMod val="50000"/>
                                                        <a:alpha val="10196"/>
                                                      </a:schemeClr>
                                                    </a:solidFill>
                                                    <a:ln>
                                                      <a:noFill/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AU"/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</p:grpSp>
                                            <p:sp>
                                              <p:nvSpPr>
                                                <p:cNvPr id="53" name="Freeform 51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96E96A0A-EA92-42C3-9750-7FF35B6BE7E2}"/>
                                                    </a:ext>
                                                  </a:extLst>
                                                </p:cNvPr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8332936" y="2614040"/>
                                                  <a:ext cx="418470" cy="805557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58589 w 418470"/>
                                                    <a:gd name="connsiteY0" fmla="*/ 43435 h 805557"/>
                                                    <a:gd name="connsiteX1" fmla="*/ 220514 w 418470"/>
                                                    <a:gd name="connsiteY1" fmla="*/ 319660 h 805557"/>
                                                    <a:gd name="connsiteX2" fmla="*/ 249089 w 418470"/>
                                                    <a:gd name="connsiteY2" fmla="*/ 614935 h 805557"/>
                                                    <a:gd name="connsiteX3" fmla="*/ 87164 w 418470"/>
                                                    <a:gd name="connsiteY3" fmla="*/ 719710 h 805557"/>
                                                    <a:gd name="connsiteX4" fmla="*/ 1439 w 418470"/>
                                                    <a:gd name="connsiteY4" fmla="*/ 776860 h 805557"/>
                                                    <a:gd name="connsiteX5" fmla="*/ 153839 w 418470"/>
                                                    <a:gd name="connsiteY5" fmla="*/ 805435 h 805557"/>
                                                    <a:gd name="connsiteX6" fmla="*/ 315764 w 418470"/>
                                                    <a:gd name="connsiteY6" fmla="*/ 786385 h 805557"/>
                                                    <a:gd name="connsiteX7" fmla="*/ 401489 w 418470"/>
                                                    <a:gd name="connsiteY7" fmla="*/ 767335 h 805557"/>
                                                    <a:gd name="connsiteX8" fmla="*/ 411014 w 418470"/>
                                                    <a:gd name="connsiteY8" fmla="*/ 595885 h 805557"/>
                                                    <a:gd name="connsiteX9" fmla="*/ 315764 w 418470"/>
                                                    <a:gd name="connsiteY9" fmla="*/ 367285 h 805557"/>
                                                    <a:gd name="connsiteX10" fmla="*/ 249089 w 418470"/>
                                                    <a:gd name="connsiteY10" fmla="*/ 224410 h 805557"/>
                                                    <a:gd name="connsiteX11" fmla="*/ 144314 w 418470"/>
                                                    <a:gd name="connsiteY11" fmla="*/ 14860 h 805557"/>
                                                    <a:gd name="connsiteX12" fmla="*/ 58589 w 418470"/>
                                                    <a:gd name="connsiteY12" fmla="*/ 43435 h 805557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418470" h="805557">
                                                      <a:moveTo>
                                                        <a:pt x="58589" y="43435"/>
                                                      </a:moveTo>
                                                      <a:cubicBezTo>
                                                        <a:pt x="71289" y="94235"/>
                                                        <a:pt x="188764" y="224410"/>
                                                        <a:pt x="220514" y="319660"/>
                                                      </a:cubicBezTo>
                                                      <a:cubicBezTo>
                                                        <a:pt x="252264" y="414910"/>
                                                        <a:pt x="271314" y="548260"/>
                                                        <a:pt x="249089" y="614935"/>
                                                      </a:cubicBezTo>
                                                      <a:cubicBezTo>
                                                        <a:pt x="226864" y="681610"/>
                                                        <a:pt x="128439" y="692723"/>
                                                        <a:pt x="87164" y="719710"/>
                                                      </a:cubicBezTo>
                                                      <a:cubicBezTo>
                                                        <a:pt x="45889" y="746697"/>
                                                        <a:pt x="-9674" y="762573"/>
                                                        <a:pt x="1439" y="776860"/>
                                                      </a:cubicBezTo>
                                                      <a:cubicBezTo>
                                                        <a:pt x="12551" y="791148"/>
                                                        <a:pt x="101452" y="803848"/>
                                                        <a:pt x="153839" y="805435"/>
                                                      </a:cubicBezTo>
                                                      <a:cubicBezTo>
                                                        <a:pt x="206226" y="807022"/>
                                                        <a:pt x="274489" y="792735"/>
                                                        <a:pt x="315764" y="786385"/>
                                                      </a:cubicBezTo>
                                                      <a:cubicBezTo>
                                                        <a:pt x="357039" y="780035"/>
                                                        <a:pt x="385614" y="799085"/>
                                                        <a:pt x="401489" y="767335"/>
                                                      </a:cubicBezTo>
                                                      <a:cubicBezTo>
                                                        <a:pt x="417364" y="735585"/>
                                                        <a:pt x="425301" y="662560"/>
                                                        <a:pt x="411014" y="595885"/>
                                                      </a:cubicBezTo>
                                                      <a:cubicBezTo>
                                                        <a:pt x="396727" y="529210"/>
                                                        <a:pt x="342751" y="429197"/>
                                                        <a:pt x="315764" y="367285"/>
                                                      </a:cubicBezTo>
                                                      <a:cubicBezTo>
                                                        <a:pt x="288777" y="305373"/>
                                                        <a:pt x="277664" y="283147"/>
                                                        <a:pt x="249089" y="224410"/>
                                                      </a:cubicBezTo>
                                                      <a:cubicBezTo>
                                                        <a:pt x="220514" y="165673"/>
                                                        <a:pt x="177651" y="38672"/>
                                                        <a:pt x="144314" y="14860"/>
                                                      </a:cubicBezTo>
                                                      <a:cubicBezTo>
                                                        <a:pt x="110977" y="-8952"/>
                                                        <a:pt x="45889" y="-7365"/>
                                                        <a:pt x="58589" y="43435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chemeClr val="accent2">
                                                    <a:lumMod val="50000"/>
                                                    <a:alpha val="10196"/>
                                                  </a:schemeClr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51" name="Freeform 49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EBFA2C84-2723-4A19-8632-8462FE6857F1}"/>
                                                  </a:ext>
                                                </a:extLst>
                                              </p:cNvPr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8712877" y="1598243"/>
                                                <a:ext cx="823925" cy="836115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2497 w 823925"/>
                                                  <a:gd name="connsiteY0" fmla="*/ 1957 h 836115"/>
                                                  <a:gd name="connsiteX1" fmla="*/ 307297 w 823925"/>
                                                  <a:gd name="connsiteY1" fmla="*/ 78157 h 836115"/>
                                                  <a:gd name="connsiteX2" fmla="*/ 612097 w 823925"/>
                                                  <a:gd name="connsiteY2" fmla="*/ 40057 h 836115"/>
                                                  <a:gd name="connsiteX3" fmla="*/ 640672 w 823925"/>
                                                  <a:gd name="connsiteY3" fmla="*/ 402007 h 836115"/>
                                                  <a:gd name="connsiteX4" fmla="*/ 821647 w 823925"/>
                                                  <a:gd name="connsiteY4" fmla="*/ 830632 h 836115"/>
                                                  <a:gd name="connsiteX5" fmla="*/ 497797 w 823925"/>
                                                  <a:gd name="connsiteY5" fmla="*/ 640132 h 836115"/>
                                                  <a:gd name="connsiteX6" fmla="*/ 126322 w 823925"/>
                                                  <a:gd name="connsiteY6" fmla="*/ 573457 h 836115"/>
                                                  <a:gd name="connsiteX7" fmla="*/ 345397 w 823925"/>
                                                  <a:gd name="connsiteY7" fmla="*/ 459157 h 836115"/>
                                                  <a:gd name="connsiteX8" fmla="*/ 173947 w 823925"/>
                                                  <a:gd name="connsiteY8" fmla="*/ 173407 h 836115"/>
                                                  <a:gd name="connsiteX9" fmla="*/ 2497 w 823925"/>
                                                  <a:gd name="connsiteY9" fmla="*/ 1957 h 836115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  <a:cxn ang="0">
                                                    <a:pos x="connsiteX8" y="connsiteY8"/>
                                                  </a:cxn>
                                                  <a:cxn ang="0">
                                                    <a:pos x="connsiteX9" y="connsiteY9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823925" h="836115">
                                                    <a:moveTo>
                                                      <a:pt x="2497" y="1957"/>
                                                    </a:moveTo>
                                                    <a:cubicBezTo>
                                                      <a:pt x="24722" y="-13918"/>
                                                      <a:pt x="205697" y="71807"/>
                                                      <a:pt x="307297" y="78157"/>
                                                    </a:cubicBezTo>
                                                    <a:cubicBezTo>
                                                      <a:pt x="408897" y="84507"/>
                                                      <a:pt x="556535" y="-13918"/>
                                                      <a:pt x="612097" y="40057"/>
                                                    </a:cubicBezTo>
                                                    <a:cubicBezTo>
                                                      <a:pt x="667659" y="94032"/>
                                                      <a:pt x="605747" y="270245"/>
                                                      <a:pt x="640672" y="402007"/>
                                                    </a:cubicBezTo>
                                                    <a:cubicBezTo>
                                                      <a:pt x="675597" y="533769"/>
                                                      <a:pt x="845460" y="790945"/>
                                                      <a:pt x="821647" y="830632"/>
                                                    </a:cubicBezTo>
                                                    <a:cubicBezTo>
                                                      <a:pt x="797835" y="870320"/>
                                                      <a:pt x="613685" y="682995"/>
                                                      <a:pt x="497797" y="640132"/>
                                                    </a:cubicBezTo>
                                                    <a:cubicBezTo>
                                                      <a:pt x="381910" y="597270"/>
                                                      <a:pt x="151722" y="603620"/>
                                                      <a:pt x="126322" y="573457"/>
                                                    </a:cubicBezTo>
                                                    <a:cubicBezTo>
                                                      <a:pt x="100922" y="543294"/>
                                                      <a:pt x="337460" y="525832"/>
                                                      <a:pt x="345397" y="459157"/>
                                                    </a:cubicBezTo>
                                                    <a:cubicBezTo>
                                                      <a:pt x="353334" y="392482"/>
                                                      <a:pt x="235859" y="252782"/>
                                                      <a:pt x="173947" y="173407"/>
                                                    </a:cubicBezTo>
                                                    <a:cubicBezTo>
                                                      <a:pt x="112035" y="94032"/>
                                                      <a:pt x="-19728" y="17832"/>
                                                      <a:pt x="2497" y="1957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chemeClr val="accent2">
                                                  <a:lumMod val="50000"/>
                                                  <a:alpha val="10196"/>
                                                </a:schemeClr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49" name="Freeform 47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8C7CB042-A129-4239-9872-C5F975877666}"/>
                                                </a:ext>
                                              </a:extLst>
                                            </p:cNvPr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8454202" y="911214"/>
                                              <a:ext cx="1025440" cy="245922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947108 w 1025440"/>
                                                <a:gd name="connsiteY0" fmla="*/ 292118 h 292227"/>
                                                <a:gd name="connsiteX1" fmla="*/ 947108 w 1025440"/>
                                                <a:gd name="connsiteY1" fmla="*/ 59890 h 292227"/>
                                                <a:gd name="connsiteX2" fmla="*/ 511680 w 1025440"/>
                                                <a:gd name="connsiteY2" fmla="*/ 45375 h 292227"/>
                                                <a:gd name="connsiteX3" fmla="*/ 3680 w 1025440"/>
                                                <a:gd name="connsiteY3" fmla="*/ 30861 h 292227"/>
                                                <a:gd name="connsiteX4" fmla="*/ 787451 w 1025440"/>
                                                <a:gd name="connsiteY4" fmla="*/ 1832 h 292227"/>
                                                <a:gd name="connsiteX5" fmla="*/ 1019680 w 1025440"/>
                                                <a:gd name="connsiteY5" fmla="*/ 88918 h 292227"/>
                                                <a:gd name="connsiteX6" fmla="*/ 947108 w 1025440"/>
                                                <a:gd name="connsiteY6" fmla="*/ 292118 h 292227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1025440" h="292227">
                                                  <a:moveTo>
                                                    <a:pt x="947108" y="292118"/>
                                                  </a:moveTo>
                                                  <a:cubicBezTo>
                                                    <a:pt x="935013" y="287280"/>
                                                    <a:pt x="1019679" y="101014"/>
                                                    <a:pt x="947108" y="59890"/>
                                                  </a:cubicBezTo>
                                                  <a:cubicBezTo>
                                                    <a:pt x="874537" y="18766"/>
                                                    <a:pt x="511680" y="45375"/>
                                                    <a:pt x="511680" y="45375"/>
                                                  </a:cubicBezTo>
                                                  <a:cubicBezTo>
                                                    <a:pt x="354442" y="40537"/>
                                                    <a:pt x="-42282" y="38118"/>
                                                    <a:pt x="3680" y="30861"/>
                                                  </a:cubicBezTo>
                                                  <a:cubicBezTo>
                                                    <a:pt x="49642" y="23604"/>
                                                    <a:pt x="618118" y="-7844"/>
                                                    <a:pt x="787451" y="1832"/>
                                                  </a:cubicBezTo>
                                                  <a:cubicBezTo>
                                                    <a:pt x="956784" y="11508"/>
                                                    <a:pt x="990652" y="38118"/>
                                                    <a:pt x="1019680" y="88918"/>
                                                  </a:cubicBezTo>
                                                  <a:cubicBezTo>
                                                    <a:pt x="1048708" y="139718"/>
                                                    <a:pt x="959203" y="296956"/>
                                                    <a:pt x="947108" y="292118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chemeClr val="tx1"/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47" name="Freeform 45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A855F363-CD57-4046-BD83-3B5468381A68}"/>
                                              </a:ext>
                                            </a:extLst>
                                          </p:cNvPr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9563073" y="1155510"/>
                                            <a:ext cx="508042" cy="205128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27 w 508042"/>
                                              <a:gd name="connsiteY0" fmla="*/ 165290 h 205128"/>
                                              <a:gd name="connsiteX1" fmla="*/ 215927 w 508042"/>
                                              <a:gd name="connsiteY1" fmla="*/ 190 h 205128"/>
                                              <a:gd name="connsiteX2" fmla="*/ 508027 w 508042"/>
                                              <a:gd name="connsiteY2" fmla="*/ 203390 h 205128"/>
                                              <a:gd name="connsiteX3" fmla="*/ 203227 w 508042"/>
                                              <a:gd name="connsiteY3" fmla="*/ 101790 h 205128"/>
                                              <a:gd name="connsiteX4" fmla="*/ 27 w 508042"/>
                                              <a:gd name="connsiteY4" fmla="*/ 165290 h 205128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508042" h="205128">
                                                <a:moveTo>
                                                  <a:pt x="27" y="165290"/>
                                                </a:moveTo>
                                                <a:cubicBezTo>
                                                  <a:pt x="2144" y="148357"/>
                                                  <a:pt x="131260" y="-6160"/>
                                                  <a:pt x="215927" y="190"/>
                                                </a:cubicBezTo>
                                                <a:cubicBezTo>
                                                  <a:pt x="300594" y="6540"/>
                                                  <a:pt x="510144" y="186457"/>
                                                  <a:pt x="508027" y="203390"/>
                                                </a:cubicBezTo>
                                                <a:cubicBezTo>
                                                  <a:pt x="505910" y="220323"/>
                                                  <a:pt x="287894" y="108140"/>
                                                  <a:pt x="203227" y="101790"/>
                                                </a:cubicBezTo>
                                                <a:cubicBezTo>
                                                  <a:pt x="118560" y="95440"/>
                                                  <a:pt x="-2090" y="182223"/>
                                                  <a:pt x="27" y="165290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/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</p:grpSp>
                                  </p:grpSp>
                                  <p:sp>
                                    <p:nvSpPr>
                                      <p:cNvPr id="43" name="Freeform 41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6A7FBC2E-1BB0-49C2-8FBD-5A2FDA99AF41}"/>
                                          </a:ext>
                                        </a:extLst>
                                      </p:cNvPr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8533422" y="3005135"/>
                                        <a:ext cx="164275" cy="477776"/>
                                      </a:xfrm>
                                      <a:custGeom>
                                        <a:avLst/>
                                        <a:gdLst>
                                          <a:gd name="connsiteX0" fmla="*/ 143853 w 164275"/>
                                          <a:gd name="connsiteY0" fmla="*/ 3 h 477776"/>
                                          <a:gd name="connsiteX1" fmla="*/ 67653 w 164275"/>
                                          <a:gd name="connsiteY1" fmla="*/ 195265 h 477776"/>
                                          <a:gd name="connsiteX2" fmla="*/ 978 w 164275"/>
                                          <a:gd name="connsiteY2" fmla="*/ 381003 h 477776"/>
                                          <a:gd name="connsiteX3" fmla="*/ 34316 w 164275"/>
                                          <a:gd name="connsiteY3" fmla="*/ 476253 h 477776"/>
                                          <a:gd name="connsiteX4" fmla="*/ 120041 w 164275"/>
                                          <a:gd name="connsiteY4" fmla="*/ 309565 h 477776"/>
                                          <a:gd name="connsiteX5" fmla="*/ 162903 w 164275"/>
                                          <a:gd name="connsiteY5" fmla="*/ 200028 h 477776"/>
                                          <a:gd name="connsiteX6" fmla="*/ 143853 w 164275"/>
                                          <a:gd name="connsiteY6" fmla="*/ 3 h 477776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64275" h="477776">
                                            <a:moveTo>
                                              <a:pt x="143853" y="3"/>
                                            </a:moveTo>
                                            <a:cubicBezTo>
                                              <a:pt x="127978" y="-791"/>
                                              <a:pt x="91465" y="131765"/>
                                              <a:pt x="67653" y="195265"/>
                                            </a:cubicBezTo>
                                            <a:cubicBezTo>
                                              <a:pt x="43841" y="258765"/>
                                              <a:pt x="6534" y="334172"/>
                                              <a:pt x="978" y="381003"/>
                                            </a:cubicBezTo>
                                            <a:cubicBezTo>
                                              <a:pt x="-4578" y="427834"/>
                                              <a:pt x="14472" y="488159"/>
                                              <a:pt x="34316" y="476253"/>
                                            </a:cubicBezTo>
                                            <a:cubicBezTo>
                                              <a:pt x="54160" y="464347"/>
                                              <a:pt x="98610" y="355603"/>
                                              <a:pt x="120041" y="309565"/>
                                            </a:cubicBezTo>
                                            <a:cubicBezTo>
                                              <a:pt x="141472" y="263528"/>
                                              <a:pt x="158141" y="249241"/>
                                              <a:pt x="162903" y="200028"/>
                                            </a:cubicBezTo>
                                            <a:cubicBezTo>
                                              <a:pt x="167666" y="150816"/>
                                              <a:pt x="159728" y="797"/>
                                              <a:pt x="143853" y="3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  <a:alpha val="40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41" name="Freeform 39">
                                      <a:extLst>
                                        <a:ext uri="{FF2B5EF4-FFF2-40B4-BE49-F238E27FC236}">
                                          <a16:creationId xmlns:a16="http://schemas.microsoft.com/office/drawing/2014/main" id="{D92B13B0-7820-4B59-BBD7-1039E65CF5E2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7431314" y="3585029"/>
                                      <a:ext cx="725640" cy="1229087"/>
                                    </a:xfrm>
                                    <a:custGeom>
                                      <a:avLst/>
                                      <a:gdLst>
                                        <a:gd name="connsiteX0" fmla="*/ 14515 w 596692"/>
                                        <a:gd name="connsiteY0" fmla="*/ 0 h 968107"/>
                                        <a:gd name="connsiteX1" fmla="*/ 217715 w 596692"/>
                                        <a:gd name="connsiteY1" fmla="*/ 406400 h 968107"/>
                                        <a:gd name="connsiteX2" fmla="*/ 246743 w 596692"/>
                                        <a:gd name="connsiteY2" fmla="*/ 566057 h 968107"/>
                                        <a:gd name="connsiteX3" fmla="*/ 464457 w 596692"/>
                                        <a:gd name="connsiteY3" fmla="*/ 653142 h 968107"/>
                                        <a:gd name="connsiteX4" fmla="*/ 595086 w 596692"/>
                                        <a:gd name="connsiteY4" fmla="*/ 957942 h 968107"/>
                                        <a:gd name="connsiteX5" fmla="*/ 377372 w 596692"/>
                                        <a:gd name="connsiteY5" fmla="*/ 885371 h 968107"/>
                                        <a:gd name="connsiteX6" fmla="*/ 217715 w 596692"/>
                                        <a:gd name="connsiteY6" fmla="*/ 783771 h 968107"/>
                                        <a:gd name="connsiteX7" fmla="*/ 101600 w 596692"/>
                                        <a:gd name="connsiteY7" fmla="*/ 478971 h 968107"/>
                                        <a:gd name="connsiteX8" fmla="*/ 29029 w 596692"/>
                                        <a:gd name="connsiteY8" fmla="*/ 246742 h 968107"/>
                                        <a:gd name="connsiteX9" fmla="*/ 0 w 596692"/>
                                        <a:gd name="connsiteY9" fmla="*/ 101600 h 968107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  <a:cxn ang="0">
                                          <a:pos x="connsiteX6" y="connsiteY6"/>
                                        </a:cxn>
                                        <a:cxn ang="0">
                                          <a:pos x="connsiteX7" y="connsiteY7"/>
                                        </a:cxn>
                                        <a:cxn ang="0">
                                          <a:pos x="connsiteX8" y="connsiteY8"/>
                                        </a:cxn>
                                        <a:cxn ang="0">
                                          <a:pos x="connsiteX9" y="connsiteY9"/>
                                        </a:cxn>
                                      </a:cxnLst>
                                      <a:rect l="l" t="t" r="r" b="b"/>
                                      <a:pathLst>
                                        <a:path w="596692" h="968107">
                                          <a:moveTo>
                                            <a:pt x="14515" y="0"/>
                                          </a:moveTo>
                                          <a:cubicBezTo>
                                            <a:pt x="96762" y="156028"/>
                                            <a:pt x="179010" y="312057"/>
                                            <a:pt x="217715" y="406400"/>
                                          </a:cubicBezTo>
                                          <a:cubicBezTo>
                                            <a:pt x="256420" y="500743"/>
                                            <a:pt x="205619" y="524933"/>
                                            <a:pt x="246743" y="566057"/>
                                          </a:cubicBezTo>
                                          <a:cubicBezTo>
                                            <a:pt x="287867" y="607181"/>
                                            <a:pt x="406400" y="587828"/>
                                            <a:pt x="464457" y="653142"/>
                                          </a:cubicBezTo>
                                          <a:cubicBezTo>
                                            <a:pt x="522514" y="718456"/>
                                            <a:pt x="609600" y="919237"/>
                                            <a:pt x="595086" y="957942"/>
                                          </a:cubicBezTo>
                                          <a:cubicBezTo>
                                            <a:pt x="580572" y="996647"/>
                                            <a:pt x="440267" y="914399"/>
                                            <a:pt x="377372" y="885371"/>
                                          </a:cubicBezTo>
                                          <a:cubicBezTo>
                                            <a:pt x="314477" y="856343"/>
                                            <a:pt x="263677" y="851504"/>
                                            <a:pt x="217715" y="783771"/>
                                          </a:cubicBezTo>
                                          <a:cubicBezTo>
                                            <a:pt x="171753" y="716038"/>
                                            <a:pt x="133048" y="568476"/>
                                            <a:pt x="101600" y="478971"/>
                                          </a:cubicBezTo>
                                          <a:cubicBezTo>
                                            <a:pt x="70152" y="389466"/>
                                            <a:pt x="45962" y="309637"/>
                                            <a:pt x="29029" y="246742"/>
                                          </a:cubicBezTo>
                                          <a:cubicBezTo>
                                            <a:pt x="12096" y="183847"/>
                                            <a:pt x="6048" y="142723"/>
                                            <a:pt x="0" y="101600"/>
                                          </a:cubicBezTo>
                                        </a:path>
                                      </a:pathLst>
                                    </a:custGeom>
                                    <a:solidFill>
                                      <a:srgbClr val="3D1C05">
                                        <a:alpha val="30196"/>
                                      </a:srgb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38" name="Freeform 36">
                                    <a:extLst>
                                      <a:ext uri="{FF2B5EF4-FFF2-40B4-BE49-F238E27FC236}">
                                        <a16:creationId xmlns:a16="http://schemas.microsoft.com/office/drawing/2014/main" id="{3C56406E-BA68-4BFF-81D5-876FDBD78C37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7352941" y="2905860"/>
                                    <a:ext cx="396321" cy="308841"/>
                                  </a:xfrm>
                                  <a:custGeom>
                                    <a:avLst/>
                                    <a:gdLst>
                                      <a:gd name="connsiteX0" fmla="*/ 359 w 396321"/>
                                      <a:gd name="connsiteY0" fmla="*/ 137378 h 308841"/>
                                      <a:gd name="connsiteX1" fmla="*/ 209909 w 396321"/>
                                      <a:gd name="connsiteY1" fmla="*/ 185003 h 308841"/>
                                      <a:gd name="connsiteX2" fmla="*/ 395647 w 396321"/>
                                      <a:gd name="connsiteY2" fmla="*/ 304065 h 308841"/>
                                      <a:gd name="connsiteX3" fmla="*/ 262297 w 396321"/>
                                      <a:gd name="connsiteY3" fmla="*/ 4028 h 308841"/>
                                      <a:gd name="connsiteX4" fmla="*/ 359 w 396321"/>
                                      <a:gd name="connsiteY4" fmla="*/ 137378 h 308841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</a:cxnLst>
                                    <a:rect l="l" t="t" r="r" b="b"/>
                                    <a:pathLst>
                                      <a:path w="396321" h="308841">
                                        <a:moveTo>
                                          <a:pt x="359" y="137378"/>
                                        </a:moveTo>
                                        <a:cubicBezTo>
                                          <a:pt x="-8372" y="167540"/>
                                          <a:pt x="144028" y="157222"/>
                                          <a:pt x="209909" y="185003"/>
                                        </a:cubicBezTo>
                                        <a:cubicBezTo>
                                          <a:pt x="275790" y="212784"/>
                                          <a:pt x="386916" y="334227"/>
                                          <a:pt x="395647" y="304065"/>
                                        </a:cubicBezTo>
                                        <a:cubicBezTo>
                                          <a:pt x="404378" y="273903"/>
                                          <a:pt x="326591" y="32603"/>
                                          <a:pt x="262297" y="4028"/>
                                        </a:cubicBezTo>
                                        <a:cubicBezTo>
                                          <a:pt x="198003" y="-24547"/>
                                          <a:pt x="9090" y="107216"/>
                                          <a:pt x="359" y="137378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accent2">
                                      <a:lumMod val="50000"/>
                                      <a:alpha val="20000"/>
                                    </a:scheme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39" name="Freeform 37">
                                    <a:extLst>
                                      <a:ext uri="{FF2B5EF4-FFF2-40B4-BE49-F238E27FC236}">
                                        <a16:creationId xmlns:a16="http://schemas.microsoft.com/office/drawing/2014/main" id="{D125CA80-27FA-46C9-A154-46346BA3A078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9837870" y="2843746"/>
                                    <a:ext cx="237080" cy="394765"/>
                                  </a:xfrm>
                                  <a:custGeom>
                                    <a:avLst/>
                                    <a:gdLst>
                                      <a:gd name="connsiteX0" fmla="*/ 1455 w 237080"/>
                                      <a:gd name="connsiteY0" fmla="*/ 242354 h 394765"/>
                                      <a:gd name="connsiteX1" fmla="*/ 77655 w 237080"/>
                                      <a:gd name="connsiteY1" fmla="*/ 213779 h 394765"/>
                                      <a:gd name="connsiteX2" fmla="*/ 149093 w 237080"/>
                                      <a:gd name="connsiteY2" fmla="*/ 394754 h 394765"/>
                                      <a:gd name="connsiteX3" fmla="*/ 149093 w 237080"/>
                                      <a:gd name="connsiteY3" fmla="*/ 204254 h 394765"/>
                                      <a:gd name="connsiteX4" fmla="*/ 234818 w 237080"/>
                                      <a:gd name="connsiteY4" fmla="*/ 61379 h 394765"/>
                                      <a:gd name="connsiteX5" fmla="*/ 44318 w 237080"/>
                                      <a:gd name="connsiteY5" fmla="*/ 8992 h 394765"/>
                                      <a:gd name="connsiteX6" fmla="*/ 1455 w 237080"/>
                                      <a:gd name="connsiteY6" fmla="*/ 242354 h 394765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</a:cxnLst>
                                    <a:rect l="l" t="t" r="r" b="b"/>
                                    <a:pathLst>
                                      <a:path w="237080" h="394765">
                                        <a:moveTo>
                                          <a:pt x="1455" y="242354"/>
                                        </a:moveTo>
                                        <a:cubicBezTo>
                                          <a:pt x="7011" y="276485"/>
                                          <a:pt x="53049" y="188379"/>
                                          <a:pt x="77655" y="213779"/>
                                        </a:cubicBezTo>
                                        <a:cubicBezTo>
                                          <a:pt x="102261" y="239179"/>
                                          <a:pt x="137187" y="396341"/>
                                          <a:pt x="149093" y="394754"/>
                                        </a:cubicBezTo>
                                        <a:cubicBezTo>
                                          <a:pt x="160999" y="393167"/>
                                          <a:pt x="134806" y="259817"/>
                                          <a:pt x="149093" y="204254"/>
                                        </a:cubicBezTo>
                                        <a:cubicBezTo>
                                          <a:pt x="163381" y="148691"/>
                                          <a:pt x="252281" y="93923"/>
                                          <a:pt x="234818" y="61379"/>
                                        </a:cubicBezTo>
                                        <a:cubicBezTo>
                                          <a:pt x="217356" y="28835"/>
                                          <a:pt x="83212" y="-20377"/>
                                          <a:pt x="44318" y="8992"/>
                                        </a:cubicBezTo>
                                        <a:cubicBezTo>
                                          <a:pt x="5424" y="38361"/>
                                          <a:pt x="-4101" y="208223"/>
                                          <a:pt x="1455" y="242354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accent2">
                                      <a:lumMod val="50000"/>
                                      <a:alpha val="30196"/>
                                    </a:scheme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36" name="Freeform 34">
                                  <a:extLst>
                                    <a:ext uri="{FF2B5EF4-FFF2-40B4-BE49-F238E27FC236}">
                                      <a16:creationId xmlns:a16="http://schemas.microsoft.com/office/drawing/2014/main" id="{FBBEE1D0-0A58-4D7F-89A8-E6038A2A7180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4659853" y="1872313"/>
                                  <a:ext cx="406153" cy="390580"/>
                                </a:xfrm>
                                <a:custGeom>
                                  <a:avLst/>
                                  <a:gdLst>
                                    <a:gd name="connsiteX0" fmla="*/ 404498 w 406153"/>
                                    <a:gd name="connsiteY0" fmla="*/ 148 h 390580"/>
                                    <a:gd name="connsiteX1" fmla="*/ 38738 w 406153"/>
                                    <a:gd name="connsiteY1" fmla="*/ 68728 h 390580"/>
                                    <a:gd name="connsiteX2" fmla="*/ 15878 w 406153"/>
                                    <a:gd name="connsiteY2" fmla="*/ 251608 h 390580"/>
                                    <a:gd name="connsiteX3" fmla="*/ 84458 w 406153"/>
                                    <a:gd name="connsiteY3" fmla="*/ 388768 h 390580"/>
                                    <a:gd name="connsiteX4" fmla="*/ 38738 w 406153"/>
                                    <a:gd name="connsiteY4" fmla="*/ 152548 h 390580"/>
                                    <a:gd name="connsiteX5" fmla="*/ 168278 w 406153"/>
                                    <a:gd name="connsiteY5" fmla="*/ 53488 h 390580"/>
                                    <a:gd name="connsiteX6" fmla="*/ 404498 w 406153"/>
                                    <a:gd name="connsiteY6" fmla="*/ 148 h 390580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</a:cxnLst>
                                  <a:rect l="l" t="t" r="r" b="b"/>
                                  <a:pathLst>
                                    <a:path w="406153" h="390580">
                                      <a:moveTo>
                                        <a:pt x="404498" y="148"/>
                                      </a:moveTo>
                                      <a:cubicBezTo>
                                        <a:pt x="382908" y="2688"/>
                                        <a:pt x="103508" y="26818"/>
                                        <a:pt x="38738" y="68728"/>
                                      </a:cubicBezTo>
                                      <a:cubicBezTo>
                                        <a:pt x="-26032" y="110638"/>
                                        <a:pt x="8258" y="198268"/>
                                        <a:pt x="15878" y="251608"/>
                                      </a:cubicBezTo>
                                      <a:cubicBezTo>
                                        <a:pt x="23498" y="304948"/>
                                        <a:pt x="80648" y="405278"/>
                                        <a:pt x="84458" y="388768"/>
                                      </a:cubicBezTo>
                                      <a:cubicBezTo>
                                        <a:pt x="88268" y="372258"/>
                                        <a:pt x="24768" y="208428"/>
                                        <a:pt x="38738" y="152548"/>
                                      </a:cubicBezTo>
                                      <a:cubicBezTo>
                                        <a:pt x="52708" y="96668"/>
                                        <a:pt x="106048" y="78888"/>
                                        <a:pt x="168278" y="53488"/>
                                      </a:cubicBezTo>
                                      <a:cubicBezTo>
                                        <a:pt x="230508" y="28088"/>
                                        <a:pt x="426088" y="-2392"/>
                                        <a:pt x="404498" y="148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chemeClr val="tx1"/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</p:grpSp>
                          <p:sp>
                            <p:nvSpPr>
                              <p:cNvPr id="33" name="Freeform 31">
                                <a:extLst>
                                  <a:ext uri="{FF2B5EF4-FFF2-40B4-BE49-F238E27FC236}">
                                    <a16:creationId xmlns:a16="http://schemas.microsoft.com/office/drawing/2014/main" id="{33EC1E7E-FA25-4182-A030-822194447EBE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979275" y="3052756"/>
                                <a:ext cx="866191" cy="98487"/>
                              </a:xfrm>
                              <a:custGeom>
                                <a:avLst/>
                                <a:gdLst>
                                  <a:gd name="connsiteX0" fmla="*/ 2300 w 866191"/>
                                  <a:gd name="connsiteY0" fmla="*/ 61919 h 98487"/>
                                  <a:gd name="connsiteX1" fmla="*/ 130888 w 866191"/>
                                  <a:gd name="connsiteY1" fmla="*/ 97638 h 98487"/>
                                  <a:gd name="connsiteX2" fmla="*/ 388063 w 866191"/>
                                  <a:gd name="connsiteY2" fmla="*/ 88113 h 98487"/>
                                  <a:gd name="connsiteX3" fmla="*/ 623806 w 866191"/>
                                  <a:gd name="connsiteY3" fmla="*/ 83350 h 98487"/>
                                  <a:gd name="connsiteX4" fmla="*/ 795256 w 866191"/>
                                  <a:gd name="connsiteY4" fmla="*/ 73825 h 98487"/>
                                  <a:gd name="connsiteX5" fmla="*/ 850025 w 866191"/>
                                  <a:gd name="connsiteY5" fmla="*/ 42869 h 98487"/>
                                  <a:gd name="connsiteX6" fmla="*/ 519031 w 866191"/>
                                  <a:gd name="connsiteY6" fmla="*/ 7150 h 98487"/>
                                  <a:gd name="connsiteX7" fmla="*/ 438069 w 866191"/>
                                  <a:gd name="connsiteY7" fmla="*/ 26200 h 98487"/>
                                  <a:gd name="connsiteX8" fmla="*/ 388063 w 866191"/>
                                  <a:gd name="connsiteY8" fmla="*/ 7 h 98487"/>
                                  <a:gd name="connsiteX9" fmla="*/ 233281 w 866191"/>
                                  <a:gd name="connsiteY9" fmla="*/ 23819 h 98487"/>
                                  <a:gd name="connsiteX10" fmla="*/ 2300 w 866191"/>
                                  <a:gd name="connsiteY10" fmla="*/ 61919 h 98487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</a:cxnLst>
                                <a:rect l="l" t="t" r="r" b="b"/>
                                <a:pathLst>
                                  <a:path w="866191" h="98487">
                                    <a:moveTo>
                                      <a:pt x="2300" y="61919"/>
                                    </a:moveTo>
                                    <a:cubicBezTo>
                                      <a:pt x="-14765" y="74222"/>
                                      <a:pt x="66594" y="93272"/>
                                      <a:pt x="130888" y="97638"/>
                                    </a:cubicBezTo>
                                    <a:cubicBezTo>
                                      <a:pt x="195182" y="102004"/>
                                      <a:pt x="388063" y="88113"/>
                                      <a:pt x="388063" y="88113"/>
                                    </a:cubicBezTo>
                                    <a:lnTo>
                                      <a:pt x="623806" y="83350"/>
                                    </a:lnTo>
                                    <a:cubicBezTo>
                                      <a:pt x="691671" y="80969"/>
                                      <a:pt x="757553" y="80572"/>
                                      <a:pt x="795256" y="73825"/>
                                    </a:cubicBezTo>
                                    <a:cubicBezTo>
                                      <a:pt x="832959" y="67078"/>
                                      <a:pt x="896062" y="53981"/>
                                      <a:pt x="850025" y="42869"/>
                                    </a:cubicBezTo>
                                    <a:cubicBezTo>
                                      <a:pt x="803988" y="31757"/>
                                      <a:pt x="587690" y="9928"/>
                                      <a:pt x="519031" y="7150"/>
                                    </a:cubicBezTo>
                                    <a:cubicBezTo>
                                      <a:pt x="450372" y="4372"/>
                                      <a:pt x="459897" y="27390"/>
                                      <a:pt x="438069" y="26200"/>
                                    </a:cubicBezTo>
                                    <a:cubicBezTo>
                                      <a:pt x="416241" y="25010"/>
                                      <a:pt x="422194" y="404"/>
                                      <a:pt x="388063" y="7"/>
                                    </a:cubicBezTo>
                                    <a:cubicBezTo>
                                      <a:pt x="353932" y="-390"/>
                                      <a:pt x="296781" y="15088"/>
                                      <a:pt x="233281" y="23819"/>
                                    </a:cubicBezTo>
                                    <a:cubicBezTo>
                                      <a:pt x="169781" y="32550"/>
                                      <a:pt x="19365" y="49616"/>
                                      <a:pt x="2300" y="61919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FF9966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34" name="Freeform 32">
                                <a:extLst>
                                  <a:ext uri="{FF2B5EF4-FFF2-40B4-BE49-F238E27FC236}">
                                    <a16:creationId xmlns:a16="http://schemas.microsoft.com/office/drawing/2014/main" id="{5891D6E0-D952-4D60-BE3E-790BFF6AAC95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5069271" y="3178783"/>
                                <a:ext cx="704283" cy="94097"/>
                              </a:xfrm>
                              <a:custGeom>
                                <a:avLst/>
                                <a:gdLst>
                                  <a:gd name="connsiteX0" fmla="*/ 410 w 704283"/>
                                  <a:gd name="connsiteY0" fmla="*/ 21617 h 46031"/>
                                  <a:gd name="connsiteX1" fmla="*/ 229010 w 704283"/>
                                  <a:gd name="connsiteY1" fmla="*/ 7330 h 46031"/>
                                  <a:gd name="connsiteX2" fmla="*/ 381410 w 704283"/>
                                  <a:gd name="connsiteY2" fmla="*/ 186 h 46031"/>
                                  <a:gd name="connsiteX3" fmla="*/ 660017 w 704283"/>
                                  <a:gd name="connsiteY3" fmla="*/ 14473 h 46031"/>
                                  <a:gd name="connsiteX4" fmla="*/ 676685 w 704283"/>
                                  <a:gd name="connsiteY4" fmla="*/ 19236 h 46031"/>
                                  <a:gd name="connsiteX5" fmla="*/ 393317 w 704283"/>
                                  <a:gd name="connsiteY5" fmla="*/ 38286 h 46031"/>
                                  <a:gd name="connsiteX6" fmla="*/ 179004 w 704283"/>
                                  <a:gd name="connsiteY6" fmla="*/ 45430 h 46031"/>
                                  <a:gd name="connsiteX7" fmla="*/ 410 w 704283"/>
                                  <a:gd name="connsiteY7" fmla="*/ 21617 h 4603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</a:cxnLst>
                                <a:rect l="l" t="t" r="r" b="b"/>
                                <a:pathLst>
                                  <a:path w="704283" h="46031">
                                    <a:moveTo>
                                      <a:pt x="410" y="21617"/>
                                    </a:moveTo>
                                    <a:cubicBezTo>
                                      <a:pt x="8744" y="15267"/>
                                      <a:pt x="229010" y="7330"/>
                                      <a:pt x="229010" y="7330"/>
                                    </a:cubicBezTo>
                                    <a:cubicBezTo>
                                      <a:pt x="292510" y="3758"/>
                                      <a:pt x="309576" y="-1004"/>
                                      <a:pt x="381410" y="186"/>
                                    </a:cubicBezTo>
                                    <a:cubicBezTo>
                                      <a:pt x="453244" y="1376"/>
                                      <a:pt x="610805" y="11298"/>
                                      <a:pt x="660017" y="14473"/>
                                    </a:cubicBezTo>
                                    <a:cubicBezTo>
                                      <a:pt x="709229" y="17648"/>
                                      <a:pt x="721135" y="15267"/>
                                      <a:pt x="676685" y="19236"/>
                                    </a:cubicBezTo>
                                    <a:cubicBezTo>
                                      <a:pt x="632235" y="23205"/>
                                      <a:pt x="476264" y="33920"/>
                                      <a:pt x="393317" y="38286"/>
                                    </a:cubicBezTo>
                                    <a:cubicBezTo>
                                      <a:pt x="310370" y="42652"/>
                                      <a:pt x="245282" y="47811"/>
                                      <a:pt x="179004" y="45430"/>
                                    </a:cubicBezTo>
                                    <a:cubicBezTo>
                                      <a:pt x="112726" y="43049"/>
                                      <a:pt x="-7924" y="27967"/>
                                      <a:pt x="410" y="21617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FF9966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29" name="Freeform 27">
                            <a:extLst>
                              <a:ext uri="{FF2B5EF4-FFF2-40B4-BE49-F238E27FC236}">
                                <a16:creationId xmlns:a16="http://schemas.microsoft.com/office/drawing/2014/main" id="{27D9D8DD-06B4-4C96-AC0F-AAFA099BD47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575050" y="2958929"/>
                            <a:ext cx="546186" cy="1417964"/>
                          </a:xfrm>
                          <a:custGeom>
                            <a:avLst/>
                            <a:gdLst>
                              <a:gd name="connsiteX0" fmla="*/ 374650 w 546186"/>
                              <a:gd name="connsiteY0" fmla="*/ 171 h 1417964"/>
                              <a:gd name="connsiteX1" fmla="*/ 412750 w 546186"/>
                              <a:gd name="connsiteY1" fmla="*/ 158921 h 1417964"/>
                              <a:gd name="connsiteX2" fmla="*/ 438150 w 546186"/>
                              <a:gd name="connsiteY2" fmla="*/ 273221 h 1417964"/>
                              <a:gd name="connsiteX3" fmla="*/ 450850 w 546186"/>
                              <a:gd name="connsiteY3" fmla="*/ 362121 h 1417964"/>
                              <a:gd name="connsiteX4" fmla="*/ 527050 w 546186"/>
                              <a:gd name="connsiteY4" fmla="*/ 495471 h 1417964"/>
                              <a:gd name="connsiteX5" fmla="*/ 533400 w 546186"/>
                              <a:gd name="connsiteY5" fmla="*/ 533571 h 1417964"/>
                              <a:gd name="connsiteX6" fmla="*/ 374650 w 546186"/>
                              <a:gd name="connsiteY6" fmla="*/ 616121 h 1417964"/>
                              <a:gd name="connsiteX7" fmla="*/ 177800 w 546186"/>
                              <a:gd name="connsiteY7" fmla="*/ 863771 h 1417964"/>
                              <a:gd name="connsiteX8" fmla="*/ 63500 w 546186"/>
                              <a:gd name="connsiteY8" fmla="*/ 1111421 h 1417964"/>
                              <a:gd name="connsiteX9" fmla="*/ 0 w 546186"/>
                              <a:gd name="connsiteY9" fmla="*/ 1416221 h 1417964"/>
                              <a:gd name="connsiteX10" fmla="*/ 63500 w 546186"/>
                              <a:gd name="connsiteY10" fmla="*/ 965371 h 1417964"/>
                              <a:gd name="connsiteX11" fmla="*/ 292100 w 546186"/>
                              <a:gd name="connsiteY11" fmla="*/ 641521 h 1417964"/>
                              <a:gd name="connsiteX12" fmla="*/ 469900 w 546186"/>
                              <a:gd name="connsiteY12" fmla="*/ 482771 h 1417964"/>
                              <a:gd name="connsiteX13" fmla="*/ 393700 w 546186"/>
                              <a:gd name="connsiteY13" fmla="*/ 381171 h 1417964"/>
                              <a:gd name="connsiteX14" fmla="*/ 425450 w 546186"/>
                              <a:gd name="connsiteY14" fmla="*/ 241471 h 1417964"/>
                              <a:gd name="connsiteX15" fmla="*/ 368300 w 546186"/>
                              <a:gd name="connsiteY15" fmla="*/ 190671 h 1417964"/>
                              <a:gd name="connsiteX16" fmla="*/ 374650 w 546186"/>
                              <a:gd name="connsiteY16" fmla="*/ 171 h 141796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</a:cxnLst>
                            <a:rect l="l" t="t" r="r" b="b"/>
                            <a:pathLst>
                              <a:path w="546186" h="1417964">
                                <a:moveTo>
                                  <a:pt x="374650" y="171"/>
                                </a:moveTo>
                                <a:cubicBezTo>
                                  <a:pt x="382058" y="-5121"/>
                                  <a:pt x="402167" y="113413"/>
                                  <a:pt x="412750" y="158921"/>
                                </a:cubicBezTo>
                                <a:cubicBezTo>
                                  <a:pt x="423333" y="204429"/>
                                  <a:pt x="431800" y="239354"/>
                                  <a:pt x="438150" y="273221"/>
                                </a:cubicBezTo>
                                <a:cubicBezTo>
                                  <a:pt x="444500" y="307088"/>
                                  <a:pt x="436033" y="325079"/>
                                  <a:pt x="450850" y="362121"/>
                                </a:cubicBezTo>
                                <a:cubicBezTo>
                                  <a:pt x="465667" y="399163"/>
                                  <a:pt x="513292" y="466896"/>
                                  <a:pt x="527050" y="495471"/>
                                </a:cubicBezTo>
                                <a:cubicBezTo>
                                  <a:pt x="540808" y="524046"/>
                                  <a:pt x="558800" y="513463"/>
                                  <a:pt x="533400" y="533571"/>
                                </a:cubicBezTo>
                                <a:cubicBezTo>
                                  <a:pt x="508000" y="553679"/>
                                  <a:pt x="433917" y="561088"/>
                                  <a:pt x="374650" y="616121"/>
                                </a:cubicBezTo>
                                <a:cubicBezTo>
                                  <a:pt x="315383" y="671154"/>
                                  <a:pt x="229658" y="781221"/>
                                  <a:pt x="177800" y="863771"/>
                                </a:cubicBezTo>
                                <a:cubicBezTo>
                                  <a:pt x="125942" y="946321"/>
                                  <a:pt x="93133" y="1019346"/>
                                  <a:pt x="63500" y="1111421"/>
                                </a:cubicBezTo>
                                <a:cubicBezTo>
                                  <a:pt x="33867" y="1203496"/>
                                  <a:pt x="0" y="1440563"/>
                                  <a:pt x="0" y="1416221"/>
                                </a:cubicBezTo>
                                <a:cubicBezTo>
                                  <a:pt x="0" y="1391879"/>
                                  <a:pt x="14817" y="1094488"/>
                                  <a:pt x="63500" y="965371"/>
                                </a:cubicBezTo>
                                <a:cubicBezTo>
                                  <a:pt x="112183" y="836254"/>
                                  <a:pt x="224367" y="721954"/>
                                  <a:pt x="292100" y="641521"/>
                                </a:cubicBezTo>
                                <a:cubicBezTo>
                                  <a:pt x="359833" y="561088"/>
                                  <a:pt x="452967" y="526163"/>
                                  <a:pt x="469900" y="482771"/>
                                </a:cubicBezTo>
                                <a:cubicBezTo>
                                  <a:pt x="486833" y="439379"/>
                                  <a:pt x="401108" y="421388"/>
                                  <a:pt x="393700" y="381171"/>
                                </a:cubicBezTo>
                                <a:cubicBezTo>
                                  <a:pt x="386292" y="340954"/>
                                  <a:pt x="429683" y="273221"/>
                                  <a:pt x="425450" y="241471"/>
                                </a:cubicBezTo>
                                <a:cubicBezTo>
                                  <a:pt x="421217" y="209721"/>
                                  <a:pt x="378883" y="230888"/>
                                  <a:pt x="368300" y="190671"/>
                                </a:cubicBezTo>
                                <a:cubicBezTo>
                                  <a:pt x="357717" y="150454"/>
                                  <a:pt x="367242" y="5463"/>
                                  <a:pt x="374650" y="17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</p:grpSp>
                    <p:sp>
                      <p:nvSpPr>
                        <p:cNvPr id="26" name="Freeform 24">
                          <a:extLst>
                            <a:ext uri="{FF2B5EF4-FFF2-40B4-BE49-F238E27FC236}">
                              <a16:creationId xmlns:a16="http://schemas.microsoft.com/office/drawing/2014/main" id="{EB608CFC-111D-4673-ABAA-1C76C30785A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95683" y="6444539"/>
                          <a:ext cx="851593" cy="378485"/>
                        </a:xfrm>
                        <a:custGeom>
                          <a:avLst/>
                          <a:gdLst>
                            <a:gd name="connsiteX0" fmla="*/ 4265 w 781141"/>
                            <a:gd name="connsiteY0" fmla="*/ 234086 h 304520"/>
                            <a:gd name="connsiteX1" fmla="*/ 118565 w 781141"/>
                            <a:gd name="connsiteY1" fmla="*/ 246786 h 304520"/>
                            <a:gd name="connsiteX2" fmla="*/ 385265 w 781141"/>
                            <a:gd name="connsiteY2" fmla="*/ 284886 h 304520"/>
                            <a:gd name="connsiteX3" fmla="*/ 632915 w 781141"/>
                            <a:gd name="connsiteY3" fmla="*/ 221386 h 304520"/>
                            <a:gd name="connsiteX4" fmla="*/ 734515 w 781141"/>
                            <a:gd name="connsiteY4" fmla="*/ 138836 h 304520"/>
                            <a:gd name="connsiteX5" fmla="*/ 696415 w 781141"/>
                            <a:gd name="connsiteY5" fmla="*/ 43586 h 304520"/>
                            <a:gd name="connsiteX6" fmla="*/ 759915 w 781141"/>
                            <a:gd name="connsiteY6" fmla="*/ 5486 h 304520"/>
                            <a:gd name="connsiteX7" fmla="*/ 772615 w 781141"/>
                            <a:gd name="connsiteY7" fmla="*/ 157886 h 304520"/>
                            <a:gd name="connsiteX8" fmla="*/ 639265 w 781141"/>
                            <a:gd name="connsiteY8" fmla="*/ 253136 h 304520"/>
                            <a:gd name="connsiteX9" fmla="*/ 302715 w 781141"/>
                            <a:gd name="connsiteY9" fmla="*/ 303936 h 304520"/>
                            <a:gd name="connsiteX10" fmla="*/ 4265 w 781141"/>
                            <a:gd name="connsiteY10" fmla="*/ 234086 h 30452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781141" h="304520">
                              <a:moveTo>
                                <a:pt x="4265" y="234086"/>
                              </a:moveTo>
                              <a:cubicBezTo>
                                <a:pt x="-26427" y="224561"/>
                                <a:pt x="118565" y="246786"/>
                                <a:pt x="118565" y="246786"/>
                              </a:cubicBezTo>
                              <a:cubicBezTo>
                                <a:pt x="182065" y="255253"/>
                                <a:pt x="299540" y="289119"/>
                                <a:pt x="385265" y="284886"/>
                              </a:cubicBezTo>
                              <a:cubicBezTo>
                                <a:pt x="470990" y="280653"/>
                                <a:pt x="574707" y="245728"/>
                                <a:pt x="632915" y="221386"/>
                              </a:cubicBezTo>
                              <a:cubicBezTo>
                                <a:pt x="691123" y="197044"/>
                                <a:pt x="723932" y="168469"/>
                                <a:pt x="734515" y="138836"/>
                              </a:cubicBezTo>
                              <a:cubicBezTo>
                                <a:pt x="745098" y="109203"/>
                                <a:pt x="692182" y="65811"/>
                                <a:pt x="696415" y="43586"/>
                              </a:cubicBezTo>
                              <a:cubicBezTo>
                                <a:pt x="700648" y="21361"/>
                                <a:pt x="747215" y="-13564"/>
                                <a:pt x="759915" y="5486"/>
                              </a:cubicBezTo>
                              <a:cubicBezTo>
                                <a:pt x="772615" y="24536"/>
                                <a:pt x="792723" y="116611"/>
                                <a:pt x="772615" y="157886"/>
                              </a:cubicBezTo>
                              <a:cubicBezTo>
                                <a:pt x="752507" y="199161"/>
                                <a:pt x="717582" y="228794"/>
                                <a:pt x="639265" y="253136"/>
                              </a:cubicBezTo>
                              <a:cubicBezTo>
                                <a:pt x="560948" y="277478"/>
                                <a:pt x="411723" y="309228"/>
                                <a:pt x="302715" y="303936"/>
                              </a:cubicBezTo>
                              <a:cubicBezTo>
                                <a:pt x="193707" y="298644"/>
                                <a:pt x="34957" y="243611"/>
                                <a:pt x="4265" y="234086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tx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27" name="Freeform 25">
                          <a:extLst>
                            <a:ext uri="{FF2B5EF4-FFF2-40B4-BE49-F238E27FC236}">
                              <a16:creationId xmlns:a16="http://schemas.microsoft.com/office/drawing/2014/main" id="{0D12E828-1D9F-4D78-9CCC-C49CE50CF6F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583507" y="6691798"/>
                          <a:ext cx="958483" cy="120878"/>
                        </a:xfrm>
                        <a:custGeom>
                          <a:avLst/>
                          <a:gdLst>
                            <a:gd name="connsiteX0" fmla="*/ 141652 w 911390"/>
                            <a:gd name="connsiteY0" fmla="*/ 25448 h 190944"/>
                            <a:gd name="connsiteX1" fmla="*/ 141652 w 911390"/>
                            <a:gd name="connsiteY1" fmla="*/ 95298 h 190944"/>
                            <a:gd name="connsiteX2" fmla="*/ 325802 w 911390"/>
                            <a:gd name="connsiteY2" fmla="*/ 127048 h 190944"/>
                            <a:gd name="connsiteX3" fmla="*/ 649652 w 911390"/>
                            <a:gd name="connsiteY3" fmla="*/ 139748 h 190944"/>
                            <a:gd name="connsiteX4" fmla="*/ 821102 w 911390"/>
                            <a:gd name="connsiteY4" fmla="*/ 88948 h 190944"/>
                            <a:gd name="connsiteX5" fmla="*/ 852852 w 911390"/>
                            <a:gd name="connsiteY5" fmla="*/ 48 h 190944"/>
                            <a:gd name="connsiteX6" fmla="*/ 910002 w 911390"/>
                            <a:gd name="connsiteY6" fmla="*/ 101648 h 190944"/>
                            <a:gd name="connsiteX7" fmla="*/ 789352 w 911390"/>
                            <a:gd name="connsiteY7" fmla="*/ 171498 h 190944"/>
                            <a:gd name="connsiteX8" fmla="*/ 471852 w 911390"/>
                            <a:gd name="connsiteY8" fmla="*/ 190548 h 190944"/>
                            <a:gd name="connsiteX9" fmla="*/ 160702 w 911390"/>
                            <a:gd name="connsiteY9" fmla="*/ 158798 h 190944"/>
                            <a:gd name="connsiteX10" fmla="*/ 8302 w 911390"/>
                            <a:gd name="connsiteY10" fmla="*/ 88948 h 190944"/>
                            <a:gd name="connsiteX11" fmla="*/ 33702 w 911390"/>
                            <a:gd name="connsiteY11" fmla="*/ 63548 h 19094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911390" h="190944">
                              <a:moveTo>
                                <a:pt x="141652" y="25448"/>
                              </a:moveTo>
                              <a:cubicBezTo>
                                <a:pt x="126306" y="51906"/>
                                <a:pt x="110960" y="78365"/>
                                <a:pt x="141652" y="95298"/>
                              </a:cubicBezTo>
                              <a:cubicBezTo>
                                <a:pt x="172344" y="112231"/>
                                <a:pt x="241135" y="119640"/>
                                <a:pt x="325802" y="127048"/>
                              </a:cubicBezTo>
                              <a:cubicBezTo>
                                <a:pt x="410469" y="134456"/>
                                <a:pt x="567102" y="146098"/>
                                <a:pt x="649652" y="139748"/>
                              </a:cubicBezTo>
                              <a:cubicBezTo>
                                <a:pt x="732202" y="133398"/>
                                <a:pt x="787235" y="112231"/>
                                <a:pt x="821102" y="88948"/>
                              </a:cubicBezTo>
                              <a:cubicBezTo>
                                <a:pt x="854969" y="65665"/>
                                <a:pt x="838035" y="-2069"/>
                                <a:pt x="852852" y="48"/>
                              </a:cubicBezTo>
                              <a:cubicBezTo>
                                <a:pt x="867669" y="2165"/>
                                <a:pt x="920585" y="73073"/>
                                <a:pt x="910002" y="101648"/>
                              </a:cubicBezTo>
                              <a:cubicBezTo>
                                <a:pt x="899419" y="130223"/>
                                <a:pt x="862377" y="156681"/>
                                <a:pt x="789352" y="171498"/>
                              </a:cubicBezTo>
                              <a:cubicBezTo>
                                <a:pt x="716327" y="186315"/>
                                <a:pt x="576627" y="192665"/>
                                <a:pt x="471852" y="190548"/>
                              </a:cubicBezTo>
                              <a:cubicBezTo>
                                <a:pt x="367077" y="188431"/>
                                <a:pt x="237960" y="175731"/>
                                <a:pt x="160702" y="158798"/>
                              </a:cubicBezTo>
                              <a:cubicBezTo>
                                <a:pt x="83444" y="141865"/>
                                <a:pt x="29469" y="104823"/>
                                <a:pt x="8302" y="88948"/>
                              </a:cubicBezTo>
                              <a:cubicBezTo>
                                <a:pt x="-12865" y="73073"/>
                                <a:pt x="10418" y="68310"/>
                                <a:pt x="33702" y="63548"/>
                              </a:cubicBezTo>
                            </a:path>
                          </a:pathLst>
                        </a:custGeom>
                        <a:solidFill>
                          <a:schemeClr val="tx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</p:grpSp>
                  <p:sp>
                    <p:nvSpPr>
                      <p:cNvPr id="24" name="Freeform 22">
                        <a:extLst>
                          <a:ext uri="{FF2B5EF4-FFF2-40B4-BE49-F238E27FC236}">
                            <a16:creationId xmlns:a16="http://schemas.microsoft.com/office/drawing/2014/main" id="{94B293BA-DC4A-4BF5-AD62-DA2CA52E9C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43294" y="3595857"/>
                        <a:ext cx="589143" cy="984184"/>
                      </a:xfrm>
                      <a:custGeom>
                        <a:avLst/>
                        <a:gdLst>
                          <a:gd name="connsiteX0" fmla="*/ 76506 w 589143"/>
                          <a:gd name="connsiteY0" fmla="*/ 783 h 984184"/>
                          <a:gd name="connsiteX1" fmla="*/ 15546 w 589143"/>
                          <a:gd name="connsiteY1" fmla="*/ 115083 h 984184"/>
                          <a:gd name="connsiteX2" fmla="*/ 15546 w 589143"/>
                          <a:gd name="connsiteY2" fmla="*/ 198903 h 984184"/>
                          <a:gd name="connsiteX3" fmla="*/ 190806 w 589143"/>
                          <a:gd name="connsiteY3" fmla="*/ 366543 h 984184"/>
                          <a:gd name="connsiteX4" fmla="*/ 259386 w 589143"/>
                          <a:gd name="connsiteY4" fmla="*/ 610383 h 984184"/>
                          <a:gd name="connsiteX5" fmla="*/ 289866 w 589143"/>
                          <a:gd name="connsiteY5" fmla="*/ 846603 h 984184"/>
                          <a:gd name="connsiteX6" fmla="*/ 366066 w 589143"/>
                          <a:gd name="connsiteY6" fmla="*/ 793263 h 984184"/>
                          <a:gd name="connsiteX7" fmla="*/ 442266 w 589143"/>
                          <a:gd name="connsiteY7" fmla="*/ 892323 h 984184"/>
                          <a:gd name="connsiteX8" fmla="*/ 556566 w 589143"/>
                          <a:gd name="connsiteY8" fmla="*/ 907563 h 984184"/>
                          <a:gd name="connsiteX9" fmla="*/ 571806 w 589143"/>
                          <a:gd name="connsiteY9" fmla="*/ 983763 h 984184"/>
                          <a:gd name="connsiteX10" fmla="*/ 579426 w 589143"/>
                          <a:gd name="connsiteY10" fmla="*/ 869463 h 984184"/>
                          <a:gd name="connsiteX11" fmla="*/ 427026 w 589143"/>
                          <a:gd name="connsiteY11" fmla="*/ 831363 h 984184"/>
                          <a:gd name="connsiteX12" fmla="*/ 350826 w 589143"/>
                          <a:gd name="connsiteY12" fmla="*/ 732303 h 984184"/>
                          <a:gd name="connsiteX13" fmla="*/ 305106 w 589143"/>
                          <a:gd name="connsiteY13" fmla="*/ 724683 h 984184"/>
                          <a:gd name="connsiteX14" fmla="*/ 267006 w 589143"/>
                          <a:gd name="connsiteY14" fmla="*/ 419883 h 984184"/>
                          <a:gd name="connsiteX15" fmla="*/ 53646 w 589143"/>
                          <a:gd name="connsiteY15" fmla="*/ 176043 h 984184"/>
                          <a:gd name="connsiteX16" fmla="*/ 76506 w 589143"/>
                          <a:gd name="connsiteY16" fmla="*/ 783 h 9841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589143" h="984184">
                            <a:moveTo>
                              <a:pt x="76506" y="783"/>
                            </a:moveTo>
                            <a:cubicBezTo>
                              <a:pt x="70156" y="-9377"/>
                              <a:pt x="25706" y="82063"/>
                              <a:pt x="15546" y="115083"/>
                            </a:cubicBezTo>
                            <a:cubicBezTo>
                              <a:pt x="5386" y="148103"/>
                              <a:pt x="-13664" y="156993"/>
                              <a:pt x="15546" y="198903"/>
                            </a:cubicBezTo>
                            <a:cubicBezTo>
                              <a:pt x="44756" y="240813"/>
                              <a:pt x="150166" y="297963"/>
                              <a:pt x="190806" y="366543"/>
                            </a:cubicBezTo>
                            <a:cubicBezTo>
                              <a:pt x="231446" y="435123"/>
                              <a:pt x="242876" y="530373"/>
                              <a:pt x="259386" y="610383"/>
                            </a:cubicBezTo>
                            <a:cubicBezTo>
                              <a:pt x="275896" y="690393"/>
                              <a:pt x="272086" y="816123"/>
                              <a:pt x="289866" y="846603"/>
                            </a:cubicBezTo>
                            <a:cubicBezTo>
                              <a:pt x="307646" y="877083"/>
                              <a:pt x="340666" y="785643"/>
                              <a:pt x="366066" y="793263"/>
                            </a:cubicBezTo>
                            <a:cubicBezTo>
                              <a:pt x="391466" y="800883"/>
                              <a:pt x="410516" y="873273"/>
                              <a:pt x="442266" y="892323"/>
                            </a:cubicBezTo>
                            <a:cubicBezTo>
                              <a:pt x="474016" y="911373"/>
                              <a:pt x="534976" y="892323"/>
                              <a:pt x="556566" y="907563"/>
                            </a:cubicBezTo>
                            <a:cubicBezTo>
                              <a:pt x="578156" y="922803"/>
                              <a:pt x="567996" y="990113"/>
                              <a:pt x="571806" y="983763"/>
                            </a:cubicBezTo>
                            <a:cubicBezTo>
                              <a:pt x="575616" y="977413"/>
                              <a:pt x="603556" y="894863"/>
                              <a:pt x="579426" y="869463"/>
                            </a:cubicBezTo>
                            <a:cubicBezTo>
                              <a:pt x="555296" y="844063"/>
                              <a:pt x="465126" y="854223"/>
                              <a:pt x="427026" y="831363"/>
                            </a:cubicBezTo>
                            <a:cubicBezTo>
                              <a:pt x="388926" y="808503"/>
                              <a:pt x="371146" y="750083"/>
                              <a:pt x="350826" y="732303"/>
                            </a:cubicBezTo>
                            <a:cubicBezTo>
                              <a:pt x="330506" y="714523"/>
                              <a:pt x="319076" y="776753"/>
                              <a:pt x="305106" y="724683"/>
                            </a:cubicBezTo>
                            <a:cubicBezTo>
                              <a:pt x="291136" y="672613"/>
                              <a:pt x="308916" y="511323"/>
                              <a:pt x="267006" y="419883"/>
                            </a:cubicBezTo>
                            <a:cubicBezTo>
                              <a:pt x="225096" y="328443"/>
                              <a:pt x="91746" y="244623"/>
                              <a:pt x="53646" y="176043"/>
                            </a:cubicBezTo>
                            <a:cubicBezTo>
                              <a:pt x="15546" y="107463"/>
                              <a:pt x="82856" y="10943"/>
                              <a:pt x="76506" y="783"/>
                            </a:cubicBez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</p:grpSp>
                <p:sp>
                  <p:nvSpPr>
                    <p:cNvPr id="21" name="Freeform 19">
                      <a:extLst>
                        <a:ext uri="{FF2B5EF4-FFF2-40B4-BE49-F238E27FC236}">
                          <a16:creationId xmlns:a16="http://schemas.microsoft.com/office/drawing/2014/main" id="{52FD9CDC-A108-4AC2-A45D-BCE651A598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18067" y="2152479"/>
                      <a:ext cx="288568" cy="793253"/>
                    </a:xfrm>
                    <a:custGeom>
                      <a:avLst/>
                      <a:gdLst>
                        <a:gd name="connsiteX0" fmla="*/ 125258 w 288568"/>
                        <a:gd name="connsiteY0" fmla="*/ 171 h 793253"/>
                        <a:gd name="connsiteX1" fmla="*/ 58583 w 288568"/>
                        <a:gd name="connsiteY1" fmla="*/ 123996 h 793253"/>
                        <a:gd name="connsiteX2" fmla="*/ 163358 w 288568"/>
                        <a:gd name="connsiteY2" fmla="*/ 552621 h 793253"/>
                        <a:gd name="connsiteX3" fmla="*/ 287183 w 288568"/>
                        <a:gd name="connsiteY3" fmla="*/ 790746 h 793253"/>
                        <a:gd name="connsiteX4" fmla="*/ 77633 w 288568"/>
                        <a:gd name="connsiteY4" fmla="*/ 409746 h 793253"/>
                        <a:gd name="connsiteX5" fmla="*/ 20483 w 288568"/>
                        <a:gd name="connsiteY5" fmla="*/ 224009 h 793253"/>
                        <a:gd name="connsiteX6" fmla="*/ 6196 w 288568"/>
                        <a:gd name="connsiteY6" fmla="*/ 100184 h 793253"/>
                        <a:gd name="connsiteX7" fmla="*/ 125258 w 288568"/>
                        <a:gd name="connsiteY7" fmla="*/ 171 h 7932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88568" h="793253">
                          <a:moveTo>
                            <a:pt x="125258" y="171"/>
                          </a:moveTo>
                          <a:cubicBezTo>
                            <a:pt x="133989" y="4140"/>
                            <a:pt x="52233" y="31921"/>
                            <a:pt x="58583" y="123996"/>
                          </a:cubicBezTo>
                          <a:cubicBezTo>
                            <a:pt x="64933" y="216071"/>
                            <a:pt x="125258" y="441496"/>
                            <a:pt x="163358" y="552621"/>
                          </a:cubicBezTo>
                          <a:cubicBezTo>
                            <a:pt x="201458" y="663746"/>
                            <a:pt x="301470" y="814558"/>
                            <a:pt x="287183" y="790746"/>
                          </a:cubicBezTo>
                          <a:cubicBezTo>
                            <a:pt x="272896" y="766934"/>
                            <a:pt x="122083" y="504202"/>
                            <a:pt x="77633" y="409746"/>
                          </a:cubicBezTo>
                          <a:cubicBezTo>
                            <a:pt x="33183" y="315290"/>
                            <a:pt x="32389" y="275603"/>
                            <a:pt x="20483" y="224009"/>
                          </a:cubicBezTo>
                          <a:cubicBezTo>
                            <a:pt x="8577" y="172415"/>
                            <a:pt x="-9679" y="138284"/>
                            <a:pt x="6196" y="100184"/>
                          </a:cubicBezTo>
                          <a:cubicBezTo>
                            <a:pt x="22071" y="62084"/>
                            <a:pt x="116527" y="-3798"/>
                            <a:pt x="125258" y="171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22" name="Freeform 20">
                      <a:extLst>
                        <a:ext uri="{FF2B5EF4-FFF2-40B4-BE49-F238E27FC236}">
                          <a16:creationId xmlns:a16="http://schemas.microsoft.com/office/drawing/2014/main" id="{0FC8C4B7-F8B5-4467-8478-5BA482A13C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97347" y="1990688"/>
                      <a:ext cx="143179" cy="695735"/>
                    </a:xfrm>
                    <a:custGeom>
                      <a:avLst/>
                      <a:gdLst>
                        <a:gd name="connsiteX0" fmla="*/ 46291 w 143179"/>
                        <a:gd name="connsiteY0" fmla="*/ 19087 h 695735"/>
                        <a:gd name="connsiteX1" fmla="*/ 117728 w 143179"/>
                        <a:gd name="connsiteY1" fmla="*/ 61950 h 695735"/>
                        <a:gd name="connsiteX2" fmla="*/ 84391 w 143179"/>
                        <a:gd name="connsiteY2" fmla="*/ 285787 h 695735"/>
                        <a:gd name="connsiteX3" fmla="*/ 36766 w 143179"/>
                        <a:gd name="connsiteY3" fmla="*/ 519150 h 695735"/>
                        <a:gd name="connsiteX4" fmla="*/ 3428 w 143179"/>
                        <a:gd name="connsiteY4" fmla="*/ 690600 h 695735"/>
                        <a:gd name="connsiteX5" fmla="*/ 122491 w 143179"/>
                        <a:gd name="connsiteY5" fmla="*/ 319125 h 695735"/>
                        <a:gd name="connsiteX6" fmla="*/ 141541 w 143179"/>
                        <a:gd name="connsiteY6" fmla="*/ 76237 h 695735"/>
                        <a:gd name="connsiteX7" fmla="*/ 103441 w 143179"/>
                        <a:gd name="connsiteY7" fmla="*/ 4800 h 695735"/>
                        <a:gd name="connsiteX8" fmla="*/ 46291 w 143179"/>
                        <a:gd name="connsiteY8" fmla="*/ 19087 h 6957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43179" h="695735">
                          <a:moveTo>
                            <a:pt x="46291" y="19087"/>
                          </a:moveTo>
                          <a:cubicBezTo>
                            <a:pt x="48672" y="28612"/>
                            <a:pt x="111378" y="17500"/>
                            <a:pt x="117728" y="61950"/>
                          </a:cubicBezTo>
                          <a:cubicBezTo>
                            <a:pt x="124078" y="106400"/>
                            <a:pt x="97885" y="209587"/>
                            <a:pt x="84391" y="285787"/>
                          </a:cubicBezTo>
                          <a:cubicBezTo>
                            <a:pt x="70897" y="361987"/>
                            <a:pt x="50260" y="451681"/>
                            <a:pt x="36766" y="519150"/>
                          </a:cubicBezTo>
                          <a:cubicBezTo>
                            <a:pt x="23272" y="586619"/>
                            <a:pt x="-10859" y="723937"/>
                            <a:pt x="3428" y="690600"/>
                          </a:cubicBezTo>
                          <a:cubicBezTo>
                            <a:pt x="17715" y="657263"/>
                            <a:pt x="99472" y="421519"/>
                            <a:pt x="122491" y="319125"/>
                          </a:cubicBezTo>
                          <a:cubicBezTo>
                            <a:pt x="145510" y="216731"/>
                            <a:pt x="144716" y="128624"/>
                            <a:pt x="141541" y="76237"/>
                          </a:cubicBezTo>
                          <a:cubicBezTo>
                            <a:pt x="138366" y="23850"/>
                            <a:pt x="116141" y="18294"/>
                            <a:pt x="103441" y="4800"/>
                          </a:cubicBezTo>
                          <a:cubicBezTo>
                            <a:pt x="90741" y="-8694"/>
                            <a:pt x="43910" y="9562"/>
                            <a:pt x="46291" y="19087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</p:grpSp>
              <p:sp>
                <p:nvSpPr>
                  <p:cNvPr id="19" name="Freeform 17">
                    <a:extLst>
                      <a:ext uri="{FF2B5EF4-FFF2-40B4-BE49-F238E27FC236}">
                        <a16:creationId xmlns:a16="http://schemas.microsoft.com/office/drawing/2014/main" id="{7CEAE666-1AC6-4EFE-B432-38338002D9A7}"/>
                      </a:ext>
                    </a:extLst>
                  </p:cNvPr>
                  <p:cNvSpPr/>
                  <p:nvPr/>
                </p:nvSpPr>
                <p:spPr>
                  <a:xfrm>
                    <a:off x="4698184" y="4343187"/>
                    <a:ext cx="140941" cy="674109"/>
                  </a:xfrm>
                  <a:custGeom>
                    <a:avLst/>
                    <a:gdLst>
                      <a:gd name="connsiteX0" fmla="*/ 130991 w 140941"/>
                      <a:gd name="connsiteY0" fmla="*/ 213 h 674109"/>
                      <a:gd name="connsiteX1" fmla="*/ 59554 w 140941"/>
                      <a:gd name="connsiteY1" fmla="*/ 109751 h 674109"/>
                      <a:gd name="connsiteX2" fmla="*/ 19072 w 140941"/>
                      <a:gd name="connsiteY2" fmla="*/ 150232 h 674109"/>
                      <a:gd name="connsiteX3" fmla="*/ 47647 w 140941"/>
                      <a:gd name="connsiteY3" fmla="*/ 205001 h 674109"/>
                      <a:gd name="connsiteX4" fmla="*/ 22 w 140941"/>
                      <a:gd name="connsiteY4" fmla="*/ 269294 h 674109"/>
                      <a:gd name="connsiteX5" fmla="*/ 54791 w 140941"/>
                      <a:gd name="connsiteY5" fmla="*/ 359782 h 674109"/>
                      <a:gd name="connsiteX6" fmla="*/ 2404 w 140941"/>
                      <a:gd name="connsiteY6" fmla="*/ 457413 h 674109"/>
                      <a:gd name="connsiteX7" fmla="*/ 66697 w 140941"/>
                      <a:gd name="connsiteY7" fmla="*/ 559807 h 674109"/>
                      <a:gd name="connsiteX8" fmla="*/ 45266 w 140941"/>
                      <a:gd name="connsiteY8" fmla="*/ 605051 h 674109"/>
                      <a:gd name="connsiteX9" fmla="*/ 140516 w 140941"/>
                      <a:gd name="connsiteY9" fmla="*/ 674107 h 674109"/>
                      <a:gd name="connsiteX10" fmla="*/ 80985 w 140941"/>
                      <a:gd name="connsiteY10" fmla="*/ 602669 h 674109"/>
                      <a:gd name="connsiteX11" fmla="*/ 97654 w 140941"/>
                      <a:gd name="connsiteY11" fmla="*/ 562188 h 674109"/>
                      <a:gd name="connsiteX12" fmla="*/ 35741 w 140941"/>
                      <a:gd name="connsiteY12" fmla="*/ 455032 h 674109"/>
                      <a:gd name="connsiteX13" fmla="*/ 85747 w 140941"/>
                      <a:gd name="connsiteY13" fmla="*/ 374069 h 674109"/>
                      <a:gd name="connsiteX14" fmla="*/ 19072 w 140941"/>
                      <a:gd name="connsiteY14" fmla="*/ 269294 h 674109"/>
                      <a:gd name="connsiteX15" fmla="*/ 76222 w 140941"/>
                      <a:gd name="connsiteY15" fmla="*/ 207382 h 674109"/>
                      <a:gd name="connsiteX16" fmla="*/ 40504 w 140941"/>
                      <a:gd name="connsiteY16" fmla="*/ 140707 h 674109"/>
                      <a:gd name="connsiteX17" fmla="*/ 130991 w 140941"/>
                      <a:gd name="connsiteY17" fmla="*/ 213 h 674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40941" h="674109">
                        <a:moveTo>
                          <a:pt x="130991" y="213"/>
                        </a:moveTo>
                        <a:cubicBezTo>
                          <a:pt x="134166" y="-4946"/>
                          <a:pt x="78207" y="84748"/>
                          <a:pt x="59554" y="109751"/>
                        </a:cubicBezTo>
                        <a:cubicBezTo>
                          <a:pt x="40901" y="134754"/>
                          <a:pt x="21056" y="134357"/>
                          <a:pt x="19072" y="150232"/>
                        </a:cubicBezTo>
                        <a:cubicBezTo>
                          <a:pt x="17088" y="166107"/>
                          <a:pt x="50822" y="185157"/>
                          <a:pt x="47647" y="205001"/>
                        </a:cubicBezTo>
                        <a:cubicBezTo>
                          <a:pt x="44472" y="224845"/>
                          <a:pt x="-1169" y="243497"/>
                          <a:pt x="22" y="269294"/>
                        </a:cubicBezTo>
                        <a:cubicBezTo>
                          <a:pt x="1213" y="295091"/>
                          <a:pt x="54394" y="328429"/>
                          <a:pt x="54791" y="359782"/>
                        </a:cubicBezTo>
                        <a:cubicBezTo>
                          <a:pt x="55188" y="391135"/>
                          <a:pt x="420" y="424076"/>
                          <a:pt x="2404" y="457413"/>
                        </a:cubicBezTo>
                        <a:cubicBezTo>
                          <a:pt x="4388" y="490750"/>
                          <a:pt x="59553" y="535201"/>
                          <a:pt x="66697" y="559807"/>
                        </a:cubicBezTo>
                        <a:cubicBezTo>
                          <a:pt x="73841" y="584413"/>
                          <a:pt x="32963" y="586001"/>
                          <a:pt x="45266" y="605051"/>
                        </a:cubicBezTo>
                        <a:cubicBezTo>
                          <a:pt x="57569" y="624101"/>
                          <a:pt x="134563" y="674504"/>
                          <a:pt x="140516" y="674107"/>
                        </a:cubicBezTo>
                        <a:cubicBezTo>
                          <a:pt x="146469" y="673710"/>
                          <a:pt x="88129" y="621322"/>
                          <a:pt x="80985" y="602669"/>
                        </a:cubicBezTo>
                        <a:cubicBezTo>
                          <a:pt x="73841" y="584016"/>
                          <a:pt x="105195" y="586794"/>
                          <a:pt x="97654" y="562188"/>
                        </a:cubicBezTo>
                        <a:cubicBezTo>
                          <a:pt x="90113" y="537582"/>
                          <a:pt x="37725" y="486385"/>
                          <a:pt x="35741" y="455032"/>
                        </a:cubicBezTo>
                        <a:cubicBezTo>
                          <a:pt x="33756" y="423679"/>
                          <a:pt x="88525" y="405025"/>
                          <a:pt x="85747" y="374069"/>
                        </a:cubicBezTo>
                        <a:cubicBezTo>
                          <a:pt x="82969" y="343113"/>
                          <a:pt x="20659" y="297075"/>
                          <a:pt x="19072" y="269294"/>
                        </a:cubicBezTo>
                        <a:cubicBezTo>
                          <a:pt x="17485" y="241513"/>
                          <a:pt x="72650" y="228813"/>
                          <a:pt x="76222" y="207382"/>
                        </a:cubicBezTo>
                        <a:cubicBezTo>
                          <a:pt x="79794" y="185951"/>
                          <a:pt x="30582" y="175235"/>
                          <a:pt x="40504" y="140707"/>
                        </a:cubicBezTo>
                        <a:cubicBezTo>
                          <a:pt x="50426" y="106179"/>
                          <a:pt x="127816" y="5372"/>
                          <a:pt x="130991" y="213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</p:grpSp>
            <p:sp>
              <p:nvSpPr>
                <p:cNvPr id="14" name="Freeform 12">
                  <a:extLst>
                    <a:ext uri="{FF2B5EF4-FFF2-40B4-BE49-F238E27FC236}">
                      <a16:creationId xmlns:a16="http://schemas.microsoft.com/office/drawing/2014/main" id="{228F8265-F7D2-44BE-80A3-1C9A859CE738}"/>
                    </a:ext>
                  </a:extLst>
                </p:cNvPr>
                <p:cNvSpPr/>
                <p:nvPr/>
              </p:nvSpPr>
              <p:spPr>
                <a:xfrm>
                  <a:off x="6280138" y="4708461"/>
                  <a:ext cx="296497" cy="436552"/>
                </a:xfrm>
                <a:custGeom>
                  <a:avLst/>
                  <a:gdLst>
                    <a:gd name="connsiteX0" fmla="*/ 212737 w 296497"/>
                    <a:gd name="connsiteY0" fmla="*/ 64 h 436552"/>
                    <a:gd name="connsiteX1" fmla="*/ 295287 w 296497"/>
                    <a:gd name="connsiteY1" fmla="*/ 219139 h 436552"/>
                    <a:gd name="connsiteX2" fmla="*/ 260362 w 296497"/>
                    <a:gd name="connsiteY2" fmla="*/ 295339 h 436552"/>
                    <a:gd name="connsiteX3" fmla="*/ 238137 w 296497"/>
                    <a:gd name="connsiteY3" fmla="*/ 349314 h 436552"/>
                    <a:gd name="connsiteX4" fmla="*/ 228612 w 296497"/>
                    <a:gd name="connsiteY4" fmla="*/ 333439 h 436552"/>
                    <a:gd name="connsiteX5" fmla="*/ 241312 w 296497"/>
                    <a:gd name="connsiteY5" fmla="*/ 384239 h 436552"/>
                    <a:gd name="connsiteX6" fmla="*/ 190512 w 296497"/>
                    <a:gd name="connsiteY6" fmla="*/ 435039 h 436552"/>
                    <a:gd name="connsiteX7" fmla="*/ 98437 w 296497"/>
                    <a:gd name="connsiteY7" fmla="*/ 403289 h 436552"/>
                    <a:gd name="connsiteX8" fmla="*/ 12 w 296497"/>
                    <a:gd name="connsiteY8" fmla="*/ 215964 h 436552"/>
                    <a:gd name="connsiteX9" fmla="*/ 104787 w 296497"/>
                    <a:gd name="connsiteY9" fmla="*/ 381064 h 436552"/>
                    <a:gd name="connsiteX10" fmla="*/ 190512 w 296497"/>
                    <a:gd name="connsiteY10" fmla="*/ 393764 h 436552"/>
                    <a:gd name="connsiteX11" fmla="*/ 231787 w 296497"/>
                    <a:gd name="connsiteY11" fmla="*/ 349314 h 436552"/>
                    <a:gd name="connsiteX12" fmla="*/ 209562 w 296497"/>
                    <a:gd name="connsiteY12" fmla="*/ 292164 h 436552"/>
                    <a:gd name="connsiteX13" fmla="*/ 228612 w 296497"/>
                    <a:gd name="connsiteY13" fmla="*/ 292164 h 436552"/>
                    <a:gd name="connsiteX14" fmla="*/ 231787 w 296497"/>
                    <a:gd name="connsiteY14" fmla="*/ 269939 h 436552"/>
                    <a:gd name="connsiteX15" fmla="*/ 257187 w 296497"/>
                    <a:gd name="connsiteY15" fmla="*/ 273114 h 436552"/>
                    <a:gd name="connsiteX16" fmla="*/ 266712 w 296497"/>
                    <a:gd name="connsiteY16" fmla="*/ 196914 h 436552"/>
                    <a:gd name="connsiteX17" fmla="*/ 212737 w 296497"/>
                    <a:gd name="connsiteY17" fmla="*/ 64 h 436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6497" h="436552">
                      <a:moveTo>
                        <a:pt x="212737" y="64"/>
                      </a:moveTo>
                      <a:cubicBezTo>
                        <a:pt x="217499" y="3768"/>
                        <a:pt x="287350" y="169927"/>
                        <a:pt x="295287" y="219139"/>
                      </a:cubicBezTo>
                      <a:cubicBezTo>
                        <a:pt x="303224" y="268351"/>
                        <a:pt x="269887" y="273643"/>
                        <a:pt x="260362" y="295339"/>
                      </a:cubicBezTo>
                      <a:cubicBezTo>
                        <a:pt x="250837" y="317035"/>
                        <a:pt x="243429" y="342964"/>
                        <a:pt x="238137" y="349314"/>
                      </a:cubicBezTo>
                      <a:cubicBezTo>
                        <a:pt x="232845" y="355664"/>
                        <a:pt x="228083" y="327618"/>
                        <a:pt x="228612" y="333439"/>
                      </a:cubicBezTo>
                      <a:cubicBezTo>
                        <a:pt x="229141" y="339260"/>
                        <a:pt x="247662" y="367306"/>
                        <a:pt x="241312" y="384239"/>
                      </a:cubicBezTo>
                      <a:cubicBezTo>
                        <a:pt x="234962" y="401172"/>
                        <a:pt x="214325" y="431864"/>
                        <a:pt x="190512" y="435039"/>
                      </a:cubicBezTo>
                      <a:cubicBezTo>
                        <a:pt x="166699" y="438214"/>
                        <a:pt x="130187" y="439801"/>
                        <a:pt x="98437" y="403289"/>
                      </a:cubicBezTo>
                      <a:cubicBezTo>
                        <a:pt x="66687" y="366777"/>
                        <a:pt x="-1046" y="219668"/>
                        <a:pt x="12" y="215964"/>
                      </a:cubicBezTo>
                      <a:cubicBezTo>
                        <a:pt x="1070" y="212260"/>
                        <a:pt x="73037" y="351431"/>
                        <a:pt x="104787" y="381064"/>
                      </a:cubicBezTo>
                      <a:cubicBezTo>
                        <a:pt x="136537" y="410697"/>
                        <a:pt x="169346" y="399056"/>
                        <a:pt x="190512" y="393764"/>
                      </a:cubicBezTo>
                      <a:cubicBezTo>
                        <a:pt x="211678" y="388472"/>
                        <a:pt x="228612" y="366247"/>
                        <a:pt x="231787" y="349314"/>
                      </a:cubicBezTo>
                      <a:cubicBezTo>
                        <a:pt x="234962" y="332381"/>
                        <a:pt x="210091" y="301689"/>
                        <a:pt x="209562" y="292164"/>
                      </a:cubicBezTo>
                      <a:cubicBezTo>
                        <a:pt x="209033" y="282639"/>
                        <a:pt x="224908" y="295868"/>
                        <a:pt x="228612" y="292164"/>
                      </a:cubicBezTo>
                      <a:cubicBezTo>
                        <a:pt x="232316" y="288460"/>
                        <a:pt x="227025" y="273114"/>
                        <a:pt x="231787" y="269939"/>
                      </a:cubicBezTo>
                      <a:cubicBezTo>
                        <a:pt x="236549" y="266764"/>
                        <a:pt x="251366" y="285285"/>
                        <a:pt x="257187" y="273114"/>
                      </a:cubicBezTo>
                      <a:cubicBezTo>
                        <a:pt x="263008" y="260943"/>
                        <a:pt x="275179" y="240835"/>
                        <a:pt x="266712" y="196914"/>
                      </a:cubicBezTo>
                      <a:cubicBezTo>
                        <a:pt x="258245" y="152993"/>
                        <a:pt x="207975" y="-3640"/>
                        <a:pt x="212737" y="64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5" name="Freeform 13">
                  <a:extLst>
                    <a:ext uri="{FF2B5EF4-FFF2-40B4-BE49-F238E27FC236}">
                      <a16:creationId xmlns:a16="http://schemas.microsoft.com/office/drawing/2014/main" id="{464AC36A-8147-41C7-ACB2-81C0330872A3}"/>
                    </a:ext>
                  </a:extLst>
                </p:cNvPr>
                <p:cNvSpPr/>
                <p:nvPr/>
              </p:nvSpPr>
              <p:spPr>
                <a:xfrm>
                  <a:off x="7274338" y="4933311"/>
                  <a:ext cx="519714" cy="165561"/>
                </a:xfrm>
                <a:custGeom>
                  <a:avLst/>
                  <a:gdLst>
                    <a:gd name="connsiteX0" fmla="*/ 381 w 519714"/>
                    <a:gd name="connsiteY0" fmla="*/ 81602 h 165561"/>
                    <a:gd name="connsiteX1" fmla="*/ 33718 w 519714"/>
                    <a:gd name="connsiteY1" fmla="*/ 131608 h 165561"/>
                    <a:gd name="connsiteX2" fmla="*/ 98012 w 519714"/>
                    <a:gd name="connsiteY2" fmla="*/ 112558 h 165561"/>
                    <a:gd name="connsiteX3" fmla="*/ 136112 w 519714"/>
                    <a:gd name="connsiteY3" fmla="*/ 639 h 165561"/>
                    <a:gd name="connsiteX4" fmla="*/ 126587 w 519714"/>
                    <a:gd name="connsiteY4" fmla="*/ 81602 h 165561"/>
                    <a:gd name="connsiteX5" fmla="*/ 183737 w 519714"/>
                    <a:gd name="connsiteY5" fmla="*/ 103033 h 165561"/>
                    <a:gd name="connsiteX6" fmla="*/ 221837 w 519714"/>
                    <a:gd name="connsiteY6" fmla="*/ 67314 h 165561"/>
                    <a:gd name="connsiteX7" fmla="*/ 243268 w 519714"/>
                    <a:gd name="connsiteY7" fmla="*/ 5402 h 165561"/>
                    <a:gd name="connsiteX8" fmla="*/ 262318 w 519714"/>
                    <a:gd name="connsiteY8" fmla="*/ 60170 h 165561"/>
                    <a:gd name="connsiteX9" fmla="*/ 314706 w 519714"/>
                    <a:gd name="connsiteY9" fmla="*/ 93508 h 165561"/>
                    <a:gd name="connsiteX10" fmla="*/ 364712 w 519714"/>
                    <a:gd name="connsiteY10" fmla="*/ 76839 h 165561"/>
                    <a:gd name="connsiteX11" fmla="*/ 407575 w 519714"/>
                    <a:gd name="connsiteY11" fmla="*/ 639 h 165561"/>
                    <a:gd name="connsiteX12" fmla="*/ 409956 w 519714"/>
                    <a:gd name="connsiteY12" fmla="*/ 41120 h 165561"/>
                    <a:gd name="connsiteX13" fmla="*/ 452818 w 519714"/>
                    <a:gd name="connsiteY13" fmla="*/ 55408 h 165561"/>
                    <a:gd name="connsiteX14" fmla="*/ 519493 w 519714"/>
                    <a:gd name="connsiteY14" fmla="*/ 3020 h 165561"/>
                    <a:gd name="connsiteX15" fmla="*/ 471868 w 519714"/>
                    <a:gd name="connsiteY15" fmla="*/ 74458 h 165561"/>
                    <a:gd name="connsiteX16" fmla="*/ 405193 w 519714"/>
                    <a:gd name="connsiteY16" fmla="*/ 53027 h 165561"/>
                    <a:gd name="connsiteX17" fmla="*/ 340900 w 519714"/>
                    <a:gd name="connsiteY17" fmla="*/ 110177 h 165561"/>
                    <a:gd name="connsiteX18" fmla="*/ 305181 w 519714"/>
                    <a:gd name="connsiteY18" fmla="*/ 110177 h 165561"/>
                    <a:gd name="connsiteX19" fmla="*/ 243268 w 519714"/>
                    <a:gd name="connsiteY19" fmla="*/ 53027 h 165561"/>
                    <a:gd name="connsiteX20" fmla="*/ 200406 w 519714"/>
                    <a:gd name="connsiteY20" fmla="*/ 110177 h 165561"/>
                    <a:gd name="connsiteX21" fmla="*/ 148018 w 519714"/>
                    <a:gd name="connsiteY21" fmla="*/ 117320 h 165561"/>
                    <a:gd name="connsiteX22" fmla="*/ 121825 w 519714"/>
                    <a:gd name="connsiteY22" fmla="*/ 107795 h 165561"/>
                    <a:gd name="connsiteX23" fmla="*/ 86106 w 519714"/>
                    <a:gd name="connsiteY23" fmla="*/ 145895 h 165561"/>
                    <a:gd name="connsiteX24" fmla="*/ 45625 w 519714"/>
                    <a:gd name="connsiteY24" fmla="*/ 162564 h 165561"/>
                    <a:gd name="connsiteX25" fmla="*/ 17050 w 519714"/>
                    <a:gd name="connsiteY25" fmla="*/ 160183 h 165561"/>
                    <a:gd name="connsiteX26" fmla="*/ 381 w 519714"/>
                    <a:gd name="connsiteY26" fmla="*/ 81602 h 1655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519714" h="165561">
                      <a:moveTo>
                        <a:pt x="381" y="81602"/>
                      </a:moveTo>
                      <a:cubicBezTo>
                        <a:pt x="3159" y="76840"/>
                        <a:pt x="17446" y="126449"/>
                        <a:pt x="33718" y="131608"/>
                      </a:cubicBezTo>
                      <a:cubicBezTo>
                        <a:pt x="49990" y="136767"/>
                        <a:pt x="80946" y="134386"/>
                        <a:pt x="98012" y="112558"/>
                      </a:cubicBezTo>
                      <a:cubicBezTo>
                        <a:pt x="115078" y="90730"/>
                        <a:pt x="131350" y="5798"/>
                        <a:pt x="136112" y="639"/>
                      </a:cubicBezTo>
                      <a:cubicBezTo>
                        <a:pt x="140875" y="-4520"/>
                        <a:pt x="118650" y="64536"/>
                        <a:pt x="126587" y="81602"/>
                      </a:cubicBezTo>
                      <a:cubicBezTo>
                        <a:pt x="134524" y="98668"/>
                        <a:pt x="167862" y="105414"/>
                        <a:pt x="183737" y="103033"/>
                      </a:cubicBezTo>
                      <a:cubicBezTo>
                        <a:pt x="199612" y="100652"/>
                        <a:pt x="211915" y="83586"/>
                        <a:pt x="221837" y="67314"/>
                      </a:cubicBezTo>
                      <a:cubicBezTo>
                        <a:pt x="231759" y="51042"/>
                        <a:pt x="236521" y="6593"/>
                        <a:pt x="243268" y="5402"/>
                      </a:cubicBezTo>
                      <a:cubicBezTo>
                        <a:pt x="250015" y="4211"/>
                        <a:pt x="250412" y="45486"/>
                        <a:pt x="262318" y="60170"/>
                      </a:cubicBezTo>
                      <a:cubicBezTo>
                        <a:pt x="274224" y="74854"/>
                        <a:pt x="297640" y="90730"/>
                        <a:pt x="314706" y="93508"/>
                      </a:cubicBezTo>
                      <a:cubicBezTo>
                        <a:pt x="331772" y="96286"/>
                        <a:pt x="349234" y="92317"/>
                        <a:pt x="364712" y="76839"/>
                      </a:cubicBezTo>
                      <a:cubicBezTo>
                        <a:pt x="380190" y="61361"/>
                        <a:pt x="400034" y="6592"/>
                        <a:pt x="407575" y="639"/>
                      </a:cubicBezTo>
                      <a:cubicBezTo>
                        <a:pt x="415116" y="-5314"/>
                        <a:pt x="402416" y="31992"/>
                        <a:pt x="409956" y="41120"/>
                      </a:cubicBezTo>
                      <a:cubicBezTo>
                        <a:pt x="417496" y="50248"/>
                        <a:pt x="434562" y="61758"/>
                        <a:pt x="452818" y="55408"/>
                      </a:cubicBezTo>
                      <a:cubicBezTo>
                        <a:pt x="471074" y="49058"/>
                        <a:pt x="516318" y="-155"/>
                        <a:pt x="519493" y="3020"/>
                      </a:cubicBezTo>
                      <a:cubicBezTo>
                        <a:pt x="522668" y="6195"/>
                        <a:pt x="490918" y="66124"/>
                        <a:pt x="471868" y="74458"/>
                      </a:cubicBezTo>
                      <a:cubicBezTo>
                        <a:pt x="452818" y="82792"/>
                        <a:pt x="427021" y="47074"/>
                        <a:pt x="405193" y="53027"/>
                      </a:cubicBezTo>
                      <a:cubicBezTo>
                        <a:pt x="383365" y="58980"/>
                        <a:pt x="357569" y="100652"/>
                        <a:pt x="340900" y="110177"/>
                      </a:cubicBezTo>
                      <a:cubicBezTo>
                        <a:pt x="324231" y="119702"/>
                        <a:pt x="321453" y="119702"/>
                        <a:pt x="305181" y="110177"/>
                      </a:cubicBezTo>
                      <a:cubicBezTo>
                        <a:pt x="288909" y="100652"/>
                        <a:pt x="260730" y="53027"/>
                        <a:pt x="243268" y="53027"/>
                      </a:cubicBezTo>
                      <a:cubicBezTo>
                        <a:pt x="225806" y="53027"/>
                        <a:pt x="216281" y="99461"/>
                        <a:pt x="200406" y="110177"/>
                      </a:cubicBezTo>
                      <a:cubicBezTo>
                        <a:pt x="184531" y="120893"/>
                        <a:pt x="161115" y="117717"/>
                        <a:pt x="148018" y="117320"/>
                      </a:cubicBezTo>
                      <a:cubicBezTo>
                        <a:pt x="134921" y="116923"/>
                        <a:pt x="132144" y="103033"/>
                        <a:pt x="121825" y="107795"/>
                      </a:cubicBezTo>
                      <a:cubicBezTo>
                        <a:pt x="111506" y="112557"/>
                        <a:pt x="98806" y="136767"/>
                        <a:pt x="86106" y="145895"/>
                      </a:cubicBezTo>
                      <a:cubicBezTo>
                        <a:pt x="73406" y="155023"/>
                        <a:pt x="57134" y="160183"/>
                        <a:pt x="45625" y="162564"/>
                      </a:cubicBezTo>
                      <a:cubicBezTo>
                        <a:pt x="34116" y="164945"/>
                        <a:pt x="23400" y="168914"/>
                        <a:pt x="17050" y="160183"/>
                      </a:cubicBezTo>
                      <a:cubicBezTo>
                        <a:pt x="10700" y="151452"/>
                        <a:pt x="-2397" y="86364"/>
                        <a:pt x="381" y="81602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6" name="Freeform 14">
                  <a:extLst>
                    <a:ext uri="{FF2B5EF4-FFF2-40B4-BE49-F238E27FC236}">
                      <a16:creationId xmlns:a16="http://schemas.microsoft.com/office/drawing/2014/main" id="{44F4CEF8-8A09-403C-BC88-F879021B0BC4}"/>
                    </a:ext>
                  </a:extLst>
                </p:cNvPr>
                <p:cNvSpPr/>
                <p:nvPr/>
              </p:nvSpPr>
              <p:spPr>
                <a:xfrm>
                  <a:off x="7293712" y="4383542"/>
                  <a:ext cx="192952" cy="107517"/>
                </a:xfrm>
                <a:custGeom>
                  <a:avLst/>
                  <a:gdLst>
                    <a:gd name="connsiteX0" fmla="*/ 56 w 192952"/>
                    <a:gd name="connsiteY0" fmla="*/ 78920 h 107517"/>
                    <a:gd name="connsiteX1" fmla="*/ 52444 w 192952"/>
                    <a:gd name="connsiteY1" fmla="*/ 28913 h 107517"/>
                    <a:gd name="connsiteX2" fmla="*/ 116738 w 192952"/>
                    <a:gd name="connsiteY2" fmla="*/ 78920 h 107517"/>
                    <a:gd name="connsiteX3" fmla="*/ 150075 w 192952"/>
                    <a:gd name="connsiteY3" fmla="*/ 107495 h 107517"/>
                    <a:gd name="connsiteX4" fmla="*/ 192938 w 192952"/>
                    <a:gd name="connsiteY4" fmla="*/ 83682 h 107517"/>
                    <a:gd name="connsiteX5" fmla="*/ 145313 w 192952"/>
                    <a:gd name="connsiteY5" fmla="*/ 81301 h 107517"/>
                    <a:gd name="connsiteX6" fmla="*/ 78638 w 192952"/>
                    <a:gd name="connsiteY6" fmla="*/ 9863 h 107517"/>
                    <a:gd name="connsiteX7" fmla="*/ 42919 w 192952"/>
                    <a:gd name="connsiteY7" fmla="*/ 7482 h 107517"/>
                    <a:gd name="connsiteX8" fmla="*/ 56 w 192952"/>
                    <a:gd name="connsiteY8" fmla="*/ 78920 h 107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2952" h="107517">
                      <a:moveTo>
                        <a:pt x="56" y="78920"/>
                      </a:moveTo>
                      <a:cubicBezTo>
                        <a:pt x="1644" y="82492"/>
                        <a:pt x="32997" y="28913"/>
                        <a:pt x="52444" y="28913"/>
                      </a:cubicBezTo>
                      <a:cubicBezTo>
                        <a:pt x="71891" y="28913"/>
                        <a:pt x="100466" y="65823"/>
                        <a:pt x="116738" y="78920"/>
                      </a:cubicBezTo>
                      <a:cubicBezTo>
                        <a:pt x="133010" y="92017"/>
                        <a:pt x="137375" y="106701"/>
                        <a:pt x="150075" y="107495"/>
                      </a:cubicBezTo>
                      <a:cubicBezTo>
                        <a:pt x="162775" y="108289"/>
                        <a:pt x="193732" y="88048"/>
                        <a:pt x="192938" y="83682"/>
                      </a:cubicBezTo>
                      <a:cubicBezTo>
                        <a:pt x="192144" y="79316"/>
                        <a:pt x="164363" y="93604"/>
                        <a:pt x="145313" y="81301"/>
                      </a:cubicBezTo>
                      <a:cubicBezTo>
                        <a:pt x="126263" y="68998"/>
                        <a:pt x="95704" y="22166"/>
                        <a:pt x="78638" y="9863"/>
                      </a:cubicBezTo>
                      <a:cubicBezTo>
                        <a:pt x="61572" y="-2440"/>
                        <a:pt x="55222" y="-3234"/>
                        <a:pt x="42919" y="7482"/>
                      </a:cubicBezTo>
                      <a:cubicBezTo>
                        <a:pt x="30616" y="18198"/>
                        <a:pt x="-1532" y="75348"/>
                        <a:pt x="56" y="7892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7" name="Freeform 15">
                  <a:extLst>
                    <a:ext uri="{FF2B5EF4-FFF2-40B4-BE49-F238E27FC236}">
                      <a16:creationId xmlns:a16="http://schemas.microsoft.com/office/drawing/2014/main" id="{574A3CA0-A72F-4CD5-BBC4-EC0BEBE8762E}"/>
                    </a:ext>
                  </a:extLst>
                </p:cNvPr>
                <p:cNvSpPr/>
                <p:nvPr/>
              </p:nvSpPr>
              <p:spPr>
                <a:xfrm>
                  <a:off x="5164627" y="4426744"/>
                  <a:ext cx="1024242" cy="267148"/>
                </a:xfrm>
                <a:custGeom>
                  <a:avLst/>
                  <a:gdLst>
                    <a:gd name="connsiteX0" fmla="*/ 1024242 w 1024242"/>
                    <a:gd name="connsiteY0" fmla="*/ 0 h 267148"/>
                    <a:gd name="connsiteX1" fmla="*/ 745636 w 1024242"/>
                    <a:gd name="connsiteY1" fmla="*/ 61912 h 267148"/>
                    <a:gd name="connsiteX2" fmla="*/ 512273 w 1024242"/>
                    <a:gd name="connsiteY2" fmla="*/ 114300 h 267148"/>
                    <a:gd name="connsiteX3" fmla="*/ 226523 w 1024242"/>
                    <a:gd name="connsiteY3" fmla="*/ 176212 h 267148"/>
                    <a:gd name="connsiteX4" fmla="*/ 304 w 1024242"/>
                    <a:gd name="connsiteY4" fmla="*/ 266700 h 267148"/>
                    <a:gd name="connsiteX5" fmla="*/ 181279 w 1024242"/>
                    <a:gd name="connsiteY5" fmla="*/ 209550 h 267148"/>
                    <a:gd name="connsiteX6" fmla="*/ 324154 w 1024242"/>
                    <a:gd name="connsiteY6" fmla="*/ 176212 h 267148"/>
                    <a:gd name="connsiteX7" fmla="*/ 550373 w 1024242"/>
                    <a:gd name="connsiteY7" fmla="*/ 154781 h 267148"/>
                    <a:gd name="connsiteX8" fmla="*/ 728967 w 1024242"/>
                    <a:gd name="connsiteY8" fmla="*/ 100012 h 267148"/>
                    <a:gd name="connsiteX9" fmla="*/ 1024242 w 1024242"/>
                    <a:gd name="connsiteY9" fmla="*/ 0 h 267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24242" h="267148">
                      <a:moveTo>
                        <a:pt x="1024242" y="0"/>
                      </a:moveTo>
                      <a:lnTo>
                        <a:pt x="745636" y="61912"/>
                      </a:lnTo>
                      <a:lnTo>
                        <a:pt x="512273" y="114300"/>
                      </a:lnTo>
                      <a:cubicBezTo>
                        <a:pt x="425754" y="133350"/>
                        <a:pt x="311851" y="150812"/>
                        <a:pt x="226523" y="176212"/>
                      </a:cubicBezTo>
                      <a:cubicBezTo>
                        <a:pt x="141195" y="201612"/>
                        <a:pt x="7845" y="261144"/>
                        <a:pt x="304" y="266700"/>
                      </a:cubicBezTo>
                      <a:cubicBezTo>
                        <a:pt x="-7237" y="272256"/>
                        <a:pt x="127304" y="224631"/>
                        <a:pt x="181279" y="209550"/>
                      </a:cubicBezTo>
                      <a:cubicBezTo>
                        <a:pt x="235254" y="194469"/>
                        <a:pt x="262638" y="185340"/>
                        <a:pt x="324154" y="176212"/>
                      </a:cubicBezTo>
                      <a:cubicBezTo>
                        <a:pt x="385670" y="167084"/>
                        <a:pt x="482904" y="167481"/>
                        <a:pt x="550373" y="154781"/>
                      </a:cubicBezTo>
                      <a:cubicBezTo>
                        <a:pt x="617842" y="142081"/>
                        <a:pt x="728967" y="100012"/>
                        <a:pt x="728967" y="100012"/>
                      </a:cubicBezTo>
                      <a:lnTo>
                        <a:pt x="102424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AE0E2D17-E6B8-4FAF-B0FF-7249E44238A3}"/>
                  </a:ext>
                </a:extLst>
              </p:cNvPr>
              <p:cNvSpPr/>
              <p:nvPr/>
            </p:nvSpPr>
            <p:spPr>
              <a:xfrm>
                <a:off x="7038912" y="4583416"/>
                <a:ext cx="108404" cy="160075"/>
              </a:xfrm>
              <a:custGeom>
                <a:avLst/>
                <a:gdLst>
                  <a:gd name="connsiteX0" fmla="*/ 108013 w 108404"/>
                  <a:gd name="connsiteY0" fmla="*/ 1284 h 160075"/>
                  <a:gd name="connsiteX1" fmla="*/ 66738 w 108404"/>
                  <a:gd name="connsiteY1" fmla="*/ 42559 h 160075"/>
                  <a:gd name="connsiteX2" fmla="*/ 22288 w 108404"/>
                  <a:gd name="connsiteY2" fmla="*/ 121934 h 160075"/>
                  <a:gd name="connsiteX3" fmla="*/ 50863 w 108404"/>
                  <a:gd name="connsiteY3" fmla="*/ 160034 h 160075"/>
                  <a:gd name="connsiteX4" fmla="*/ 63 w 108404"/>
                  <a:gd name="connsiteY4" fmla="*/ 115584 h 160075"/>
                  <a:gd name="connsiteX5" fmla="*/ 41338 w 108404"/>
                  <a:gd name="connsiteY5" fmla="*/ 20334 h 160075"/>
                  <a:gd name="connsiteX6" fmla="*/ 108013 w 108404"/>
                  <a:gd name="connsiteY6" fmla="*/ 1284 h 16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404" h="160075">
                    <a:moveTo>
                      <a:pt x="108013" y="1284"/>
                    </a:moveTo>
                    <a:cubicBezTo>
                      <a:pt x="112246" y="4988"/>
                      <a:pt x="81025" y="22451"/>
                      <a:pt x="66738" y="42559"/>
                    </a:cubicBezTo>
                    <a:cubicBezTo>
                      <a:pt x="52451" y="62667"/>
                      <a:pt x="24934" y="102355"/>
                      <a:pt x="22288" y="121934"/>
                    </a:cubicBezTo>
                    <a:cubicBezTo>
                      <a:pt x="19642" y="141513"/>
                      <a:pt x="54567" y="161092"/>
                      <a:pt x="50863" y="160034"/>
                    </a:cubicBezTo>
                    <a:cubicBezTo>
                      <a:pt x="47159" y="158976"/>
                      <a:pt x="1650" y="138867"/>
                      <a:pt x="63" y="115584"/>
                    </a:cubicBezTo>
                    <a:cubicBezTo>
                      <a:pt x="-1525" y="92301"/>
                      <a:pt x="27050" y="39384"/>
                      <a:pt x="41338" y="20334"/>
                    </a:cubicBezTo>
                    <a:cubicBezTo>
                      <a:pt x="55625" y="1284"/>
                      <a:pt x="103780" y="-2420"/>
                      <a:pt x="108013" y="12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EBB1F927-4485-4618-A431-C9D848AE53D5}"/>
                </a:ext>
              </a:extLst>
            </p:cNvPr>
            <p:cNvSpPr/>
            <p:nvPr/>
          </p:nvSpPr>
          <p:spPr>
            <a:xfrm>
              <a:off x="5200053" y="1681020"/>
              <a:ext cx="330808" cy="290827"/>
            </a:xfrm>
            <a:custGeom>
              <a:avLst/>
              <a:gdLst>
                <a:gd name="connsiteX0" fmla="*/ 597 w 330808"/>
                <a:gd name="connsiteY0" fmla="*/ 290655 h 290827"/>
                <a:gd name="connsiteX1" fmla="*/ 67272 w 330808"/>
                <a:gd name="connsiteY1" fmla="*/ 223980 h 290827"/>
                <a:gd name="connsiteX2" fmla="*/ 81560 w 330808"/>
                <a:gd name="connsiteY2" fmla="*/ 119205 h 290827"/>
                <a:gd name="connsiteX3" fmla="*/ 186335 w 330808"/>
                <a:gd name="connsiteY3" fmla="*/ 100155 h 290827"/>
                <a:gd name="connsiteX4" fmla="*/ 329210 w 330808"/>
                <a:gd name="connsiteY4" fmla="*/ 133493 h 290827"/>
                <a:gd name="connsiteX5" fmla="*/ 86322 w 330808"/>
                <a:gd name="connsiteY5" fmla="*/ 143 h 290827"/>
                <a:gd name="connsiteX6" fmla="*/ 29172 w 330808"/>
                <a:gd name="connsiteY6" fmla="*/ 109680 h 290827"/>
                <a:gd name="connsiteX7" fmla="*/ 33935 w 330808"/>
                <a:gd name="connsiteY7" fmla="*/ 204930 h 290827"/>
                <a:gd name="connsiteX8" fmla="*/ 597 w 330808"/>
                <a:gd name="connsiteY8" fmla="*/ 290655 h 29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808" h="290827">
                  <a:moveTo>
                    <a:pt x="597" y="290655"/>
                  </a:moveTo>
                  <a:cubicBezTo>
                    <a:pt x="6153" y="293830"/>
                    <a:pt x="53778" y="252555"/>
                    <a:pt x="67272" y="223980"/>
                  </a:cubicBezTo>
                  <a:cubicBezTo>
                    <a:pt x="80766" y="195405"/>
                    <a:pt x="61716" y="139843"/>
                    <a:pt x="81560" y="119205"/>
                  </a:cubicBezTo>
                  <a:cubicBezTo>
                    <a:pt x="101404" y="98567"/>
                    <a:pt x="145060" y="97774"/>
                    <a:pt x="186335" y="100155"/>
                  </a:cubicBezTo>
                  <a:cubicBezTo>
                    <a:pt x="227610" y="102536"/>
                    <a:pt x="345879" y="150162"/>
                    <a:pt x="329210" y="133493"/>
                  </a:cubicBezTo>
                  <a:cubicBezTo>
                    <a:pt x="312541" y="116824"/>
                    <a:pt x="136328" y="4112"/>
                    <a:pt x="86322" y="143"/>
                  </a:cubicBezTo>
                  <a:cubicBezTo>
                    <a:pt x="36316" y="-3826"/>
                    <a:pt x="37903" y="75549"/>
                    <a:pt x="29172" y="109680"/>
                  </a:cubicBezTo>
                  <a:cubicBezTo>
                    <a:pt x="20441" y="143811"/>
                    <a:pt x="37904" y="177942"/>
                    <a:pt x="33935" y="204930"/>
                  </a:cubicBezTo>
                  <a:cubicBezTo>
                    <a:pt x="29966" y="231917"/>
                    <a:pt x="-4959" y="287480"/>
                    <a:pt x="597" y="29065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15C0B5EB-BEA9-41C1-9FF4-65C0507BFFDB}"/>
                </a:ext>
              </a:extLst>
            </p:cNvPr>
            <p:cNvSpPr/>
            <p:nvPr/>
          </p:nvSpPr>
          <p:spPr>
            <a:xfrm>
              <a:off x="7365727" y="684747"/>
              <a:ext cx="162603" cy="1182296"/>
            </a:xfrm>
            <a:custGeom>
              <a:avLst/>
              <a:gdLst>
                <a:gd name="connsiteX0" fmla="*/ 273 w 162603"/>
                <a:gd name="connsiteY0" fmla="*/ 4228 h 1182296"/>
                <a:gd name="connsiteX1" fmla="*/ 41548 w 162603"/>
                <a:gd name="connsiteY1" fmla="*/ 302678 h 1182296"/>
                <a:gd name="connsiteX2" fmla="*/ 60598 w 162603"/>
                <a:gd name="connsiteY2" fmla="*/ 458253 h 1182296"/>
                <a:gd name="connsiteX3" fmla="*/ 105048 w 162603"/>
                <a:gd name="connsiteY3" fmla="*/ 632878 h 1182296"/>
                <a:gd name="connsiteX4" fmla="*/ 127273 w 162603"/>
                <a:gd name="connsiteY4" fmla="*/ 823378 h 1182296"/>
                <a:gd name="connsiteX5" fmla="*/ 120923 w 162603"/>
                <a:gd name="connsiteY5" fmla="*/ 1023403 h 1182296"/>
                <a:gd name="connsiteX6" fmla="*/ 133623 w 162603"/>
                <a:gd name="connsiteY6" fmla="*/ 1178978 h 1182296"/>
                <a:gd name="connsiteX7" fmla="*/ 146323 w 162603"/>
                <a:gd name="connsiteY7" fmla="*/ 874178 h 1182296"/>
                <a:gd name="connsiteX8" fmla="*/ 159023 w 162603"/>
                <a:gd name="connsiteY8" fmla="*/ 693203 h 1182296"/>
                <a:gd name="connsiteX9" fmla="*/ 76473 w 162603"/>
                <a:gd name="connsiteY9" fmla="*/ 439203 h 1182296"/>
                <a:gd name="connsiteX10" fmla="*/ 63773 w 162603"/>
                <a:gd name="connsiteY10" fmla="*/ 147103 h 1182296"/>
                <a:gd name="connsiteX11" fmla="*/ 273 w 162603"/>
                <a:gd name="connsiteY11" fmla="*/ 4228 h 11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603" h="1182296">
                  <a:moveTo>
                    <a:pt x="273" y="4228"/>
                  </a:moveTo>
                  <a:cubicBezTo>
                    <a:pt x="-3431" y="30157"/>
                    <a:pt x="31494" y="227007"/>
                    <a:pt x="41548" y="302678"/>
                  </a:cubicBezTo>
                  <a:cubicBezTo>
                    <a:pt x="51602" y="378349"/>
                    <a:pt x="50015" y="403220"/>
                    <a:pt x="60598" y="458253"/>
                  </a:cubicBezTo>
                  <a:cubicBezTo>
                    <a:pt x="71181" y="513286"/>
                    <a:pt x="93936" y="572024"/>
                    <a:pt x="105048" y="632878"/>
                  </a:cubicBezTo>
                  <a:cubicBezTo>
                    <a:pt x="116160" y="693732"/>
                    <a:pt x="124627" y="758291"/>
                    <a:pt x="127273" y="823378"/>
                  </a:cubicBezTo>
                  <a:cubicBezTo>
                    <a:pt x="129919" y="888465"/>
                    <a:pt x="119865" y="964136"/>
                    <a:pt x="120923" y="1023403"/>
                  </a:cubicBezTo>
                  <a:cubicBezTo>
                    <a:pt x="121981" y="1082670"/>
                    <a:pt x="129390" y="1203849"/>
                    <a:pt x="133623" y="1178978"/>
                  </a:cubicBezTo>
                  <a:cubicBezTo>
                    <a:pt x="137856" y="1154107"/>
                    <a:pt x="142090" y="955140"/>
                    <a:pt x="146323" y="874178"/>
                  </a:cubicBezTo>
                  <a:cubicBezTo>
                    <a:pt x="150556" y="793216"/>
                    <a:pt x="170665" y="765699"/>
                    <a:pt x="159023" y="693203"/>
                  </a:cubicBezTo>
                  <a:cubicBezTo>
                    <a:pt x="147381" y="620707"/>
                    <a:pt x="92348" y="530220"/>
                    <a:pt x="76473" y="439203"/>
                  </a:cubicBezTo>
                  <a:cubicBezTo>
                    <a:pt x="60598" y="348186"/>
                    <a:pt x="77531" y="216953"/>
                    <a:pt x="63773" y="147103"/>
                  </a:cubicBezTo>
                  <a:cubicBezTo>
                    <a:pt x="50015" y="77253"/>
                    <a:pt x="3977" y="-21701"/>
                    <a:pt x="273" y="422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451258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F4450C-FE65-4DD0-BFC5-926698B727D3}"/>
              </a:ext>
            </a:extLst>
          </p:cNvPr>
          <p:cNvGrpSpPr/>
          <p:nvPr/>
        </p:nvGrpSpPr>
        <p:grpSpPr>
          <a:xfrm>
            <a:off x="4165017" y="181217"/>
            <a:ext cx="3861967" cy="6495567"/>
            <a:chOff x="5082090" y="210033"/>
            <a:chExt cx="3861967" cy="64955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0E7351B-1A5A-4AF0-B064-8770B4E0BCA8}"/>
                </a:ext>
              </a:extLst>
            </p:cNvPr>
            <p:cNvGrpSpPr/>
            <p:nvPr/>
          </p:nvGrpSpPr>
          <p:grpSpPr>
            <a:xfrm>
              <a:off x="5082090" y="210033"/>
              <a:ext cx="3861967" cy="6495567"/>
              <a:chOff x="2719890" y="819633"/>
              <a:chExt cx="3861967" cy="649556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EE173ED1-1484-48AA-A183-C90BC7504827}"/>
                  </a:ext>
                </a:extLst>
              </p:cNvPr>
              <p:cNvGrpSpPr/>
              <p:nvPr/>
            </p:nvGrpSpPr>
            <p:grpSpPr>
              <a:xfrm>
                <a:off x="2719890" y="819633"/>
                <a:ext cx="3861967" cy="6495567"/>
                <a:chOff x="3607076" y="355243"/>
                <a:chExt cx="3861967" cy="6495567"/>
              </a:xfrm>
            </p:grpSpPr>
            <p:sp>
              <p:nvSpPr>
                <p:cNvPr id="24" name="Freeform 3115">
                  <a:extLst>
                    <a:ext uri="{FF2B5EF4-FFF2-40B4-BE49-F238E27FC236}">
                      <a16:creationId xmlns:a16="http://schemas.microsoft.com/office/drawing/2014/main" id="{DBB4BB70-F98E-4FEA-91F8-029A61B621DB}"/>
                    </a:ext>
                  </a:extLst>
                </p:cNvPr>
                <p:cNvSpPr/>
                <p:nvPr/>
              </p:nvSpPr>
              <p:spPr>
                <a:xfrm>
                  <a:off x="3952810" y="4006934"/>
                  <a:ext cx="649182" cy="1311532"/>
                </a:xfrm>
                <a:custGeom>
                  <a:avLst/>
                  <a:gdLst>
                    <a:gd name="connsiteX0" fmla="*/ 5282 w 456870"/>
                    <a:gd name="connsiteY0" fmla="*/ 987 h 923007"/>
                    <a:gd name="connsiteX1" fmla="*/ 218642 w 456870"/>
                    <a:gd name="connsiteY1" fmla="*/ 458187 h 923007"/>
                    <a:gd name="connsiteX2" fmla="*/ 439622 w 456870"/>
                    <a:gd name="connsiteY2" fmla="*/ 381987 h 923007"/>
                    <a:gd name="connsiteX3" fmla="*/ 439622 w 456870"/>
                    <a:gd name="connsiteY3" fmla="*/ 762987 h 923007"/>
                    <a:gd name="connsiteX4" fmla="*/ 416762 w 456870"/>
                    <a:gd name="connsiteY4" fmla="*/ 923007 h 923007"/>
                    <a:gd name="connsiteX5" fmla="*/ 317702 w 456870"/>
                    <a:gd name="connsiteY5" fmla="*/ 762987 h 923007"/>
                    <a:gd name="connsiteX6" fmla="*/ 172922 w 456870"/>
                    <a:gd name="connsiteY6" fmla="*/ 595347 h 923007"/>
                    <a:gd name="connsiteX7" fmla="*/ 73862 w 456870"/>
                    <a:gd name="connsiteY7" fmla="*/ 343887 h 923007"/>
                    <a:gd name="connsiteX8" fmla="*/ 5282 w 456870"/>
                    <a:gd name="connsiteY8" fmla="*/ 987 h 923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56870" h="923007">
                      <a:moveTo>
                        <a:pt x="5282" y="987"/>
                      </a:moveTo>
                      <a:cubicBezTo>
                        <a:pt x="29412" y="20037"/>
                        <a:pt x="146252" y="394687"/>
                        <a:pt x="218642" y="458187"/>
                      </a:cubicBezTo>
                      <a:cubicBezTo>
                        <a:pt x="291032" y="521687"/>
                        <a:pt x="402792" y="331187"/>
                        <a:pt x="439622" y="381987"/>
                      </a:cubicBezTo>
                      <a:cubicBezTo>
                        <a:pt x="476452" y="432787"/>
                        <a:pt x="443432" y="672817"/>
                        <a:pt x="439622" y="762987"/>
                      </a:cubicBezTo>
                      <a:cubicBezTo>
                        <a:pt x="435812" y="853157"/>
                        <a:pt x="437082" y="923007"/>
                        <a:pt x="416762" y="923007"/>
                      </a:cubicBezTo>
                      <a:cubicBezTo>
                        <a:pt x="396442" y="923007"/>
                        <a:pt x="358342" y="817597"/>
                        <a:pt x="317702" y="762987"/>
                      </a:cubicBezTo>
                      <a:cubicBezTo>
                        <a:pt x="277062" y="708377"/>
                        <a:pt x="213562" y="665197"/>
                        <a:pt x="172922" y="595347"/>
                      </a:cubicBezTo>
                      <a:cubicBezTo>
                        <a:pt x="132282" y="525497"/>
                        <a:pt x="101802" y="444217"/>
                        <a:pt x="73862" y="343887"/>
                      </a:cubicBezTo>
                      <a:cubicBezTo>
                        <a:pt x="45922" y="243557"/>
                        <a:pt x="-18848" y="-18063"/>
                        <a:pt x="5282" y="987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F747EA33-1397-475E-8A1C-62B632298148}"/>
                    </a:ext>
                  </a:extLst>
                </p:cNvPr>
                <p:cNvGrpSpPr/>
                <p:nvPr/>
              </p:nvGrpSpPr>
              <p:grpSpPr>
                <a:xfrm>
                  <a:off x="3607076" y="355243"/>
                  <a:ext cx="3861967" cy="6495567"/>
                  <a:chOff x="3607076" y="355243"/>
                  <a:chExt cx="3861967" cy="6495567"/>
                </a:xfrm>
              </p:grpSpPr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65656D26-A649-413D-9309-D7CED0DAB19A}"/>
                      </a:ext>
                    </a:extLst>
                  </p:cNvPr>
                  <p:cNvGrpSpPr/>
                  <p:nvPr/>
                </p:nvGrpSpPr>
                <p:grpSpPr>
                  <a:xfrm>
                    <a:off x="3607076" y="355243"/>
                    <a:ext cx="3861967" cy="6495567"/>
                    <a:chOff x="3607076" y="355243"/>
                    <a:chExt cx="3861967" cy="6495567"/>
                  </a:xfrm>
                </p:grpSpPr>
                <p:grpSp>
                  <p:nvGrpSpPr>
                    <p:cNvPr id="28" name="Group 27">
                      <a:extLst>
                        <a:ext uri="{FF2B5EF4-FFF2-40B4-BE49-F238E27FC236}">
                          <a16:creationId xmlns:a16="http://schemas.microsoft.com/office/drawing/2014/main" id="{194131CE-19CC-45FA-93CF-D51E49CF476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607076" y="355243"/>
                      <a:ext cx="3861967" cy="6495567"/>
                      <a:chOff x="3607076" y="355243"/>
                      <a:chExt cx="3861967" cy="6495567"/>
                    </a:xfrm>
                  </p:grpSpPr>
                  <p:grpSp>
                    <p:nvGrpSpPr>
                      <p:cNvPr id="30" name="Group 29">
                        <a:extLst>
                          <a:ext uri="{FF2B5EF4-FFF2-40B4-BE49-F238E27FC236}">
                            <a16:creationId xmlns:a16="http://schemas.microsoft.com/office/drawing/2014/main" id="{006EB508-604C-4BE4-B41E-462BD8006BA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607076" y="355243"/>
                        <a:ext cx="3861967" cy="6495567"/>
                        <a:chOff x="3607076" y="355243"/>
                        <a:chExt cx="3861967" cy="6495567"/>
                      </a:xfrm>
                    </p:grpSpPr>
                    <p:grpSp>
                      <p:nvGrpSpPr>
                        <p:cNvPr id="33" name="Group 32">
                          <a:extLst>
                            <a:ext uri="{FF2B5EF4-FFF2-40B4-BE49-F238E27FC236}">
                              <a16:creationId xmlns:a16="http://schemas.microsoft.com/office/drawing/2014/main" id="{594898DB-031C-4F17-AC0B-8B3C53DF00A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607076" y="355243"/>
                          <a:ext cx="3861967" cy="6495567"/>
                          <a:chOff x="3607076" y="355243"/>
                          <a:chExt cx="3861967" cy="6495567"/>
                        </a:xfrm>
                      </p:grpSpPr>
                      <p:grpSp>
                        <p:nvGrpSpPr>
                          <p:cNvPr id="35" name="Group 34">
                            <a:extLst>
                              <a:ext uri="{FF2B5EF4-FFF2-40B4-BE49-F238E27FC236}">
                                <a16:creationId xmlns:a16="http://schemas.microsoft.com/office/drawing/2014/main" id="{A9C2DFDB-5FD7-4D6A-90B4-399252AFD0AB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607076" y="355243"/>
                            <a:ext cx="3861967" cy="6495567"/>
                            <a:chOff x="3607076" y="355243"/>
                            <a:chExt cx="3861967" cy="6495567"/>
                          </a:xfrm>
                        </p:grpSpPr>
                        <p:grpSp>
                          <p:nvGrpSpPr>
                            <p:cNvPr id="37" name="Group 36">
                              <a:extLst>
                                <a:ext uri="{FF2B5EF4-FFF2-40B4-BE49-F238E27FC236}">
                                  <a16:creationId xmlns:a16="http://schemas.microsoft.com/office/drawing/2014/main" id="{AA44AB61-7AD8-40FE-AB88-5CF3CD14FC0A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607076" y="355243"/>
                              <a:ext cx="3861967" cy="6495567"/>
                              <a:chOff x="3607076" y="355243"/>
                              <a:chExt cx="3861967" cy="6495567"/>
                            </a:xfrm>
                          </p:grpSpPr>
                          <p:sp>
                            <p:nvSpPr>
                              <p:cNvPr id="39" name="Freeform 539">
                                <a:extLst>
                                  <a:ext uri="{FF2B5EF4-FFF2-40B4-BE49-F238E27FC236}">
                                    <a16:creationId xmlns:a16="http://schemas.microsoft.com/office/drawing/2014/main" id="{141AC85B-E130-4160-8FB0-76EE5ABDE656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5804439" y="2989778"/>
                                <a:ext cx="840494" cy="1767075"/>
                              </a:xfrm>
                              <a:custGeom>
                                <a:avLst/>
                                <a:gdLst>
                                  <a:gd name="connsiteX0" fmla="*/ 2001 w 840494"/>
                                  <a:gd name="connsiteY0" fmla="*/ 142042 h 1767075"/>
                                  <a:gd name="connsiteX1" fmla="*/ 238221 w 840494"/>
                                  <a:gd name="connsiteY1" fmla="*/ 187762 h 1767075"/>
                                  <a:gd name="connsiteX2" fmla="*/ 558261 w 840494"/>
                                  <a:gd name="connsiteY2" fmla="*/ 652582 h 1767075"/>
                                  <a:gd name="connsiteX3" fmla="*/ 710661 w 840494"/>
                                  <a:gd name="connsiteY3" fmla="*/ 1170742 h 1767075"/>
                                  <a:gd name="connsiteX4" fmla="*/ 680181 w 840494"/>
                                  <a:gd name="connsiteY4" fmla="*/ 1498402 h 1767075"/>
                                  <a:gd name="connsiteX5" fmla="*/ 771621 w 840494"/>
                                  <a:gd name="connsiteY5" fmla="*/ 1681282 h 1767075"/>
                                  <a:gd name="connsiteX6" fmla="*/ 840201 w 840494"/>
                                  <a:gd name="connsiteY6" fmla="*/ 1749862 h 1767075"/>
                                  <a:gd name="connsiteX7" fmla="*/ 794481 w 840494"/>
                                  <a:gd name="connsiteY7" fmla="*/ 1368862 h 1767075"/>
                                  <a:gd name="connsiteX8" fmla="*/ 748761 w 840494"/>
                                  <a:gd name="connsiteY8" fmla="*/ 980242 h 1767075"/>
                                  <a:gd name="connsiteX9" fmla="*/ 527781 w 840494"/>
                                  <a:gd name="connsiteY9" fmla="*/ 416362 h 1767075"/>
                                  <a:gd name="connsiteX10" fmla="*/ 253461 w 840494"/>
                                  <a:gd name="connsiteY10" fmla="*/ 73462 h 1767075"/>
                                  <a:gd name="connsiteX11" fmla="*/ 131541 w 840494"/>
                                  <a:gd name="connsiteY11" fmla="*/ 4882 h 1767075"/>
                                  <a:gd name="connsiteX12" fmla="*/ 2001 w 840494"/>
                                  <a:gd name="connsiteY12" fmla="*/ 142042 h 1767075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</a:cxnLst>
                                <a:rect l="l" t="t" r="r" b="b"/>
                                <a:pathLst>
                                  <a:path w="840494" h="1767075">
                                    <a:moveTo>
                                      <a:pt x="2001" y="142042"/>
                                    </a:moveTo>
                                    <a:cubicBezTo>
                                      <a:pt x="19781" y="172522"/>
                                      <a:pt x="145511" y="102672"/>
                                      <a:pt x="238221" y="187762"/>
                                    </a:cubicBezTo>
                                    <a:cubicBezTo>
                                      <a:pt x="330931" y="272852"/>
                                      <a:pt x="479521" y="488752"/>
                                      <a:pt x="558261" y="652582"/>
                                    </a:cubicBezTo>
                                    <a:cubicBezTo>
                                      <a:pt x="637001" y="816412"/>
                                      <a:pt x="690341" y="1029772"/>
                                      <a:pt x="710661" y="1170742"/>
                                    </a:cubicBezTo>
                                    <a:cubicBezTo>
                                      <a:pt x="730981" y="1311712"/>
                                      <a:pt x="670021" y="1413312"/>
                                      <a:pt x="680181" y="1498402"/>
                                    </a:cubicBezTo>
                                    <a:cubicBezTo>
                                      <a:pt x="690341" y="1583492"/>
                                      <a:pt x="744951" y="1639372"/>
                                      <a:pt x="771621" y="1681282"/>
                                    </a:cubicBezTo>
                                    <a:cubicBezTo>
                                      <a:pt x="798291" y="1723192"/>
                                      <a:pt x="836391" y="1801932"/>
                                      <a:pt x="840201" y="1749862"/>
                                    </a:cubicBezTo>
                                    <a:cubicBezTo>
                                      <a:pt x="844011" y="1697792"/>
                                      <a:pt x="809721" y="1497132"/>
                                      <a:pt x="794481" y="1368862"/>
                                    </a:cubicBezTo>
                                    <a:cubicBezTo>
                                      <a:pt x="779241" y="1240592"/>
                                      <a:pt x="793211" y="1138992"/>
                                      <a:pt x="748761" y="980242"/>
                                    </a:cubicBezTo>
                                    <a:cubicBezTo>
                                      <a:pt x="704311" y="821492"/>
                                      <a:pt x="610331" y="567492"/>
                                      <a:pt x="527781" y="416362"/>
                                    </a:cubicBezTo>
                                    <a:cubicBezTo>
                                      <a:pt x="445231" y="265232"/>
                                      <a:pt x="319501" y="142042"/>
                                      <a:pt x="253461" y="73462"/>
                                    </a:cubicBezTo>
                                    <a:cubicBezTo>
                                      <a:pt x="187421" y="4882"/>
                                      <a:pt x="173451" y="-9088"/>
                                      <a:pt x="131541" y="4882"/>
                                    </a:cubicBezTo>
                                    <a:cubicBezTo>
                                      <a:pt x="89631" y="18852"/>
                                      <a:pt x="-15779" y="111562"/>
                                      <a:pt x="2001" y="142042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40" name="Freeform 536">
                                <a:extLst>
                                  <a:ext uri="{FF2B5EF4-FFF2-40B4-BE49-F238E27FC236}">
                                    <a16:creationId xmlns:a16="http://schemas.microsoft.com/office/drawing/2014/main" id="{48260338-8B1E-43C5-826F-6162AAD42A8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5567129" y="3913809"/>
                                <a:ext cx="848631" cy="1353712"/>
                              </a:xfrm>
                              <a:custGeom>
                                <a:avLst/>
                                <a:gdLst>
                                  <a:gd name="connsiteX0" fmla="*/ 195496 w 848631"/>
                                  <a:gd name="connsiteY0" fmla="*/ 966 h 1353712"/>
                                  <a:gd name="connsiteX1" fmla="*/ 266934 w 848631"/>
                                  <a:gd name="connsiteY1" fmla="*/ 353391 h 1353712"/>
                                  <a:gd name="connsiteX2" fmla="*/ 452671 w 848631"/>
                                  <a:gd name="connsiteY2" fmla="*/ 291479 h 1353712"/>
                                  <a:gd name="connsiteX3" fmla="*/ 533634 w 848631"/>
                                  <a:gd name="connsiteY3" fmla="*/ 210516 h 1353712"/>
                                  <a:gd name="connsiteX4" fmla="*/ 528871 w 848631"/>
                                  <a:gd name="connsiteY4" fmla="*/ 401016 h 1353712"/>
                                  <a:gd name="connsiteX5" fmla="*/ 657459 w 848631"/>
                                  <a:gd name="connsiteY5" fmla="*/ 324816 h 1353712"/>
                                  <a:gd name="connsiteX6" fmla="*/ 633646 w 848631"/>
                                  <a:gd name="connsiteY6" fmla="*/ 443879 h 1353712"/>
                                  <a:gd name="connsiteX7" fmla="*/ 743184 w 848631"/>
                                  <a:gd name="connsiteY7" fmla="*/ 477216 h 1353712"/>
                                  <a:gd name="connsiteX8" fmla="*/ 538396 w 848631"/>
                                  <a:gd name="connsiteY8" fmla="*/ 601041 h 1353712"/>
                                  <a:gd name="connsiteX9" fmla="*/ 752709 w 848631"/>
                                  <a:gd name="connsiteY9" fmla="*/ 658191 h 1353712"/>
                                  <a:gd name="connsiteX10" fmla="*/ 566971 w 848631"/>
                                  <a:gd name="connsiteY10" fmla="*/ 682004 h 1353712"/>
                                  <a:gd name="connsiteX11" fmla="*/ 633646 w 848631"/>
                                  <a:gd name="connsiteY11" fmla="*/ 758204 h 1353712"/>
                                  <a:gd name="connsiteX12" fmla="*/ 528871 w 848631"/>
                                  <a:gd name="connsiteY12" fmla="*/ 820116 h 1353712"/>
                                  <a:gd name="connsiteX13" fmla="*/ 624121 w 848631"/>
                                  <a:gd name="connsiteY13" fmla="*/ 958229 h 1353712"/>
                                  <a:gd name="connsiteX14" fmla="*/ 681271 w 848631"/>
                                  <a:gd name="connsiteY14" fmla="*/ 1053479 h 1353712"/>
                                  <a:gd name="connsiteX15" fmla="*/ 786046 w 848631"/>
                                  <a:gd name="connsiteY15" fmla="*/ 1163016 h 1353712"/>
                                  <a:gd name="connsiteX16" fmla="*/ 838434 w 848631"/>
                                  <a:gd name="connsiteY16" fmla="*/ 1353516 h 1353712"/>
                                  <a:gd name="connsiteX17" fmla="*/ 581259 w 848631"/>
                                  <a:gd name="connsiteY17" fmla="*/ 1196354 h 1353712"/>
                                  <a:gd name="connsiteX18" fmla="*/ 219309 w 848631"/>
                                  <a:gd name="connsiteY18" fmla="*/ 1058241 h 1353712"/>
                                  <a:gd name="connsiteX19" fmla="*/ 234 w 848631"/>
                                  <a:gd name="connsiteY19" fmla="*/ 277191 h 1353712"/>
                                  <a:gd name="connsiteX20" fmla="*/ 195496 w 848631"/>
                                  <a:gd name="connsiteY20" fmla="*/ 966 h 1353712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  <a:cxn ang="0">
                                    <a:pos x="connsiteX15" y="connsiteY15"/>
                                  </a:cxn>
                                  <a:cxn ang="0">
                                    <a:pos x="connsiteX16" y="connsiteY16"/>
                                  </a:cxn>
                                  <a:cxn ang="0">
                                    <a:pos x="connsiteX17" y="connsiteY17"/>
                                  </a:cxn>
                                  <a:cxn ang="0">
                                    <a:pos x="connsiteX18" y="connsiteY18"/>
                                  </a:cxn>
                                  <a:cxn ang="0">
                                    <a:pos x="connsiteX19" y="connsiteY19"/>
                                  </a:cxn>
                                  <a:cxn ang="0">
                                    <a:pos x="connsiteX20" y="connsiteY20"/>
                                  </a:cxn>
                                </a:cxnLst>
                                <a:rect l="l" t="t" r="r" b="b"/>
                                <a:pathLst>
                                  <a:path w="848631" h="1353712">
                                    <a:moveTo>
                                      <a:pt x="195496" y="966"/>
                                    </a:moveTo>
                                    <a:cubicBezTo>
                                      <a:pt x="239946" y="13666"/>
                                      <a:pt x="224072" y="304972"/>
                                      <a:pt x="266934" y="353391"/>
                                    </a:cubicBezTo>
                                    <a:cubicBezTo>
                                      <a:pt x="309796" y="401810"/>
                                      <a:pt x="408221" y="315291"/>
                                      <a:pt x="452671" y="291479"/>
                                    </a:cubicBezTo>
                                    <a:cubicBezTo>
                                      <a:pt x="497121" y="267667"/>
                                      <a:pt x="520934" y="192260"/>
                                      <a:pt x="533634" y="210516"/>
                                    </a:cubicBezTo>
                                    <a:cubicBezTo>
                                      <a:pt x="546334" y="228772"/>
                                      <a:pt x="508234" y="381966"/>
                                      <a:pt x="528871" y="401016"/>
                                    </a:cubicBezTo>
                                    <a:cubicBezTo>
                                      <a:pt x="549508" y="420066"/>
                                      <a:pt x="639997" y="317672"/>
                                      <a:pt x="657459" y="324816"/>
                                    </a:cubicBezTo>
                                    <a:cubicBezTo>
                                      <a:pt x="674921" y="331960"/>
                                      <a:pt x="619359" y="418479"/>
                                      <a:pt x="633646" y="443879"/>
                                    </a:cubicBezTo>
                                    <a:cubicBezTo>
                                      <a:pt x="647933" y="469279"/>
                                      <a:pt x="759059" y="451022"/>
                                      <a:pt x="743184" y="477216"/>
                                    </a:cubicBezTo>
                                    <a:cubicBezTo>
                                      <a:pt x="727309" y="503410"/>
                                      <a:pt x="536809" y="570879"/>
                                      <a:pt x="538396" y="601041"/>
                                    </a:cubicBezTo>
                                    <a:cubicBezTo>
                                      <a:pt x="539983" y="631203"/>
                                      <a:pt x="747947" y="644697"/>
                                      <a:pt x="752709" y="658191"/>
                                    </a:cubicBezTo>
                                    <a:cubicBezTo>
                                      <a:pt x="757471" y="671685"/>
                                      <a:pt x="586815" y="665335"/>
                                      <a:pt x="566971" y="682004"/>
                                    </a:cubicBezTo>
                                    <a:cubicBezTo>
                                      <a:pt x="547127" y="698673"/>
                                      <a:pt x="639996" y="735185"/>
                                      <a:pt x="633646" y="758204"/>
                                    </a:cubicBezTo>
                                    <a:cubicBezTo>
                                      <a:pt x="627296" y="781223"/>
                                      <a:pt x="530458" y="786779"/>
                                      <a:pt x="528871" y="820116"/>
                                    </a:cubicBezTo>
                                    <a:cubicBezTo>
                                      <a:pt x="527284" y="853453"/>
                                      <a:pt x="598721" y="919335"/>
                                      <a:pt x="624121" y="958229"/>
                                    </a:cubicBezTo>
                                    <a:cubicBezTo>
                                      <a:pt x="649521" y="997123"/>
                                      <a:pt x="654284" y="1019348"/>
                                      <a:pt x="681271" y="1053479"/>
                                    </a:cubicBezTo>
                                    <a:cubicBezTo>
                                      <a:pt x="708258" y="1087610"/>
                                      <a:pt x="759852" y="1113010"/>
                                      <a:pt x="786046" y="1163016"/>
                                    </a:cubicBezTo>
                                    <a:cubicBezTo>
                                      <a:pt x="812240" y="1213022"/>
                                      <a:pt x="872565" y="1347960"/>
                                      <a:pt x="838434" y="1353516"/>
                                    </a:cubicBezTo>
                                    <a:cubicBezTo>
                                      <a:pt x="804303" y="1359072"/>
                                      <a:pt x="684447" y="1245567"/>
                                      <a:pt x="581259" y="1196354"/>
                                    </a:cubicBezTo>
                                    <a:cubicBezTo>
                                      <a:pt x="478072" y="1147142"/>
                                      <a:pt x="316147" y="1211435"/>
                                      <a:pt x="219309" y="1058241"/>
                                    </a:cubicBezTo>
                                    <a:cubicBezTo>
                                      <a:pt x="122471" y="905047"/>
                                      <a:pt x="7378" y="452610"/>
                                      <a:pt x="234" y="277191"/>
                                    </a:cubicBezTo>
                                    <a:cubicBezTo>
                                      <a:pt x="-6910" y="101772"/>
                                      <a:pt x="151046" y="-11734"/>
                                      <a:pt x="195496" y="966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41" name="Freeform 535">
                                <a:extLst>
                                  <a:ext uri="{FF2B5EF4-FFF2-40B4-BE49-F238E27FC236}">
                                    <a16:creationId xmlns:a16="http://schemas.microsoft.com/office/drawing/2014/main" id="{9C76BC97-E92B-4EDF-AC93-3E8A84697DEC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5124053" y="2972877"/>
                                <a:ext cx="813375" cy="806503"/>
                              </a:xfrm>
                              <a:custGeom>
                                <a:avLst/>
                                <a:gdLst>
                                  <a:gd name="connsiteX0" fmla="*/ 397 w 813375"/>
                                  <a:gd name="connsiteY0" fmla="*/ 718061 h 806503"/>
                                  <a:gd name="connsiteX1" fmla="*/ 152797 w 813375"/>
                                  <a:gd name="connsiteY1" fmla="*/ 699011 h 806503"/>
                                  <a:gd name="connsiteX2" fmla="*/ 224235 w 813375"/>
                                  <a:gd name="connsiteY2" fmla="*/ 803786 h 806503"/>
                                  <a:gd name="connsiteX3" fmla="*/ 381397 w 813375"/>
                                  <a:gd name="connsiteY3" fmla="*/ 570423 h 806503"/>
                                  <a:gd name="connsiteX4" fmla="*/ 557610 w 813375"/>
                                  <a:gd name="connsiteY4" fmla="*/ 322773 h 806503"/>
                                  <a:gd name="connsiteX5" fmla="*/ 748110 w 813375"/>
                                  <a:gd name="connsiteY5" fmla="*/ 117986 h 806503"/>
                                  <a:gd name="connsiteX6" fmla="*/ 805260 w 813375"/>
                                  <a:gd name="connsiteY6" fmla="*/ 3686 h 806503"/>
                                  <a:gd name="connsiteX7" fmla="*/ 590947 w 813375"/>
                                  <a:gd name="connsiteY7" fmla="*/ 251336 h 806503"/>
                                  <a:gd name="connsiteX8" fmla="*/ 286147 w 813375"/>
                                  <a:gd name="connsiteY8" fmla="*/ 646623 h 806503"/>
                                  <a:gd name="connsiteX9" fmla="*/ 171847 w 813375"/>
                                  <a:gd name="connsiteY9" fmla="*/ 622811 h 806503"/>
                                  <a:gd name="connsiteX10" fmla="*/ 109935 w 813375"/>
                                  <a:gd name="connsiteY10" fmla="*/ 622811 h 806503"/>
                                  <a:gd name="connsiteX11" fmla="*/ 397 w 813375"/>
                                  <a:gd name="connsiteY11" fmla="*/ 718061 h 806503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</a:cxnLst>
                                <a:rect l="l" t="t" r="r" b="b"/>
                                <a:pathLst>
                                  <a:path w="813375" h="806503">
                                    <a:moveTo>
                                      <a:pt x="397" y="718061"/>
                                    </a:moveTo>
                                    <a:cubicBezTo>
                                      <a:pt x="7541" y="730761"/>
                                      <a:pt x="115491" y="684723"/>
                                      <a:pt x="152797" y="699011"/>
                                    </a:cubicBezTo>
                                    <a:cubicBezTo>
                                      <a:pt x="190103" y="713298"/>
                                      <a:pt x="186135" y="825217"/>
                                      <a:pt x="224235" y="803786"/>
                                    </a:cubicBezTo>
                                    <a:cubicBezTo>
                                      <a:pt x="262335" y="782355"/>
                                      <a:pt x="325835" y="650592"/>
                                      <a:pt x="381397" y="570423"/>
                                    </a:cubicBezTo>
                                    <a:cubicBezTo>
                                      <a:pt x="436960" y="490254"/>
                                      <a:pt x="496491" y="398179"/>
                                      <a:pt x="557610" y="322773"/>
                                    </a:cubicBezTo>
                                    <a:cubicBezTo>
                                      <a:pt x="618729" y="247367"/>
                                      <a:pt x="706835" y="171167"/>
                                      <a:pt x="748110" y="117986"/>
                                    </a:cubicBezTo>
                                    <a:cubicBezTo>
                                      <a:pt x="789385" y="64805"/>
                                      <a:pt x="831454" y="-18539"/>
                                      <a:pt x="805260" y="3686"/>
                                    </a:cubicBezTo>
                                    <a:cubicBezTo>
                                      <a:pt x="779066" y="25911"/>
                                      <a:pt x="677466" y="144180"/>
                                      <a:pt x="590947" y="251336"/>
                                    </a:cubicBezTo>
                                    <a:cubicBezTo>
                                      <a:pt x="504428" y="358492"/>
                                      <a:pt x="355997" y="584711"/>
                                      <a:pt x="286147" y="646623"/>
                                    </a:cubicBezTo>
                                    <a:cubicBezTo>
                                      <a:pt x="216297" y="708535"/>
                                      <a:pt x="201216" y="626780"/>
                                      <a:pt x="171847" y="622811"/>
                                    </a:cubicBezTo>
                                    <a:cubicBezTo>
                                      <a:pt x="142478" y="618842"/>
                                      <a:pt x="135335" y="607730"/>
                                      <a:pt x="109935" y="622811"/>
                                    </a:cubicBezTo>
                                    <a:cubicBezTo>
                                      <a:pt x="84535" y="637892"/>
                                      <a:pt x="-6747" y="705361"/>
                                      <a:pt x="397" y="718061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42" name="Freeform 534">
                                <a:extLst>
                                  <a:ext uri="{FF2B5EF4-FFF2-40B4-BE49-F238E27FC236}">
                                    <a16:creationId xmlns:a16="http://schemas.microsoft.com/office/drawing/2014/main" id="{F2AA53F2-768E-4386-9E67-BE06D08120FC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190480" y="3071786"/>
                                <a:ext cx="665184" cy="522987"/>
                              </a:xfrm>
                              <a:custGeom>
                                <a:avLst/>
                                <a:gdLst>
                                  <a:gd name="connsiteX0" fmla="*/ 520 w 665184"/>
                                  <a:gd name="connsiteY0" fmla="*/ 319114 h 522987"/>
                                  <a:gd name="connsiteX1" fmla="*/ 257695 w 665184"/>
                                  <a:gd name="connsiteY1" fmla="*/ 295302 h 522987"/>
                                  <a:gd name="connsiteX2" fmla="*/ 238645 w 665184"/>
                                  <a:gd name="connsiteY2" fmla="*/ 200052 h 522987"/>
                                  <a:gd name="connsiteX3" fmla="*/ 210070 w 665184"/>
                                  <a:gd name="connsiteY3" fmla="*/ 27 h 522987"/>
                                  <a:gd name="connsiteX4" fmla="*/ 467245 w 665184"/>
                                  <a:gd name="connsiteY4" fmla="*/ 214339 h 522987"/>
                                  <a:gd name="connsiteX5" fmla="*/ 657745 w 665184"/>
                                  <a:gd name="connsiteY5" fmla="*/ 514377 h 522987"/>
                                  <a:gd name="connsiteX6" fmla="*/ 205308 w 665184"/>
                                  <a:gd name="connsiteY6" fmla="*/ 433414 h 522987"/>
                                  <a:gd name="connsiteX7" fmla="*/ 520 w 665184"/>
                                  <a:gd name="connsiteY7" fmla="*/ 319114 h 522987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</a:cxnLst>
                                <a:rect l="l" t="t" r="r" b="b"/>
                                <a:pathLst>
                                  <a:path w="665184" h="522987">
                                    <a:moveTo>
                                      <a:pt x="520" y="319114"/>
                                    </a:moveTo>
                                    <a:cubicBezTo>
                                      <a:pt x="9251" y="296095"/>
                                      <a:pt x="218008" y="315146"/>
                                      <a:pt x="257695" y="295302"/>
                                    </a:cubicBezTo>
                                    <a:cubicBezTo>
                                      <a:pt x="297382" y="275458"/>
                                      <a:pt x="246582" y="249264"/>
                                      <a:pt x="238645" y="200052"/>
                                    </a:cubicBezTo>
                                    <a:cubicBezTo>
                                      <a:pt x="230708" y="150840"/>
                                      <a:pt x="171970" y="-2354"/>
                                      <a:pt x="210070" y="27"/>
                                    </a:cubicBezTo>
                                    <a:cubicBezTo>
                                      <a:pt x="248170" y="2408"/>
                                      <a:pt x="392632" y="128614"/>
                                      <a:pt x="467245" y="214339"/>
                                    </a:cubicBezTo>
                                    <a:cubicBezTo>
                                      <a:pt x="541858" y="300064"/>
                                      <a:pt x="701401" y="477865"/>
                                      <a:pt x="657745" y="514377"/>
                                    </a:cubicBezTo>
                                    <a:cubicBezTo>
                                      <a:pt x="614089" y="550889"/>
                                      <a:pt x="316433" y="461195"/>
                                      <a:pt x="205308" y="433414"/>
                                    </a:cubicBezTo>
                                    <a:cubicBezTo>
                                      <a:pt x="94183" y="405633"/>
                                      <a:pt x="-8211" y="342133"/>
                                      <a:pt x="520" y="319114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grpSp>
                            <p:nvGrpSpPr>
                              <p:cNvPr id="43" name="Group 42">
                                <a:extLst>
                                  <a:ext uri="{FF2B5EF4-FFF2-40B4-BE49-F238E27FC236}">
                                    <a16:creationId xmlns:a16="http://schemas.microsoft.com/office/drawing/2014/main" id="{8F855AA7-EE04-48AA-AB87-D472FEC1E766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607076" y="355243"/>
                                <a:ext cx="3861967" cy="6495567"/>
                                <a:chOff x="3607076" y="355243"/>
                                <a:chExt cx="3861967" cy="6495567"/>
                              </a:xfrm>
                            </p:grpSpPr>
                            <p:sp>
                              <p:nvSpPr>
                                <p:cNvPr id="44" name="Freeform 537">
                                  <a:extLst>
                                    <a:ext uri="{FF2B5EF4-FFF2-40B4-BE49-F238E27FC236}">
                                      <a16:creationId xmlns:a16="http://schemas.microsoft.com/office/drawing/2014/main" id="{9E8AD9CE-88A9-4992-84F3-9DBE4E3BD84A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670079" y="4039248"/>
                                  <a:ext cx="863950" cy="1736726"/>
                                </a:xfrm>
                                <a:custGeom>
                                  <a:avLst/>
                                  <a:gdLst>
                                    <a:gd name="connsiteX0" fmla="*/ 322801 w 863950"/>
                                    <a:gd name="connsiteY0" fmla="*/ 14592 h 1736726"/>
                                    <a:gd name="connsiteX1" fmla="*/ 216121 w 863950"/>
                                    <a:gd name="connsiteY1" fmla="*/ 372732 h 1736726"/>
                                    <a:gd name="connsiteX2" fmla="*/ 246601 w 863950"/>
                                    <a:gd name="connsiteY2" fmla="*/ 479412 h 1736726"/>
                                    <a:gd name="connsiteX3" fmla="*/ 223741 w 863950"/>
                                    <a:gd name="connsiteY3" fmla="*/ 563232 h 1736726"/>
                                    <a:gd name="connsiteX4" fmla="*/ 155161 w 863950"/>
                                    <a:gd name="connsiteY4" fmla="*/ 685152 h 1736726"/>
                                    <a:gd name="connsiteX5" fmla="*/ 246601 w 863950"/>
                                    <a:gd name="connsiteY5" fmla="*/ 677532 h 1736726"/>
                                    <a:gd name="connsiteX6" fmla="*/ 178021 w 863950"/>
                                    <a:gd name="connsiteY6" fmla="*/ 898512 h 1736726"/>
                                    <a:gd name="connsiteX7" fmla="*/ 185641 w 863950"/>
                                    <a:gd name="connsiteY7" fmla="*/ 982332 h 1736726"/>
                                    <a:gd name="connsiteX8" fmla="*/ 238981 w 863950"/>
                                    <a:gd name="connsiteY8" fmla="*/ 1271892 h 1736726"/>
                                    <a:gd name="connsiteX9" fmla="*/ 414241 w 863950"/>
                                    <a:gd name="connsiteY9" fmla="*/ 1470012 h 1736726"/>
                                    <a:gd name="connsiteX10" fmla="*/ 330421 w 863950"/>
                                    <a:gd name="connsiteY10" fmla="*/ 1492872 h 1736726"/>
                                    <a:gd name="connsiteX11" fmla="*/ 551401 w 863950"/>
                                    <a:gd name="connsiteY11" fmla="*/ 1607172 h 1736726"/>
                                    <a:gd name="connsiteX12" fmla="*/ 376141 w 863950"/>
                                    <a:gd name="connsiteY12" fmla="*/ 1607172 h 1736726"/>
                                    <a:gd name="connsiteX13" fmla="*/ 376141 w 863950"/>
                                    <a:gd name="connsiteY13" fmla="*/ 1645272 h 1736726"/>
                                    <a:gd name="connsiteX14" fmla="*/ 124681 w 863950"/>
                                    <a:gd name="connsiteY14" fmla="*/ 1416672 h 1736726"/>
                                    <a:gd name="connsiteX15" fmla="*/ 101821 w 863950"/>
                                    <a:gd name="connsiteY15" fmla="*/ 1287132 h 1736726"/>
                                    <a:gd name="connsiteX16" fmla="*/ 40861 w 863950"/>
                                    <a:gd name="connsiteY16" fmla="*/ 1348092 h 1736726"/>
                                    <a:gd name="connsiteX17" fmla="*/ 2761 w 863950"/>
                                    <a:gd name="connsiteY17" fmla="*/ 1355712 h 1736726"/>
                                    <a:gd name="connsiteX18" fmla="*/ 117061 w 863950"/>
                                    <a:gd name="connsiteY18" fmla="*/ 1500492 h 1736726"/>
                                    <a:gd name="connsiteX19" fmla="*/ 223741 w 863950"/>
                                    <a:gd name="connsiteY19" fmla="*/ 1591932 h 1736726"/>
                                    <a:gd name="connsiteX20" fmla="*/ 376141 w 863950"/>
                                    <a:gd name="connsiteY20" fmla="*/ 1721472 h 1736726"/>
                                    <a:gd name="connsiteX21" fmla="*/ 559021 w 863950"/>
                                    <a:gd name="connsiteY21" fmla="*/ 1721472 h 1736726"/>
                                    <a:gd name="connsiteX22" fmla="*/ 711421 w 863950"/>
                                    <a:gd name="connsiteY22" fmla="*/ 1607172 h 1736726"/>
                                    <a:gd name="connsiteX23" fmla="*/ 863821 w 863950"/>
                                    <a:gd name="connsiteY23" fmla="*/ 1508112 h 1736726"/>
                                    <a:gd name="connsiteX24" fmla="*/ 734281 w 863950"/>
                                    <a:gd name="connsiteY24" fmla="*/ 1096632 h 1736726"/>
                                    <a:gd name="connsiteX25" fmla="*/ 551401 w 863950"/>
                                    <a:gd name="connsiteY25" fmla="*/ 799452 h 1736726"/>
                                    <a:gd name="connsiteX26" fmla="*/ 399001 w 863950"/>
                                    <a:gd name="connsiteY26" fmla="*/ 395592 h 1736726"/>
                                    <a:gd name="connsiteX27" fmla="*/ 315181 w 863950"/>
                                    <a:gd name="connsiteY27" fmla="*/ 98412 h 1736726"/>
                                    <a:gd name="connsiteX28" fmla="*/ 322801 w 863950"/>
                                    <a:gd name="connsiteY28" fmla="*/ 14592 h 1736726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  <a:cxn ang="0">
                                      <a:pos x="connsiteX8" y="connsiteY8"/>
                                    </a:cxn>
                                    <a:cxn ang="0">
                                      <a:pos x="connsiteX9" y="connsiteY9"/>
                                    </a:cxn>
                                    <a:cxn ang="0">
                                      <a:pos x="connsiteX10" y="connsiteY10"/>
                                    </a:cxn>
                                    <a:cxn ang="0">
                                      <a:pos x="connsiteX11" y="connsiteY11"/>
                                    </a:cxn>
                                    <a:cxn ang="0">
                                      <a:pos x="connsiteX12" y="connsiteY12"/>
                                    </a:cxn>
                                    <a:cxn ang="0">
                                      <a:pos x="connsiteX13" y="connsiteY13"/>
                                    </a:cxn>
                                    <a:cxn ang="0">
                                      <a:pos x="connsiteX14" y="connsiteY14"/>
                                    </a:cxn>
                                    <a:cxn ang="0">
                                      <a:pos x="connsiteX15" y="connsiteY15"/>
                                    </a:cxn>
                                    <a:cxn ang="0">
                                      <a:pos x="connsiteX16" y="connsiteY16"/>
                                    </a:cxn>
                                    <a:cxn ang="0">
                                      <a:pos x="connsiteX17" y="connsiteY17"/>
                                    </a:cxn>
                                    <a:cxn ang="0">
                                      <a:pos x="connsiteX18" y="connsiteY18"/>
                                    </a:cxn>
                                    <a:cxn ang="0">
                                      <a:pos x="connsiteX19" y="connsiteY19"/>
                                    </a:cxn>
                                    <a:cxn ang="0">
                                      <a:pos x="connsiteX20" y="connsiteY20"/>
                                    </a:cxn>
                                    <a:cxn ang="0">
                                      <a:pos x="connsiteX21" y="connsiteY21"/>
                                    </a:cxn>
                                    <a:cxn ang="0">
                                      <a:pos x="connsiteX22" y="connsiteY22"/>
                                    </a:cxn>
                                    <a:cxn ang="0">
                                      <a:pos x="connsiteX23" y="connsiteY23"/>
                                    </a:cxn>
                                    <a:cxn ang="0">
                                      <a:pos x="connsiteX24" y="connsiteY24"/>
                                    </a:cxn>
                                    <a:cxn ang="0">
                                      <a:pos x="connsiteX25" y="connsiteY25"/>
                                    </a:cxn>
                                    <a:cxn ang="0">
                                      <a:pos x="connsiteX26" y="connsiteY26"/>
                                    </a:cxn>
                                    <a:cxn ang="0">
                                      <a:pos x="connsiteX27" y="connsiteY27"/>
                                    </a:cxn>
                                    <a:cxn ang="0">
                                      <a:pos x="connsiteX28" y="connsiteY28"/>
                                    </a:cxn>
                                  </a:cxnLst>
                                  <a:rect l="l" t="t" r="r" b="b"/>
                                  <a:pathLst>
                                    <a:path w="863950" h="1736726">
                                      <a:moveTo>
                                        <a:pt x="322801" y="14592"/>
                                      </a:moveTo>
                                      <a:cubicBezTo>
                                        <a:pt x="306291" y="60312"/>
                                        <a:pt x="228821" y="295262"/>
                                        <a:pt x="216121" y="372732"/>
                                      </a:cubicBezTo>
                                      <a:cubicBezTo>
                                        <a:pt x="203421" y="450202"/>
                                        <a:pt x="245331" y="447662"/>
                                        <a:pt x="246601" y="479412"/>
                                      </a:cubicBezTo>
                                      <a:cubicBezTo>
                                        <a:pt x="247871" y="511162"/>
                                        <a:pt x="238981" y="528942"/>
                                        <a:pt x="223741" y="563232"/>
                                      </a:cubicBezTo>
                                      <a:cubicBezTo>
                                        <a:pt x="208501" y="597522"/>
                                        <a:pt x="151351" y="666102"/>
                                        <a:pt x="155161" y="685152"/>
                                      </a:cubicBezTo>
                                      <a:cubicBezTo>
                                        <a:pt x="158971" y="704202"/>
                                        <a:pt x="242791" y="641972"/>
                                        <a:pt x="246601" y="677532"/>
                                      </a:cubicBezTo>
                                      <a:cubicBezTo>
                                        <a:pt x="250411" y="713092"/>
                                        <a:pt x="188181" y="847712"/>
                                        <a:pt x="178021" y="898512"/>
                                      </a:cubicBezTo>
                                      <a:cubicBezTo>
                                        <a:pt x="167861" y="949312"/>
                                        <a:pt x="175481" y="920102"/>
                                        <a:pt x="185641" y="982332"/>
                                      </a:cubicBezTo>
                                      <a:cubicBezTo>
                                        <a:pt x="195801" y="1044562"/>
                                        <a:pt x="200881" y="1190612"/>
                                        <a:pt x="238981" y="1271892"/>
                                      </a:cubicBezTo>
                                      <a:cubicBezTo>
                                        <a:pt x="277081" y="1353172"/>
                                        <a:pt x="399001" y="1433182"/>
                                        <a:pt x="414241" y="1470012"/>
                                      </a:cubicBezTo>
                                      <a:cubicBezTo>
                                        <a:pt x="429481" y="1506842"/>
                                        <a:pt x="307561" y="1470012"/>
                                        <a:pt x="330421" y="1492872"/>
                                      </a:cubicBezTo>
                                      <a:cubicBezTo>
                                        <a:pt x="353281" y="1515732"/>
                                        <a:pt x="543781" y="1588122"/>
                                        <a:pt x="551401" y="1607172"/>
                                      </a:cubicBezTo>
                                      <a:cubicBezTo>
                                        <a:pt x="559021" y="1626222"/>
                                        <a:pt x="405351" y="1600822"/>
                                        <a:pt x="376141" y="1607172"/>
                                      </a:cubicBezTo>
                                      <a:cubicBezTo>
                                        <a:pt x="346931" y="1613522"/>
                                        <a:pt x="418051" y="1677022"/>
                                        <a:pt x="376141" y="1645272"/>
                                      </a:cubicBezTo>
                                      <a:cubicBezTo>
                                        <a:pt x="334231" y="1613522"/>
                                        <a:pt x="170401" y="1476362"/>
                                        <a:pt x="124681" y="1416672"/>
                                      </a:cubicBezTo>
                                      <a:cubicBezTo>
                                        <a:pt x="78961" y="1356982"/>
                                        <a:pt x="115791" y="1298562"/>
                                        <a:pt x="101821" y="1287132"/>
                                      </a:cubicBezTo>
                                      <a:cubicBezTo>
                                        <a:pt x="87851" y="1275702"/>
                                        <a:pt x="57371" y="1336662"/>
                                        <a:pt x="40861" y="1348092"/>
                                      </a:cubicBezTo>
                                      <a:cubicBezTo>
                                        <a:pt x="24351" y="1359522"/>
                                        <a:pt x="-9939" y="1330312"/>
                                        <a:pt x="2761" y="1355712"/>
                                      </a:cubicBezTo>
                                      <a:cubicBezTo>
                                        <a:pt x="15461" y="1381112"/>
                                        <a:pt x="80231" y="1461122"/>
                                        <a:pt x="117061" y="1500492"/>
                                      </a:cubicBezTo>
                                      <a:cubicBezTo>
                                        <a:pt x="153891" y="1539862"/>
                                        <a:pt x="223741" y="1591932"/>
                                        <a:pt x="223741" y="1591932"/>
                                      </a:cubicBezTo>
                                      <a:cubicBezTo>
                                        <a:pt x="266921" y="1628762"/>
                                        <a:pt x="320261" y="1699882"/>
                                        <a:pt x="376141" y="1721472"/>
                                      </a:cubicBezTo>
                                      <a:cubicBezTo>
                                        <a:pt x="432021" y="1743062"/>
                                        <a:pt x="503141" y="1740522"/>
                                        <a:pt x="559021" y="1721472"/>
                                      </a:cubicBezTo>
                                      <a:cubicBezTo>
                                        <a:pt x="614901" y="1702422"/>
                                        <a:pt x="660621" y="1642732"/>
                                        <a:pt x="711421" y="1607172"/>
                                      </a:cubicBezTo>
                                      <a:cubicBezTo>
                                        <a:pt x="762221" y="1571612"/>
                                        <a:pt x="860011" y="1593202"/>
                                        <a:pt x="863821" y="1508112"/>
                                      </a:cubicBezTo>
                                      <a:cubicBezTo>
                                        <a:pt x="867631" y="1423022"/>
                                        <a:pt x="786351" y="1214742"/>
                                        <a:pt x="734281" y="1096632"/>
                                      </a:cubicBezTo>
                                      <a:cubicBezTo>
                                        <a:pt x="682211" y="978522"/>
                                        <a:pt x="607281" y="916292"/>
                                        <a:pt x="551401" y="799452"/>
                                      </a:cubicBezTo>
                                      <a:cubicBezTo>
                                        <a:pt x="495521" y="682612"/>
                                        <a:pt x="438371" y="512432"/>
                                        <a:pt x="399001" y="395592"/>
                                      </a:cubicBezTo>
                                      <a:cubicBezTo>
                                        <a:pt x="359631" y="278752"/>
                                        <a:pt x="329151" y="156832"/>
                                        <a:pt x="315181" y="98412"/>
                                      </a:cubicBezTo>
                                      <a:cubicBezTo>
                                        <a:pt x="301211" y="39992"/>
                                        <a:pt x="339311" y="-31128"/>
                                        <a:pt x="322801" y="14592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grpSp>
                              <p:nvGrpSpPr>
                                <p:cNvPr id="45" name="Group 44">
                                  <a:extLst>
                                    <a:ext uri="{FF2B5EF4-FFF2-40B4-BE49-F238E27FC236}">
                                      <a16:creationId xmlns:a16="http://schemas.microsoft.com/office/drawing/2014/main" id="{FFA6C4E7-538C-4A7A-A186-5FAA12B44B24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3607076" y="355243"/>
                                  <a:ext cx="3861967" cy="6495567"/>
                                  <a:chOff x="4635776" y="0"/>
                                  <a:chExt cx="3861967" cy="6495567"/>
                                </a:xfrm>
                              </p:grpSpPr>
                              <p:sp>
                                <p:nvSpPr>
                                  <p:cNvPr id="46" name="Freeform 524">
                                    <a:extLst>
                                      <a:ext uri="{FF2B5EF4-FFF2-40B4-BE49-F238E27FC236}">
                                        <a16:creationId xmlns:a16="http://schemas.microsoft.com/office/drawing/2014/main" id="{43140100-A298-4B8C-9B91-2157671184BE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4957763" y="3033713"/>
                                    <a:ext cx="2128837" cy="2219325"/>
                                  </a:xfrm>
                                  <a:custGeom>
                                    <a:avLst/>
                                    <a:gdLst>
                                      <a:gd name="connsiteX0" fmla="*/ 0 w 2128837"/>
                                      <a:gd name="connsiteY0" fmla="*/ 0 h 2219325"/>
                                      <a:gd name="connsiteX1" fmla="*/ 257175 w 2128837"/>
                                      <a:gd name="connsiteY1" fmla="*/ 33337 h 2219325"/>
                                      <a:gd name="connsiteX2" fmla="*/ 885825 w 2128837"/>
                                      <a:gd name="connsiteY2" fmla="*/ 157162 h 2219325"/>
                                      <a:gd name="connsiteX3" fmla="*/ 1200150 w 2128837"/>
                                      <a:gd name="connsiteY3" fmla="*/ 309562 h 2219325"/>
                                      <a:gd name="connsiteX4" fmla="*/ 1433512 w 2128837"/>
                                      <a:gd name="connsiteY4" fmla="*/ 385762 h 2219325"/>
                                      <a:gd name="connsiteX5" fmla="*/ 1733550 w 2128837"/>
                                      <a:gd name="connsiteY5" fmla="*/ 314325 h 2219325"/>
                                      <a:gd name="connsiteX6" fmla="*/ 1957387 w 2128837"/>
                                      <a:gd name="connsiteY6" fmla="*/ 309562 h 2219325"/>
                                      <a:gd name="connsiteX7" fmla="*/ 2128837 w 2128837"/>
                                      <a:gd name="connsiteY7" fmla="*/ 357187 h 2219325"/>
                                      <a:gd name="connsiteX8" fmla="*/ 1824037 w 2128837"/>
                                      <a:gd name="connsiteY8" fmla="*/ 414337 h 2219325"/>
                                      <a:gd name="connsiteX9" fmla="*/ 1657350 w 2128837"/>
                                      <a:gd name="connsiteY9" fmla="*/ 657225 h 2219325"/>
                                      <a:gd name="connsiteX10" fmla="*/ 1733550 w 2128837"/>
                                      <a:gd name="connsiteY10" fmla="*/ 890587 h 2219325"/>
                                      <a:gd name="connsiteX11" fmla="*/ 1909762 w 2128837"/>
                                      <a:gd name="connsiteY11" fmla="*/ 1238250 h 2219325"/>
                                      <a:gd name="connsiteX12" fmla="*/ 1952625 w 2128837"/>
                                      <a:gd name="connsiteY12" fmla="*/ 1609725 h 2219325"/>
                                      <a:gd name="connsiteX13" fmla="*/ 1909762 w 2128837"/>
                                      <a:gd name="connsiteY13" fmla="*/ 1895475 h 2219325"/>
                                      <a:gd name="connsiteX14" fmla="*/ 1833562 w 2128837"/>
                                      <a:gd name="connsiteY14" fmla="*/ 2157412 h 2219325"/>
                                      <a:gd name="connsiteX15" fmla="*/ 1633537 w 2128837"/>
                                      <a:gd name="connsiteY15" fmla="*/ 2219325 h 2219325"/>
                                      <a:gd name="connsiteX16" fmla="*/ 1357312 w 2128837"/>
                                      <a:gd name="connsiteY16" fmla="*/ 1938337 h 2219325"/>
                                      <a:gd name="connsiteX17" fmla="*/ 1076325 w 2128837"/>
                                      <a:gd name="connsiteY17" fmla="*/ 1881187 h 2219325"/>
                                      <a:gd name="connsiteX18" fmla="*/ 690562 w 2128837"/>
                                      <a:gd name="connsiteY18" fmla="*/ 1809750 h 2219325"/>
                                      <a:gd name="connsiteX19" fmla="*/ 752475 w 2128837"/>
                                      <a:gd name="connsiteY19" fmla="*/ 1566862 h 2219325"/>
                                      <a:gd name="connsiteX20" fmla="*/ 700087 w 2128837"/>
                                      <a:gd name="connsiteY20" fmla="*/ 1276350 h 2219325"/>
                                      <a:gd name="connsiteX21" fmla="*/ 623887 w 2128837"/>
                                      <a:gd name="connsiteY21" fmla="*/ 938212 h 2219325"/>
                                      <a:gd name="connsiteX22" fmla="*/ 1000125 w 2128837"/>
                                      <a:gd name="connsiteY22" fmla="*/ 1395412 h 2219325"/>
                                      <a:gd name="connsiteX23" fmla="*/ 1052512 w 2128837"/>
                                      <a:gd name="connsiteY23" fmla="*/ 1452562 h 2219325"/>
                                      <a:gd name="connsiteX24" fmla="*/ 923925 w 2128837"/>
                                      <a:gd name="connsiteY24" fmla="*/ 1028700 h 2219325"/>
                                      <a:gd name="connsiteX25" fmla="*/ 576262 w 2128837"/>
                                      <a:gd name="connsiteY25" fmla="*/ 595312 h 2219325"/>
                                      <a:gd name="connsiteX26" fmla="*/ 195262 w 2128837"/>
                                      <a:gd name="connsiteY26" fmla="*/ 261937 h 2219325"/>
                                      <a:gd name="connsiteX27" fmla="*/ 0 w 2128837"/>
                                      <a:gd name="connsiteY27" fmla="*/ 0 h 2219325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  <a:cxn ang="0">
                                        <a:pos x="connsiteX11" y="connsiteY11"/>
                                      </a:cxn>
                                      <a:cxn ang="0">
                                        <a:pos x="connsiteX12" y="connsiteY12"/>
                                      </a:cxn>
                                      <a:cxn ang="0">
                                        <a:pos x="connsiteX13" y="connsiteY13"/>
                                      </a:cxn>
                                      <a:cxn ang="0">
                                        <a:pos x="connsiteX14" y="connsiteY14"/>
                                      </a:cxn>
                                      <a:cxn ang="0">
                                        <a:pos x="connsiteX15" y="connsiteY15"/>
                                      </a:cxn>
                                      <a:cxn ang="0">
                                        <a:pos x="connsiteX16" y="connsiteY16"/>
                                      </a:cxn>
                                      <a:cxn ang="0">
                                        <a:pos x="connsiteX17" y="connsiteY17"/>
                                      </a:cxn>
                                      <a:cxn ang="0">
                                        <a:pos x="connsiteX18" y="connsiteY18"/>
                                      </a:cxn>
                                      <a:cxn ang="0">
                                        <a:pos x="connsiteX19" y="connsiteY19"/>
                                      </a:cxn>
                                      <a:cxn ang="0">
                                        <a:pos x="connsiteX20" y="connsiteY20"/>
                                      </a:cxn>
                                      <a:cxn ang="0">
                                        <a:pos x="connsiteX21" y="connsiteY21"/>
                                      </a:cxn>
                                      <a:cxn ang="0">
                                        <a:pos x="connsiteX22" y="connsiteY22"/>
                                      </a:cxn>
                                      <a:cxn ang="0">
                                        <a:pos x="connsiteX23" y="connsiteY23"/>
                                      </a:cxn>
                                      <a:cxn ang="0">
                                        <a:pos x="connsiteX24" y="connsiteY24"/>
                                      </a:cxn>
                                      <a:cxn ang="0">
                                        <a:pos x="connsiteX25" y="connsiteY25"/>
                                      </a:cxn>
                                      <a:cxn ang="0">
                                        <a:pos x="connsiteX26" y="connsiteY26"/>
                                      </a:cxn>
                                      <a:cxn ang="0">
                                        <a:pos x="connsiteX27" y="connsiteY27"/>
                                      </a:cxn>
                                    </a:cxnLst>
                                    <a:rect l="l" t="t" r="r" b="b"/>
                                    <a:pathLst>
                                      <a:path w="2128837" h="2219325">
                                        <a:moveTo>
                                          <a:pt x="0" y="0"/>
                                        </a:moveTo>
                                        <a:lnTo>
                                          <a:pt x="257175" y="33337"/>
                                        </a:lnTo>
                                        <a:lnTo>
                                          <a:pt x="885825" y="157162"/>
                                        </a:lnTo>
                                        <a:lnTo>
                                          <a:pt x="1200150" y="309562"/>
                                        </a:lnTo>
                                        <a:lnTo>
                                          <a:pt x="1433512" y="385762"/>
                                        </a:lnTo>
                                        <a:lnTo>
                                          <a:pt x="1733550" y="314325"/>
                                        </a:lnTo>
                                        <a:lnTo>
                                          <a:pt x="1957387" y="309562"/>
                                        </a:lnTo>
                                        <a:lnTo>
                                          <a:pt x="2128837" y="357187"/>
                                        </a:lnTo>
                                        <a:lnTo>
                                          <a:pt x="1824037" y="414337"/>
                                        </a:lnTo>
                                        <a:lnTo>
                                          <a:pt x="1657350" y="657225"/>
                                        </a:lnTo>
                                        <a:lnTo>
                                          <a:pt x="1733550" y="890587"/>
                                        </a:lnTo>
                                        <a:lnTo>
                                          <a:pt x="1909762" y="1238250"/>
                                        </a:lnTo>
                                        <a:lnTo>
                                          <a:pt x="1952625" y="1609725"/>
                                        </a:lnTo>
                                        <a:lnTo>
                                          <a:pt x="1909762" y="1895475"/>
                                        </a:lnTo>
                                        <a:lnTo>
                                          <a:pt x="1833562" y="2157412"/>
                                        </a:lnTo>
                                        <a:lnTo>
                                          <a:pt x="1633537" y="2219325"/>
                                        </a:lnTo>
                                        <a:lnTo>
                                          <a:pt x="1357312" y="1938337"/>
                                        </a:lnTo>
                                        <a:lnTo>
                                          <a:pt x="1076325" y="1881187"/>
                                        </a:lnTo>
                                        <a:lnTo>
                                          <a:pt x="690562" y="1809750"/>
                                        </a:lnTo>
                                        <a:lnTo>
                                          <a:pt x="752475" y="1566862"/>
                                        </a:lnTo>
                                        <a:lnTo>
                                          <a:pt x="700087" y="1276350"/>
                                        </a:lnTo>
                                        <a:lnTo>
                                          <a:pt x="623887" y="938212"/>
                                        </a:lnTo>
                                        <a:lnTo>
                                          <a:pt x="1000125" y="1395412"/>
                                        </a:lnTo>
                                        <a:lnTo>
                                          <a:pt x="1052512" y="1452562"/>
                                        </a:lnTo>
                                        <a:lnTo>
                                          <a:pt x="923925" y="1028700"/>
                                        </a:lnTo>
                                        <a:lnTo>
                                          <a:pt x="576262" y="595312"/>
                                        </a:lnTo>
                                        <a:lnTo>
                                          <a:pt x="195262" y="261937"/>
                                        </a:lnTo>
                                        <a:lnTo>
                                          <a:pt x="0" y="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grpSp>
                                <p:nvGrpSpPr>
                                  <p:cNvPr id="47" name="Group 46">
                                    <a:extLst>
                                      <a:ext uri="{FF2B5EF4-FFF2-40B4-BE49-F238E27FC236}">
                                        <a16:creationId xmlns:a16="http://schemas.microsoft.com/office/drawing/2014/main" id="{718E10BD-A4F8-47C0-B2DB-E347F29005BE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4635776" y="0"/>
                                    <a:ext cx="3861967" cy="6495567"/>
                                    <a:chOff x="4635776" y="0"/>
                                    <a:chExt cx="3861967" cy="6495567"/>
                                  </a:xfrm>
                                </p:grpSpPr>
                                <p:sp>
                                  <p:nvSpPr>
                                    <p:cNvPr id="48" name="Freeform 525">
                                      <a:extLst>
                                        <a:ext uri="{FF2B5EF4-FFF2-40B4-BE49-F238E27FC236}">
                                          <a16:creationId xmlns:a16="http://schemas.microsoft.com/office/drawing/2014/main" id="{4AA78577-50B6-466D-91DD-14582F88409E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5567363" y="5067300"/>
                                      <a:ext cx="2781300" cy="1119188"/>
                                    </a:xfrm>
                                    <a:custGeom>
                                      <a:avLst/>
                                      <a:gdLst>
                                        <a:gd name="connsiteX0" fmla="*/ 0 w 2781300"/>
                                        <a:gd name="connsiteY0" fmla="*/ 161925 h 1119188"/>
                                        <a:gd name="connsiteX1" fmla="*/ 119062 w 2781300"/>
                                        <a:gd name="connsiteY1" fmla="*/ 619125 h 1119188"/>
                                        <a:gd name="connsiteX2" fmla="*/ 161925 w 2781300"/>
                                        <a:gd name="connsiteY2" fmla="*/ 714375 h 1119188"/>
                                        <a:gd name="connsiteX3" fmla="*/ 223837 w 2781300"/>
                                        <a:gd name="connsiteY3" fmla="*/ 328613 h 1119188"/>
                                        <a:gd name="connsiteX4" fmla="*/ 290512 w 2781300"/>
                                        <a:gd name="connsiteY4" fmla="*/ 638175 h 1119188"/>
                                        <a:gd name="connsiteX5" fmla="*/ 347662 w 2781300"/>
                                        <a:gd name="connsiteY5" fmla="*/ 757238 h 1119188"/>
                                        <a:gd name="connsiteX6" fmla="*/ 452437 w 2781300"/>
                                        <a:gd name="connsiteY6" fmla="*/ 871538 h 1119188"/>
                                        <a:gd name="connsiteX7" fmla="*/ 400050 w 2781300"/>
                                        <a:gd name="connsiteY7" fmla="*/ 642938 h 1119188"/>
                                        <a:gd name="connsiteX8" fmla="*/ 419100 w 2781300"/>
                                        <a:gd name="connsiteY8" fmla="*/ 257175 h 1119188"/>
                                        <a:gd name="connsiteX9" fmla="*/ 628650 w 2781300"/>
                                        <a:gd name="connsiteY9" fmla="*/ 452438 h 1119188"/>
                                        <a:gd name="connsiteX10" fmla="*/ 704850 w 2781300"/>
                                        <a:gd name="connsiteY10" fmla="*/ 266700 h 1119188"/>
                                        <a:gd name="connsiteX11" fmla="*/ 1362075 w 2781300"/>
                                        <a:gd name="connsiteY11" fmla="*/ 433388 h 1119188"/>
                                        <a:gd name="connsiteX12" fmla="*/ 1476375 w 2781300"/>
                                        <a:gd name="connsiteY12" fmla="*/ 533400 h 1119188"/>
                                        <a:gd name="connsiteX13" fmla="*/ 1557337 w 2781300"/>
                                        <a:gd name="connsiteY13" fmla="*/ 704850 h 1119188"/>
                                        <a:gd name="connsiteX14" fmla="*/ 1552575 w 2781300"/>
                                        <a:gd name="connsiteY14" fmla="*/ 909638 h 1119188"/>
                                        <a:gd name="connsiteX15" fmla="*/ 1581150 w 2781300"/>
                                        <a:gd name="connsiteY15" fmla="*/ 1009650 h 1119188"/>
                                        <a:gd name="connsiteX16" fmla="*/ 1657350 w 2781300"/>
                                        <a:gd name="connsiteY16" fmla="*/ 1119188 h 1119188"/>
                                        <a:gd name="connsiteX17" fmla="*/ 1728787 w 2781300"/>
                                        <a:gd name="connsiteY17" fmla="*/ 1004888 h 1119188"/>
                                        <a:gd name="connsiteX18" fmla="*/ 1752600 w 2781300"/>
                                        <a:gd name="connsiteY18" fmla="*/ 614363 h 1119188"/>
                                        <a:gd name="connsiteX19" fmla="*/ 1871662 w 2781300"/>
                                        <a:gd name="connsiteY19" fmla="*/ 457200 h 1119188"/>
                                        <a:gd name="connsiteX20" fmla="*/ 2257425 w 2781300"/>
                                        <a:gd name="connsiteY20" fmla="*/ 381000 h 1119188"/>
                                        <a:gd name="connsiteX21" fmla="*/ 2481262 w 2781300"/>
                                        <a:gd name="connsiteY21" fmla="*/ 342900 h 1119188"/>
                                        <a:gd name="connsiteX22" fmla="*/ 2609850 w 2781300"/>
                                        <a:gd name="connsiteY22" fmla="*/ 328613 h 1119188"/>
                                        <a:gd name="connsiteX23" fmla="*/ 2781300 w 2781300"/>
                                        <a:gd name="connsiteY23" fmla="*/ 323850 h 1119188"/>
                                        <a:gd name="connsiteX24" fmla="*/ 2662237 w 2781300"/>
                                        <a:gd name="connsiteY24" fmla="*/ 276225 h 1119188"/>
                                        <a:gd name="connsiteX25" fmla="*/ 2419350 w 2781300"/>
                                        <a:gd name="connsiteY25" fmla="*/ 238125 h 1119188"/>
                                        <a:gd name="connsiteX26" fmla="*/ 2057400 w 2781300"/>
                                        <a:gd name="connsiteY26" fmla="*/ 109538 h 1119188"/>
                                        <a:gd name="connsiteX27" fmla="*/ 1900237 w 2781300"/>
                                        <a:gd name="connsiteY27" fmla="*/ 104775 h 1119188"/>
                                        <a:gd name="connsiteX28" fmla="*/ 1671637 w 2781300"/>
                                        <a:gd name="connsiteY28" fmla="*/ 128588 h 1119188"/>
                                        <a:gd name="connsiteX29" fmla="*/ 1062037 w 2781300"/>
                                        <a:gd name="connsiteY29" fmla="*/ 228600 h 1119188"/>
                                        <a:gd name="connsiteX30" fmla="*/ 700087 w 2781300"/>
                                        <a:gd name="connsiteY30" fmla="*/ 123825 h 1119188"/>
                                        <a:gd name="connsiteX31" fmla="*/ 338137 w 2781300"/>
                                        <a:gd name="connsiteY31" fmla="*/ 0 h 1119188"/>
                                        <a:gd name="connsiteX32" fmla="*/ 0 w 2781300"/>
                                        <a:gd name="connsiteY32" fmla="*/ 161925 h 1119188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  <a:cxn ang="0">
                                          <a:pos x="connsiteX6" y="connsiteY6"/>
                                        </a:cxn>
                                        <a:cxn ang="0">
                                          <a:pos x="connsiteX7" y="connsiteY7"/>
                                        </a:cxn>
                                        <a:cxn ang="0">
                                          <a:pos x="connsiteX8" y="connsiteY8"/>
                                        </a:cxn>
                                        <a:cxn ang="0">
                                          <a:pos x="connsiteX9" y="connsiteY9"/>
                                        </a:cxn>
                                        <a:cxn ang="0">
                                          <a:pos x="connsiteX10" y="connsiteY10"/>
                                        </a:cxn>
                                        <a:cxn ang="0">
                                          <a:pos x="connsiteX11" y="connsiteY11"/>
                                        </a:cxn>
                                        <a:cxn ang="0">
                                          <a:pos x="connsiteX12" y="connsiteY12"/>
                                        </a:cxn>
                                        <a:cxn ang="0">
                                          <a:pos x="connsiteX13" y="connsiteY13"/>
                                        </a:cxn>
                                        <a:cxn ang="0">
                                          <a:pos x="connsiteX14" y="connsiteY14"/>
                                        </a:cxn>
                                        <a:cxn ang="0">
                                          <a:pos x="connsiteX15" y="connsiteY15"/>
                                        </a:cxn>
                                        <a:cxn ang="0">
                                          <a:pos x="connsiteX16" y="connsiteY16"/>
                                        </a:cxn>
                                        <a:cxn ang="0">
                                          <a:pos x="connsiteX17" y="connsiteY17"/>
                                        </a:cxn>
                                        <a:cxn ang="0">
                                          <a:pos x="connsiteX18" y="connsiteY18"/>
                                        </a:cxn>
                                        <a:cxn ang="0">
                                          <a:pos x="connsiteX19" y="connsiteY19"/>
                                        </a:cxn>
                                        <a:cxn ang="0">
                                          <a:pos x="connsiteX20" y="connsiteY20"/>
                                        </a:cxn>
                                        <a:cxn ang="0">
                                          <a:pos x="connsiteX21" y="connsiteY21"/>
                                        </a:cxn>
                                        <a:cxn ang="0">
                                          <a:pos x="connsiteX22" y="connsiteY22"/>
                                        </a:cxn>
                                        <a:cxn ang="0">
                                          <a:pos x="connsiteX23" y="connsiteY23"/>
                                        </a:cxn>
                                        <a:cxn ang="0">
                                          <a:pos x="connsiteX24" y="connsiteY24"/>
                                        </a:cxn>
                                        <a:cxn ang="0">
                                          <a:pos x="connsiteX25" y="connsiteY25"/>
                                        </a:cxn>
                                        <a:cxn ang="0">
                                          <a:pos x="connsiteX26" y="connsiteY26"/>
                                        </a:cxn>
                                        <a:cxn ang="0">
                                          <a:pos x="connsiteX27" y="connsiteY27"/>
                                        </a:cxn>
                                        <a:cxn ang="0">
                                          <a:pos x="connsiteX28" y="connsiteY28"/>
                                        </a:cxn>
                                        <a:cxn ang="0">
                                          <a:pos x="connsiteX29" y="connsiteY29"/>
                                        </a:cxn>
                                        <a:cxn ang="0">
                                          <a:pos x="connsiteX30" y="connsiteY30"/>
                                        </a:cxn>
                                        <a:cxn ang="0">
                                          <a:pos x="connsiteX31" y="connsiteY31"/>
                                        </a:cxn>
                                        <a:cxn ang="0">
                                          <a:pos x="connsiteX32" y="connsiteY32"/>
                                        </a:cxn>
                                      </a:cxnLst>
                                      <a:rect l="l" t="t" r="r" b="b"/>
                                      <a:pathLst>
                                        <a:path w="2781300" h="1119188">
                                          <a:moveTo>
                                            <a:pt x="0" y="161925"/>
                                          </a:moveTo>
                                          <a:lnTo>
                                            <a:pt x="119062" y="619125"/>
                                          </a:lnTo>
                                          <a:lnTo>
                                            <a:pt x="161925" y="714375"/>
                                          </a:lnTo>
                                          <a:lnTo>
                                            <a:pt x="223837" y="328613"/>
                                          </a:lnTo>
                                          <a:lnTo>
                                            <a:pt x="290512" y="638175"/>
                                          </a:lnTo>
                                          <a:lnTo>
                                            <a:pt x="347662" y="757238"/>
                                          </a:lnTo>
                                          <a:lnTo>
                                            <a:pt x="452437" y="871538"/>
                                          </a:lnTo>
                                          <a:lnTo>
                                            <a:pt x="400050" y="642938"/>
                                          </a:lnTo>
                                          <a:lnTo>
                                            <a:pt x="419100" y="257175"/>
                                          </a:lnTo>
                                          <a:lnTo>
                                            <a:pt x="628650" y="452438"/>
                                          </a:lnTo>
                                          <a:lnTo>
                                            <a:pt x="704850" y="266700"/>
                                          </a:lnTo>
                                          <a:lnTo>
                                            <a:pt x="1362075" y="433388"/>
                                          </a:lnTo>
                                          <a:lnTo>
                                            <a:pt x="1476375" y="533400"/>
                                          </a:lnTo>
                                          <a:lnTo>
                                            <a:pt x="1557337" y="704850"/>
                                          </a:lnTo>
                                          <a:lnTo>
                                            <a:pt x="1552575" y="909638"/>
                                          </a:lnTo>
                                          <a:lnTo>
                                            <a:pt x="1581150" y="1009650"/>
                                          </a:lnTo>
                                          <a:lnTo>
                                            <a:pt x="1657350" y="1119188"/>
                                          </a:lnTo>
                                          <a:lnTo>
                                            <a:pt x="1728787" y="1004888"/>
                                          </a:lnTo>
                                          <a:lnTo>
                                            <a:pt x="1752600" y="614363"/>
                                          </a:lnTo>
                                          <a:lnTo>
                                            <a:pt x="1871662" y="457200"/>
                                          </a:lnTo>
                                          <a:lnTo>
                                            <a:pt x="2257425" y="381000"/>
                                          </a:lnTo>
                                          <a:lnTo>
                                            <a:pt x="2481262" y="342900"/>
                                          </a:lnTo>
                                          <a:lnTo>
                                            <a:pt x="2609850" y="328613"/>
                                          </a:lnTo>
                                          <a:lnTo>
                                            <a:pt x="2781300" y="323850"/>
                                          </a:lnTo>
                                          <a:lnTo>
                                            <a:pt x="2662237" y="276225"/>
                                          </a:lnTo>
                                          <a:lnTo>
                                            <a:pt x="2419350" y="238125"/>
                                          </a:lnTo>
                                          <a:lnTo>
                                            <a:pt x="2057400" y="109538"/>
                                          </a:lnTo>
                                          <a:lnTo>
                                            <a:pt x="1900237" y="104775"/>
                                          </a:lnTo>
                                          <a:lnTo>
                                            <a:pt x="1671637" y="128588"/>
                                          </a:lnTo>
                                          <a:lnTo>
                                            <a:pt x="1062037" y="228600"/>
                                          </a:lnTo>
                                          <a:lnTo>
                                            <a:pt x="700087" y="123825"/>
                                          </a:lnTo>
                                          <a:lnTo>
                                            <a:pt x="338137" y="0"/>
                                          </a:lnTo>
                                          <a:lnTo>
                                            <a:pt x="0" y="161925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  <p:grpSp>
                                  <p:nvGrpSpPr>
                                    <p:cNvPr id="49" name="Group 48">
                                      <a:extLst>
                                        <a:ext uri="{FF2B5EF4-FFF2-40B4-BE49-F238E27FC236}">
                                          <a16:creationId xmlns:a16="http://schemas.microsoft.com/office/drawing/2014/main" id="{5D99FA3E-5EF1-4380-A285-8BDBAE0C6B0B}"/>
                                        </a:ext>
                                      </a:extLst>
                                    </p:cNvPr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4635776" y="0"/>
                                      <a:ext cx="3861967" cy="6495567"/>
                                      <a:chOff x="4635776" y="0"/>
                                      <a:chExt cx="3861967" cy="6495567"/>
                                    </a:xfrm>
                                  </p:grpSpPr>
                                  <p:sp>
                                    <p:nvSpPr>
                                      <p:cNvPr id="50" name="Freeform 522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E9E62347-E6EA-49B7-BA93-D882EF4CF48A}"/>
                                          </a:ext>
                                        </a:extLst>
                                      </p:cNvPr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022975" y="4587875"/>
                                        <a:ext cx="1435100" cy="1158875"/>
                                      </a:xfrm>
                                      <a:custGeom>
                                        <a:avLst/>
                                        <a:gdLst>
                                          <a:gd name="connsiteX0" fmla="*/ 0 w 1435100"/>
                                          <a:gd name="connsiteY0" fmla="*/ 755650 h 1158875"/>
                                          <a:gd name="connsiteX1" fmla="*/ 3175 w 1435100"/>
                                          <a:gd name="connsiteY1" fmla="*/ 930275 h 1158875"/>
                                          <a:gd name="connsiteX2" fmla="*/ 88900 w 1435100"/>
                                          <a:gd name="connsiteY2" fmla="*/ 1019175 h 1158875"/>
                                          <a:gd name="connsiteX3" fmla="*/ 241300 w 1435100"/>
                                          <a:gd name="connsiteY3" fmla="*/ 1158875 h 1158875"/>
                                          <a:gd name="connsiteX4" fmla="*/ 352425 w 1435100"/>
                                          <a:gd name="connsiteY4" fmla="*/ 1117600 h 1158875"/>
                                          <a:gd name="connsiteX5" fmla="*/ 485775 w 1435100"/>
                                          <a:gd name="connsiteY5" fmla="*/ 1108075 h 1158875"/>
                                          <a:gd name="connsiteX6" fmla="*/ 590550 w 1435100"/>
                                          <a:gd name="connsiteY6" fmla="*/ 1120775 h 1158875"/>
                                          <a:gd name="connsiteX7" fmla="*/ 828675 w 1435100"/>
                                          <a:gd name="connsiteY7" fmla="*/ 1050925 h 1158875"/>
                                          <a:gd name="connsiteX8" fmla="*/ 1120775 w 1435100"/>
                                          <a:gd name="connsiteY8" fmla="*/ 850900 h 1158875"/>
                                          <a:gd name="connsiteX9" fmla="*/ 1368425 w 1435100"/>
                                          <a:gd name="connsiteY9" fmla="*/ 584200 h 1158875"/>
                                          <a:gd name="connsiteX10" fmla="*/ 1422400 w 1435100"/>
                                          <a:gd name="connsiteY10" fmla="*/ 485775 h 1158875"/>
                                          <a:gd name="connsiteX11" fmla="*/ 1435100 w 1435100"/>
                                          <a:gd name="connsiteY11" fmla="*/ 428625 h 1158875"/>
                                          <a:gd name="connsiteX12" fmla="*/ 1403350 w 1435100"/>
                                          <a:gd name="connsiteY12" fmla="*/ 279400 h 1158875"/>
                                          <a:gd name="connsiteX13" fmla="*/ 1311275 w 1435100"/>
                                          <a:gd name="connsiteY13" fmla="*/ 187325 h 1158875"/>
                                          <a:gd name="connsiteX14" fmla="*/ 1184275 w 1435100"/>
                                          <a:gd name="connsiteY14" fmla="*/ 53975 h 1158875"/>
                                          <a:gd name="connsiteX15" fmla="*/ 1073150 w 1435100"/>
                                          <a:gd name="connsiteY15" fmla="*/ 0 h 1158875"/>
                                          <a:gd name="connsiteX16" fmla="*/ 942975 w 1435100"/>
                                          <a:gd name="connsiteY16" fmla="*/ 25400 h 1158875"/>
                                          <a:gd name="connsiteX17" fmla="*/ 863600 w 1435100"/>
                                          <a:gd name="connsiteY17" fmla="*/ 260350 h 1158875"/>
                                          <a:gd name="connsiteX18" fmla="*/ 781050 w 1435100"/>
                                          <a:gd name="connsiteY18" fmla="*/ 527050 h 1158875"/>
                                          <a:gd name="connsiteX19" fmla="*/ 746125 w 1435100"/>
                                          <a:gd name="connsiteY19" fmla="*/ 603250 h 1158875"/>
                                          <a:gd name="connsiteX20" fmla="*/ 660400 w 1435100"/>
                                          <a:gd name="connsiteY20" fmla="*/ 600075 h 1158875"/>
                                          <a:gd name="connsiteX21" fmla="*/ 527050 w 1435100"/>
                                          <a:gd name="connsiteY21" fmla="*/ 577850 h 1158875"/>
                                          <a:gd name="connsiteX22" fmla="*/ 412750 w 1435100"/>
                                          <a:gd name="connsiteY22" fmla="*/ 460375 h 1158875"/>
                                          <a:gd name="connsiteX23" fmla="*/ 339725 w 1435100"/>
                                          <a:gd name="connsiteY23" fmla="*/ 374650 h 1158875"/>
                                          <a:gd name="connsiteX24" fmla="*/ 273050 w 1435100"/>
                                          <a:gd name="connsiteY24" fmla="*/ 520700 h 1158875"/>
                                          <a:gd name="connsiteX25" fmla="*/ 387350 w 1435100"/>
                                          <a:gd name="connsiteY25" fmla="*/ 771525 h 1158875"/>
                                          <a:gd name="connsiteX26" fmla="*/ 358775 w 1435100"/>
                                          <a:gd name="connsiteY26" fmla="*/ 847725 h 1158875"/>
                                          <a:gd name="connsiteX27" fmla="*/ 161925 w 1435100"/>
                                          <a:gd name="connsiteY27" fmla="*/ 857250 h 1158875"/>
                                          <a:gd name="connsiteX28" fmla="*/ 101600 w 1435100"/>
                                          <a:gd name="connsiteY28" fmla="*/ 828675 h 1158875"/>
                                          <a:gd name="connsiteX29" fmla="*/ 0 w 1435100"/>
                                          <a:gd name="connsiteY29" fmla="*/ 755650 h 1158875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  <a:cxn ang="0">
                                            <a:pos x="connsiteX8" y="connsiteY8"/>
                                          </a:cxn>
                                          <a:cxn ang="0">
                                            <a:pos x="connsiteX9" y="connsiteY9"/>
                                          </a:cxn>
                                          <a:cxn ang="0">
                                            <a:pos x="connsiteX10" y="connsiteY10"/>
                                          </a:cxn>
                                          <a:cxn ang="0">
                                            <a:pos x="connsiteX11" y="connsiteY11"/>
                                          </a:cxn>
                                          <a:cxn ang="0">
                                            <a:pos x="connsiteX12" y="connsiteY12"/>
                                          </a:cxn>
                                          <a:cxn ang="0">
                                            <a:pos x="connsiteX13" y="connsiteY13"/>
                                          </a:cxn>
                                          <a:cxn ang="0">
                                            <a:pos x="connsiteX14" y="connsiteY14"/>
                                          </a:cxn>
                                          <a:cxn ang="0">
                                            <a:pos x="connsiteX15" y="connsiteY15"/>
                                          </a:cxn>
                                          <a:cxn ang="0">
                                            <a:pos x="connsiteX16" y="connsiteY16"/>
                                          </a:cxn>
                                          <a:cxn ang="0">
                                            <a:pos x="connsiteX17" y="connsiteY17"/>
                                          </a:cxn>
                                          <a:cxn ang="0">
                                            <a:pos x="connsiteX18" y="connsiteY18"/>
                                          </a:cxn>
                                          <a:cxn ang="0">
                                            <a:pos x="connsiteX19" y="connsiteY19"/>
                                          </a:cxn>
                                          <a:cxn ang="0">
                                            <a:pos x="connsiteX20" y="connsiteY20"/>
                                          </a:cxn>
                                          <a:cxn ang="0">
                                            <a:pos x="connsiteX21" y="connsiteY21"/>
                                          </a:cxn>
                                          <a:cxn ang="0">
                                            <a:pos x="connsiteX22" y="connsiteY22"/>
                                          </a:cxn>
                                          <a:cxn ang="0">
                                            <a:pos x="connsiteX23" y="connsiteY23"/>
                                          </a:cxn>
                                          <a:cxn ang="0">
                                            <a:pos x="connsiteX24" y="connsiteY24"/>
                                          </a:cxn>
                                          <a:cxn ang="0">
                                            <a:pos x="connsiteX25" y="connsiteY25"/>
                                          </a:cxn>
                                          <a:cxn ang="0">
                                            <a:pos x="connsiteX26" y="connsiteY26"/>
                                          </a:cxn>
                                          <a:cxn ang="0">
                                            <a:pos x="connsiteX27" y="connsiteY27"/>
                                          </a:cxn>
                                          <a:cxn ang="0">
                                            <a:pos x="connsiteX28" y="connsiteY28"/>
                                          </a:cxn>
                                          <a:cxn ang="0">
                                            <a:pos x="connsiteX29" y="connsiteY29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435100" h="1158875">
                                            <a:moveTo>
                                              <a:pt x="0" y="755650"/>
                                            </a:moveTo>
                                            <a:cubicBezTo>
                                              <a:pt x="1058" y="813858"/>
                                              <a:pt x="2117" y="872067"/>
                                              <a:pt x="3175" y="930275"/>
                                            </a:cubicBezTo>
                                            <a:lnTo>
                                              <a:pt x="88900" y="1019175"/>
                                            </a:lnTo>
                                            <a:lnTo>
                                              <a:pt x="241300" y="1158875"/>
                                            </a:lnTo>
                                            <a:lnTo>
                                              <a:pt x="352425" y="1117600"/>
                                            </a:lnTo>
                                            <a:lnTo>
                                              <a:pt x="485775" y="1108075"/>
                                            </a:lnTo>
                                            <a:lnTo>
                                              <a:pt x="590550" y="1120775"/>
                                            </a:lnTo>
                                            <a:lnTo>
                                              <a:pt x="828675" y="1050925"/>
                                            </a:lnTo>
                                            <a:lnTo>
                                              <a:pt x="1120775" y="850900"/>
                                            </a:lnTo>
                                            <a:lnTo>
                                              <a:pt x="1368425" y="584200"/>
                                            </a:lnTo>
                                            <a:lnTo>
                                              <a:pt x="1422400" y="485775"/>
                                            </a:lnTo>
                                            <a:lnTo>
                                              <a:pt x="1435100" y="428625"/>
                                            </a:lnTo>
                                            <a:lnTo>
                                              <a:pt x="1403350" y="279400"/>
                                            </a:lnTo>
                                            <a:lnTo>
                                              <a:pt x="1311275" y="187325"/>
                                            </a:lnTo>
                                            <a:lnTo>
                                              <a:pt x="1184275" y="53975"/>
                                            </a:lnTo>
                                            <a:lnTo>
                                              <a:pt x="1073150" y="0"/>
                                            </a:lnTo>
                                            <a:lnTo>
                                              <a:pt x="942975" y="25400"/>
                                            </a:lnTo>
                                            <a:lnTo>
                                              <a:pt x="863600" y="260350"/>
                                            </a:lnTo>
                                            <a:lnTo>
                                              <a:pt x="781050" y="527050"/>
                                            </a:lnTo>
                                            <a:lnTo>
                                              <a:pt x="746125" y="603250"/>
                                            </a:lnTo>
                                            <a:lnTo>
                                              <a:pt x="660400" y="600075"/>
                                            </a:lnTo>
                                            <a:lnTo>
                                              <a:pt x="527050" y="577850"/>
                                            </a:lnTo>
                                            <a:lnTo>
                                              <a:pt x="412750" y="460375"/>
                                            </a:lnTo>
                                            <a:lnTo>
                                              <a:pt x="339725" y="374650"/>
                                            </a:lnTo>
                                            <a:lnTo>
                                              <a:pt x="273050" y="520700"/>
                                            </a:lnTo>
                                            <a:lnTo>
                                              <a:pt x="387350" y="771525"/>
                                            </a:lnTo>
                                            <a:lnTo>
                                              <a:pt x="358775" y="847725"/>
                                            </a:lnTo>
                                            <a:lnTo>
                                              <a:pt x="161925" y="857250"/>
                                            </a:lnTo>
                                            <a:lnTo>
                                              <a:pt x="101600" y="828675"/>
                                            </a:lnTo>
                                            <a:lnTo>
                                              <a:pt x="0" y="755650"/>
                                            </a:ln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51" name="Freeform 521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98516994-FCA4-4A6D-A9FC-9AE89CC15DC5}"/>
                                          </a:ext>
                                        </a:extLst>
                                      </p:cNvPr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4930775" y="4321175"/>
                                        <a:ext cx="1146175" cy="1000125"/>
                                      </a:xfrm>
                                      <a:custGeom>
                                        <a:avLst/>
                                        <a:gdLst>
                                          <a:gd name="connsiteX0" fmla="*/ 254000 w 1146175"/>
                                          <a:gd name="connsiteY0" fmla="*/ 0 h 1000125"/>
                                          <a:gd name="connsiteX1" fmla="*/ 346075 w 1146175"/>
                                          <a:gd name="connsiteY1" fmla="*/ 225425 h 1000125"/>
                                          <a:gd name="connsiteX2" fmla="*/ 447675 w 1146175"/>
                                          <a:gd name="connsiteY2" fmla="*/ 352425 h 1000125"/>
                                          <a:gd name="connsiteX3" fmla="*/ 549275 w 1146175"/>
                                          <a:gd name="connsiteY3" fmla="*/ 495300 h 1000125"/>
                                          <a:gd name="connsiteX4" fmla="*/ 558800 w 1146175"/>
                                          <a:gd name="connsiteY4" fmla="*/ 498475 h 1000125"/>
                                          <a:gd name="connsiteX5" fmla="*/ 622300 w 1146175"/>
                                          <a:gd name="connsiteY5" fmla="*/ 438150 h 1000125"/>
                                          <a:gd name="connsiteX6" fmla="*/ 663575 w 1146175"/>
                                          <a:gd name="connsiteY6" fmla="*/ 295275 h 1000125"/>
                                          <a:gd name="connsiteX7" fmla="*/ 717550 w 1146175"/>
                                          <a:gd name="connsiteY7" fmla="*/ 130175 h 1000125"/>
                                          <a:gd name="connsiteX8" fmla="*/ 781050 w 1146175"/>
                                          <a:gd name="connsiteY8" fmla="*/ 139700 h 1000125"/>
                                          <a:gd name="connsiteX9" fmla="*/ 790575 w 1146175"/>
                                          <a:gd name="connsiteY9" fmla="*/ 225425 h 1000125"/>
                                          <a:gd name="connsiteX10" fmla="*/ 771525 w 1146175"/>
                                          <a:gd name="connsiteY10" fmla="*/ 415925 h 1000125"/>
                                          <a:gd name="connsiteX11" fmla="*/ 739775 w 1146175"/>
                                          <a:gd name="connsiteY11" fmla="*/ 520700 h 1000125"/>
                                          <a:gd name="connsiteX12" fmla="*/ 815975 w 1146175"/>
                                          <a:gd name="connsiteY12" fmla="*/ 396875 h 1000125"/>
                                          <a:gd name="connsiteX13" fmla="*/ 885825 w 1146175"/>
                                          <a:gd name="connsiteY13" fmla="*/ 212725 h 1000125"/>
                                          <a:gd name="connsiteX14" fmla="*/ 946150 w 1146175"/>
                                          <a:gd name="connsiteY14" fmla="*/ 120650 h 1000125"/>
                                          <a:gd name="connsiteX15" fmla="*/ 990600 w 1146175"/>
                                          <a:gd name="connsiteY15" fmla="*/ 174625 h 1000125"/>
                                          <a:gd name="connsiteX16" fmla="*/ 984250 w 1146175"/>
                                          <a:gd name="connsiteY16" fmla="*/ 361950 h 1000125"/>
                                          <a:gd name="connsiteX17" fmla="*/ 1035050 w 1146175"/>
                                          <a:gd name="connsiteY17" fmla="*/ 327025 h 1000125"/>
                                          <a:gd name="connsiteX18" fmla="*/ 1082675 w 1146175"/>
                                          <a:gd name="connsiteY18" fmla="*/ 349250 h 1000125"/>
                                          <a:gd name="connsiteX19" fmla="*/ 1101725 w 1146175"/>
                                          <a:gd name="connsiteY19" fmla="*/ 409575 h 1000125"/>
                                          <a:gd name="connsiteX20" fmla="*/ 1095375 w 1146175"/>
                                          <a:gd name="connsiteY20" fmla="*/ 552450 h 1000125"/>
                                          <a:gd name="connsiteX21" fmla="*/ 1143000 w 1146175"/>
                                          <a:gd name="connsiteY21" fmla="*/ 574675 h 1000125"/>
                                          <a:gd name="connsiteX22" fmla="*/ 1146175 w 1146175"/>
                                          <a:gd name="connsiteY22" fmla="*/ 742950 h 1000125"/>
                                          <a:gd name="connsiteX23" fmla="*/ 1063625 w 1146175"/>
                                          <a:gd name="connsiteY23" fmla="*/ 904875 h 1000125"/>
                                          <a:gd name="connsiteX24" fmla="*/ 904875 w 1146175"/>
                                          <a:gd name="connsiteY24" fmla="*/ 1000125 h 1000125"/>
                                          <a:gd name="connsiteX25" fmla="*/ 698500 w 1146175"/>
                                          <a:gd name="connsiteY25" fmla="*/ 990600 h 1000125"/>
                                          <a:gd name="connsiteX26" fmla="*/ 504825 w 1146175"/>
                                          <a:gd name="connsiteY26" fmla="*/ 869950 h 1000125"/>
                                          <a:gd name="connsiteX27" fmla="*/ 365125 w 1146175"/>
                                          <a:gd name="connsiteY27" fmla="*/ 876300 h 1000125"/>
                                          <a:gd name="connsiteX28" fmla="*/ 219075 w 1146175"/>
                                          <a:gd name="connsiteY28" fmla="*/ 828675 h 1000125"/>
                                          <a:gd name="connsiteX29" fmla="*/ 76200 w 1146175"/>
                                          <a:gd name="connsiteY29" fmla="*/ 673100 h 1000125"/>
                                          <a:gd name="connsiteX30" fmla="*/ 3175 w 1146175"/>
                                          <a:gd name="connsiteY30" fmla="*/ 511175 h 1000125"/>
                                          <a:gd name="connsiteX31" fmla="*/ 0 w 1146175"/>
                                          <a:gd name="connsiteY31" fmla="*/ 355600 h 1000125"/>
                                          <a:gd name="connsiteX32" fmla="*/ 31750 w 1146175"/>
                                          <a:gd name="connsiteY32" fmla="*/ 190500 h 1000125"/>
                                          <a:gd name="connsiteX33" fmla="*/ 98425 w 1146175"/>
                                          <a:gd name="connsiteY33" fmla="*/ 79375 h 1000125"/>
                                          <a:gd name="connsiteX34" fmla="*/ 254000 w 1146175"/>
                                          <a:gd name="connsiteY34" fmla="*/ 0 h 1000125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  <a:cxn ang="0">
                                            <a:pos x="connsiteX8" y="connsiteY8"/>
                                          </a:cxn>
                                          <a:cxn ang="0">
                                            <a:pos x="connsiteX9" y="connsiteY9"/>
                                          </a:cxn>
                                          <a:cxn ang="0">
                                            <a:pos x="connsiteX10" y="connsiteY10"/>
                                          </a:cxn>
                                          <a:cxn ang="0">
                                            <a:pos x="connsiteX11" y="connsiteY11"/>
                                          </a:cxn>
                                          <a:cxn ang="0">
                                            <a:pos x="connsiteX12" y="connsiteY12"/>
                                          </a:cxn>
                                          <a:cxn ang="0">
                                            <a:pos x="connsiteX13" y="connsiteY13"/>
                                          </a:cxn>
                                          <a:cxn ang="0">
                                            <a:pos x="connsiteX14" y="connsiteY14"/>
                                          </a:cxn>
                                          <a:cxn ang="0">
                                            <a:pos x="connsiteX15" y="connsiteY15"/>
                                          </a:cxn>
                                          <a:cxn ang="0">
                                            <a:pos x="connsiteX16" y="connsiteY16"/>
                                          </a:cxn>
                                          <a:cxn ang="0">
                                            <a:pos x="connsiteX17" y="connsiteY17"/>
                                          </a:cxn>
                                          <a:cxn ang="0">
                                            <a:pos x="connsiteX18" y="connsiteY18"/>
                                          </a:cxn>
                                          <a:cxn ang="0">
                                            <a:pos x="connsiteX19" y="connsiteY19"/>
                                          </a:cxn>
                                          <a:cxn ang="0">
                                            <a:pos x="connsiteX20" y="connsiteY20"/>
                                          </a:cxn>
                                          <a:cxn ang="0">
                                            <a:pos x="connsiteX21" y="connsiteY21"/>
                                          </a:cxn>
                                          <a:cxn ang="0">
                                            <a:pos x="connsiteX22" y="connsiteY22"/>
                                          </a:cxn>
                                          <a:cxn ang="0">
                                            <a:pos x="connsiteX23" y="connsiteY23"/>
                                          </a:cxn>
                                          <a:cxn ang="0">
                                            <a:pos x="connsiteX24" y="connsiteY24"/>
                                          </a:cxn>
                                          <a:cxn ang="0">
                                            <a:pos x="connsiteX25" y="connsiteY25"/>
                                          </a:cxn>
                                          <a:cxn ang="0">
                                            <a:pos x="connsiteX26" y="connsiteY26"/>
                                          </a:cxn>
                                          <a:cxn ang="0">
                                            <a:pos x="connsiteX27" y="connsiteY27"/>
                                          </a:cxn>
                                          <a:cxn ang="0">
                                            <a:pos x="connsiteX28" y="connsiteY28"/>
                                          </a:cxn>
                                          <a:cxn ang="0">
                                            <a:pos x="connsiteX29" y="connsiteY29"/>
                                          </a:cxn>
                                          <a:cxn ang="0">
                                            <a:pos x="connsiteX30" y="connsiteY30"/>
                                          </a:cxn>
                                          <a:cxn ang="0">
                                            <a:pos x="connsiteX31" y="connsiteY31"/>
                                          </a:cxn>
                                          <a:cxn ang="0">
                                            <a:pos x="connsiteX32" y="connsiteY32"/>
                                          </a:cxn>
                                          <a:cxn ang="0">
                                            <a:pos x="connsiteX33" y="connsiteY33"/>
                                          </a:cxn>
                                          <a:cxn ang="0">
                                            <a:pos x="connsiteX34" y="connsiteY34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146175" h="1000125">
                                            <a:moveTo>
                                              <a:pt x="254000" y="0"/>
                                            </a:moveTo>
                                            <a:lnTo>
                                              <a:pt x="346075" y="225425"/>
                                            </a:lnTo>
                                            <a:lnTo>
                                              <a:pt x="447675" y="352425"/>
                                            </a:lnTo>
                                            <a:lnTo>
                                              <a:pt x="549275" y="495300"/>
                                            </a:lnTo>
                                            <a:lnTo>
                                              <a:pt x="558800" y="498475"/>
                                            </a:lnTo>
                                            <a:lnTo>
                                              <a:pt x="622300" y="438150"/>
                                            </a:lnTo>
                                            <a:lnTo>
                                              <a:pt x="663575" y="295275"/>
                                            </a:lnTo>
                                            <a:lnTo>
                                              <a:pt x="717550" y="130175"/>
                                            </a:lnTo>
                                            <a:lnTo>
                                              <a:pt x="781050" y="139700"/>
                                            </a:lnTo>
                                            <a:lnTo>
                                              <a:pt x="790575" y="225425"/>
                                            </a:lnTo>
                                            <a:lnTo>
                                              <a:pt x="771525" y="415925"/>
                                            </a:lnTo>
                                            <a:lnTo>
                                              <a:pt x="739775" y="520700"/>
                                            </a:lnTo>
                                            <a:lnTo>
                                              <a:pt x="815975" y="396875"/>
                                            </a:lnTo>
                                            <a:lnTo>
                                              <a:pt x="885825" y="212725"/>
                                            </a:lnTo>
                                            <a:lnTo>
                                              <a:pt x="946150" y="120650"/>
                                            </a:lnTo>
                                            <a:lnTo>
                                              <a:pt x="990600" y="174625"/>
                                            </a:lnTo>
                                            <a:lnTo>
                                              <a:pt x="984250" y="361950"/>
                                            </a:lnTo>
                                            <a:lnTo>
                                              <a:pt x="1035050" y="327025"/>
                                            </a:lnTo>
                                            <a:lnTo>
                                              <a:pt x="1082675" y="349250"/>
                                            </a:lnTo>
                                            <a:lnTo>
                                              <a:pt x="1101725" y="409575"/>
                                            </a:lnTo>
                                            <a:lnTo>
                                              <a:pt x="1095375" y="552450"/>
                                            </a:lnTo>
                                            <a:lnTo>
                                              <a:pt x="1143000" y="574675"/>
                                            </a:lnTo>
                                            <a:cubicBezTo>
                                              <a:pt x="1144058" y="630767"/>
                                              <a:pt x="1145117" y="686858"/>
                                              <a:pt x="1146175" y="742950"/>
                                            </a:cubicBezTo>
                                            <a:lnTo>
                                              <a:pt x="1063625" y="904875"/>
                                            </a:lnTo>
                                            <a:lnTo>
                                              <a:pt x="904875" y="1000125"/>
                                            </a:lnTo>
                                            <a:lnTo>
                                              <a:pt x="698500" y="990600"/>
                                            </a:lnTo>
                                            <a:lnTo>
                                              <a:pt x="504825" y="869950"/>
                                            </a:lnTo>
                                            <a:lnTo>
                                              <a:pt x="365125" y="876300"/>
                                            </a:lnTo>
                                            <a:lnTo>
                                              <a:pt x="219075" y="828675"/>
                                            </a:lnTo>
                                            <a:lnTo>
                                              <a:pt x="76200" y="673100"/>
                                            </a:lnTo>
                                            <a:lnTo>
                                              <a:pt x="3175" y="511175"/>
                                            </a:lnTo>
                                            <a:cubicBezTo>
                                              <a:pt x="2117" y="459317"/>
                                              <a:pt x="1058" y="407458"/>
                                              <a:pt x="0" y="355600"/>
                                            </a:cubicBezTo>
                                            <a:lnTo>
                                              <a:pt x="31750" y="190500"/>
                                            </a:lnTo>
                                            <a:lnTo>
                                              <a:pt x="98425" y="79375"/>
                                            </a:lnTo>
                                            <a:lnTo>
                                              <a:pt x="254000" y="0"/>
                                            </a:ln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52" name="Freeform 520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A7B73D36-6121-4CB8-8021-E6C1342D0A67}"/>
                                          </a:ext>
                                        </a:extLst>
                                      </p:cNvPr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997700" y="5181600"/>
                                        <a:ext cx="1054100" cy="1295400"/>
                                      </a:xfrm>
                                      <a:custGeom>
                                        <a:avLst/>
                                        <a:gdLst>
                                          <a:gd name="connsiteX0" fmla="*/ 425450 w 1054100"/>
                                          <a:gd name="connsiteY0" fmla="*/ 0 h 1295400"/>
                                          <a:gd name="connsiteX1" fmla="*/ 679450 w 1054100"/>
                                          <a:gd name="connsiteY1" fmla="*/ 101600 h 1295400"/>
                                          <a:gd name="connsiteX2" fmla="*/ 869950 w 1054100"/>
                                          <a:gd name="connsiteY2" fmla="*/ 177800 h 1295400"/>
                                          <a:gd name="connsiteX3" fmla="*/ 1054100 w 1054100"/>
                                          <a:gd name="connsiteY3" fmla="*/ 203200 h 1295400"/>
                                          <a:gd name="connsiteX4" fmla="*/ 584200 w 1054100"/>
                                          <a:gd name="connsiteY4" fmla="*/ 342900 h 1295400"/>
                                          <a:gd name="connsiteX5" fmla="*/ 361950 w 1054100"/>
                                          <a:gd name="connsiteY5" fmla="*/ 533400 h 1295400"/>
                                          <a:gd name="connsiteX6" fmla="*/ 419100 w 1054100"/>
                                          <a:gd name="connsiteY6" fmla="*/ 1022350 h 1295400"/>
                                          <a:gd name="connsiteX7" fmla="*/ 501650 w 1054100"/>
                                          <a:gd name="connsiteY7" fmla="*/ 1295400 h 1295400"/>
                                          <a:gd name="connsiteX8" fmla="*/ 241300 w 1054100"/>
                                          <a:gd name="connsiteY8" fmla="*/ 1035050 h 1295400"/>
                                          <a:gd name="connsiteX9" fmla="*/ 209550 w 1054100"/>
                                          <a:gd name="connsiteY9" fmla="*/ 717550 h 1295400"/>
                                          <a:gd name="connsiteX10" fmla="*/ 241300 w 1054100"/>
                                          <a:gd name="connsiteY10" fmla="*/ 508000 h 1295400"/>
                                          <a:gd name="connsiteX11" fmla="*/ 311150 w 1054100"/>
                                          <a:gd name="connsiteY11" fmla="*/ 412750 h 1295400"/>
                                          <a:gd name="connsiteX12" fmla="*/ 209550 w 1054100"/>
                                          <a:gd name="connsiteY12" fmla="*/ 482600 h 1295400"/>
                                          <a:gd name="connsiteX13" fmla="*/ 152400 w 1054100"/>
                                          <a:gd name="connsiteY13" fmla="*/ 444500 h 1295400"/>
                                          <a:gd name="connsiteX14" fmla="*/ 57150 w 1054100"/>
                                          <a:gd name="connsiteY14" fmla="*/ 431800 h 1295400"/>
                                          <a:gd name="connsiteX15" fmla="*/ 0 w 1054100"/>
                                          <a:gd name="connsiteY15" fmla="*/ 387350 h 1295400"/>
                                          <a:gd name="connsiteX16" fmla="*/ 165100 w 1054100"/>
                                          <a:gd name="connsiteY16" fmla="*/ 247650 h 1295400"/>
                                          <a:gd name="connsiteX17" fmla="*/ 330200 w 1054100"/>
                                          <a:gd name="connsiteY17" fmla="*/ 76200 h 1295400"/>
                                          <a:gd name="connsiteX18" fmla="*/ 425450 w 1054100"/>
                                          <a:gd name="connsiteY18" fmla="*/ 0 h 1295400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  <a:cxn ang="0">
                                            <a:pos x="connsiteX8" y="connsiteY8"/>
                                          </a:cxn>
                                          <a:cxn ang="0">
                                            <a:pos x="connsiteX9" y="connsiteY9"/>
                                          </a:cxn>
                                          <a:cxn ang="0">
                                            <a:pos x="connsiteX10" y="connsiteY10"/>
                                          </a:cxn>
                                          <a:cxn ang="0">
                                            <a:pos x="connsiteX11" y="connsiteY11"/>
                                          </a:cxn>
                                          <a:cxn ang="0">
                                            <a:pos x="connsiteX12" y="connsiteY12"/>
                                          </a:cxn>
                                          <a:cxn ang="0">
                                            <a:pos x="connsiteX13" y="connsiteY13"/>
                                          </a:cxn>
                                          <a:cxn ang="0">
                                            <a:pos x="connsiteX14" y="connsiteY14"/>
                                          </a:cxn>
                                          <a:cxn ang="0">
                                            <a:pos x="connsiteX15" y="connsiteY15"/>
                                          </a:cxn>
                                          <a:cxn ang="0">
                                            <a:pos x="connsiteX16" y="connsiteY16"/>
                                          </a:cxn>
                                          <a:cxn ang="0">
                                            <a:pos x="connsiteX17" y="connsiteY17"/>
                                          </a:cxn>
                                          <a:cxn ang="0">
                                            <a:pos x="connsiteX18" y="connsiteY18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054100" h="1295400">
                                            <a:moveTo>
                                              <a:pt x="425450" y="0"/>
                                            </a:moveTo>
                                            <a:lnTo>
                                              <a:pt x="679450" y="101600"/>
                                            </a:lnTo>
                                            <a:lnTo>
                                              <a:pt x="869950" y="177800"/>
                                            </a:lnTo>
                                            <a:lnTo>
                                              <a:pt x="1054100" y="203200"/>
                                            </a:lnTo>
                                            <a:lnTo>
                                              <a:pt x="584200" y="342900"/>
                                            </a:lnTo>
                                            <a:lnTo>
                                              <a:pt x="361950" y="533400"/>
                                            </a:lnTo>
                                            <a:lnTo>
                                              <a:pt x="419100" y="1022350"/>
                                            </a:lnTo>
                                            <a:lnTo>
                                              <a:pt x="501650" y="1295400"/>
                                            </a:lnTo>
                                            <a:lnTo>
                                              <a:pt x="241300" y="1035050"/>
                                            </a:lnTo>
                                            <a:lnTo>
                                              <a:pt x="209550" y="717550"/>
                                            </a:lnTo>
                                            <a:lnTo>
                                              <a:pt x="241300" y="508000"/>
                                            </a:lnTo>
                                            <a:lnTo>
                                              <a:pt x="311150" y="412750"/>
                                            </a:lnTo>
                                            <a:lnTo>
                                              <a:pt x="209550" y="482600"/>
                                            </a:lnTo>
                                            <a:lnTo>
                                              <a:pt x="152400" y="444500"/>
                                            </a:lnTo>
                                            <a:lnTo>
                                              <a:pt x="57150" y="431800"/>
                                            </a:lnTo>
                                            <a:lnTo>
                                              <a:pt x="0" y="387350"/>
                                            </a:lnTo>
                                            <a:lnTo>
                                              <a:pt x="165100" y="247650"/>
                                            </a:lnTo>
                                            <a:lnTo>
                                              <a:pt x="330200" y="76200"/>
                                            </a:lnTo>
                                            <a:lnTo>
                                              <a:pt x="425450" y="0"/>
                                            </a:ln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53" name="Group 52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BA07BC32-EC83-42BC-A6FA-F1ECD0070EAA}"/>
                                          </a:ext>
                                        </a:extLst>
                                      </p:cNvPr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4635776" y="0"/>
                                        <a:ext cx="3861967" cy="6495567"/>
                                        <a:chOff x="4635776" y="0"/>
                                        <a:chExt cx="3861967" cy="6495567"/>
                                      </a:xfrm>
                                    </p:grpSpPr>
                                    <p:sp>
                                      <p:nvSpPr>
                                        <p:cNvPr id="54" name="Freeform 518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73EFEE56-DCD7-4863-82DF-062D4F407FE5}"/>
                                            </a:ext>
                                          </a:extLst>
                                        </p:cNvPr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5594350" y="5232400"/>
                                          <a:ext cx="457200" cy="698500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0 w 457200"/>
                                            <a:gd name="connsiteY0" fmla="*/ 57150 h 698500"/>
                                            <a:gd name="connsiteX1" fmla="*/ 101600 w 457200"/>
                                            <a:gd name="connsiteY1" fmla="*/ 177800 h 698500"/>
                                            <a:gd name="connsiteX2" fmla="*/ 127000 w 457200"/>
                                            <a:gd name="connsiteY2" fmla="*/ 476250 h 698500"/>
                                            <a:gd name="connsiteX3" fmla="*/ 165100 w 457200"/>
                                            <a:gd name="connsiteY3" fmla="*/ 304800 h 698500"/>
                                            <a:gd name="connsiteX4" fmla="*/ 203200 w 457200"/>
                                            <a:gd name="connsiteY4" fmla="*/ 158750 h 698500"/>
                                            <a:gd name="connsiteX5" fmla="*/ 247650 w 457200"/>
                                            <a:gd name="connsiteY5" fmla="*/ 120650 h 698500"/>
                                            <a:gd name="connsiteX6" fmla="*/ 330200 w 457200"/>
                                            <a:gd name="connsiteY6" fmla="*/ 317500 h 698500"/>
                                            <a:gd name="connsiteX7" fmla="*/ 349250 w 457200"/>
                                            <a:gd name="connsiteY7" fmla="*/ 520700 h 698500"/>
                                            <a:gd name="connsiteX8" fmla="*/ 419100 w 457200"/>
                                            <a:gd name="connsiteY8" fmla="*/ 698500 h 698500"/>
                                            <a:gd name="connsiteX9" fmla="*/ 419100 w 457200"/>
                                            <a:gd name="connsiteY9" fmla="*/ 431800 h 698500"/>
                                            <a:gd name="connsiteX10" fmla="*/ 457200 w 457200"/>
                                            <a:gd name="connsiteY10" fmla="*/ 158750 h 698500"/>
                                            <a:gd name="connsiteX11" fmla="*/ 425450 w 457200"/>
                                            <a:gd name="connsiteY11" fmla="*/ 19050 h 698500"/>
                                            <a:gd name="connsiteX12" fmla="*/ 374650 w 457200"/>
                                            <a:gd name="connsiteY12" fmla="*/ 0 h 698500"/>
                                            <a:gd name="connsiteX13" fmla="*/ 279400 w 457200"/>
                                            <a:gd name="connsiteY13" fmla="*/ 63500 h 698500"/>
                                            <a:gd name="connsiteX14" fmla="*/ 171450 w 457200"/>
                                            <a:gd name="connsiteY14" fmla="*/ 88900 h 698500"/>
                                            <a:gd name="connsiteX15" fmla="*/ 0 w 457200"/>
                                            <a:gd name="connsiteY15" fmla="*/ 57150 h 698500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  <a:cxn ang="0">
                                              <a:pos x="connsiteX9" y="connsiteY9"/>
                                            </a:cxn>
                                            <a:cxn ang="0">
                                              <a:pos x="connsiteX10" y="connsiteY10"/>
                                            </a:cxn>
                                            <a:cxn ang="0">
                                              <a:pos x="connsiteX11" y="connsiteY11"/>
                                            </a:cxn>
                                            <a:cxn ang="0">
                                              <a:pos x="connsiteX12" y="connsiteY12"/>
                                            </a:cxn>
                                            <a:cxn ang="0">
                                              <a:pos x="connsiteX13" y="connsiteY13"/>
                                            </a:cxn>
                                            <a:cxn ang="0">
                                              <a:pos x="connsiteX14" y="connsiteY14"/>
                                            </a:cxn>
                                            <a:cxn ang="0">
                                              <a:pos x="connsiteX15" y="connsiteY15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457200" h="698500">
                                              <a:moveTo>
                                                <a:pt x="0" y="57150"/>
                                              </a:moveTo>
                                              <a:lnTo>
                                                <a:pt x="101600" y="177800"/>
                                              </a:lnTo>
                                              <a:lnTo>
                                                <a:pt x="127000" y="476250"/>
                                              </a:lnTo>
                                              <a:lnTo>
                                                <a:pt x="165100" y="304800"/>
                                              </a:lnTo>
                                              <a:lnTo>
                                                <a:pt x="203200" y="158750"/>
                                              </a:lnTo>
                                              <a:lnTo>
                                                <a:pt x="247650" y="120650"/>
                                              </a:lnTo>
                                              <a:lnTo>
                                                <a:pt x="330200" y="317500"/>
                                              </a:lnTo>
                                              <a:lnTo>
                                                <a:pt x="349250" y="520700"/>
                                              </a:lnTo>
                                              <a:lnTo>
                                                <a:pt x="419100" y="698500"/>
                                              </a:lnTo>
                                              <a:lnTo>
                                                <a:pt x="419100" y="431800"/>
                                              </a:lnTo>
                                              <a:lnTo>
                                                <a:pt x="457200" y="158750"/>
                                              </a:lnTo>
                                              <a:lnTo>
                                                <a:pt x="425450" y="19050"/>
                                              </a:lnTo>
                                              <a:lnTo>
                                                <a:pt x="374650" y="0"/>
                                              </a:lnTo>
                                              <a:lnTo>
                                                <a:pt x="279400" y="63500"/>
                                              </a:lnTo>
                                              <a:lnTo>
                                                <a:pt x="171450" y="88900"/>
                                              </a:lnTo>
                                              <a:lnTo>
                                                <a:pt x="0" y="57150"/>
                                              </a:ln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55" name="Group 54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418F7B58-5341-41E7-98C5-521C07DFD859}"/>
                                            </a:ext>
                                          </a:extLst>
                                        </p:cNvPr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4635776" y="0"/>
                                          <a:ext cx="3861967" cy="6495567"/>
                                          <a:chOff x="4635776" y="0"/>
                                          <a:chExt cx="3861967" cy="6495567"/>
                                        </a:xfrm>
                                      </p:grpSpPr>
                                      <p:sp>
                                        <p:nvSpPr>
                                          <p:cNvPr id="56" name="Freeform 515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72BFC12E-D203-4352-BFFB-2E042F3EBBA3}"/>
                                              </a:ext>
                                            </a:extLst>
                                          </p:cNvPr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248400" y="3390900"/>
                                            <a:ext cx="800100" cy="480060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0 w 800100"/>
                                              <a:gd name="connsiteY0" fmla="*/ 7620 h 480060"/>
                                              <a:gd name="connsiteX1" fmla="*/ 228600 w 800100"/>
                                              <a:gd name="connsiteY1" fmla="*/ 236220 h 480060"/>
                                              <a:gd name="connsiteX2" fmla="*/ 434340 w 800100"/>
                                              <a:gd name="connsiteY2" fmla="*/ 480060 h 480060"/>
                                              <a:gd name="connsiteX3" fmla="*/ 464820 w 800100"/>
                                              <a:gd name="connsiteY3" fmla="*/ 289560 h 480060"/>
                                              <a:gd name="connsiteX4" fmla="*/ 586740 w 800100"/>
                                              <a:gd name="connsiteY4" fmla="*/ 114300 h 480060"/>
                                              <a:gd name="connsiteX5" fmla="*/ 800100 w 800100"/>
                                              <a:gd name="connsiteY5" fmla="*/ 0 h 480060"/>
                                              <a:gd name="connsiteX6" fmla="*/ 510540 w 800100"/>
                                              <a:gd name="connsiteY6" fmla="*/ 30480 h 480060"/>
                                              <a:gd name="connsiteX7" fmla="*/ 327660 w 800100"/>
                                              <a:gd name="connsiteY7" fmla="*/ 76200 h 480060"/>
                                              <a:gd name="connsiteX8" fmla="*/ 327660 w 800100"/>
                                              <a:gd name="connsiteY8" fmla="*/ 205740 h 480060"/>
                                              <a:gd name="connsiteX9" fmla="*/ 297180 w 800100"/>
                                              <a:gd name="connsiteY9" fmla="*/ 76200 h 480060"/>
                                              <a:gd name="connsiteX10" fmla="*/ 160020 w 800100"/>
                                              <a:gd name="connsiteY10" fmla="*/ 76200 h 480060"/>
                                              <a:gd name="connsiteX11" fmla="*/ 0 w 800100"/>
                                              <a:gd name="connsiteY11" fmla="*/ 7620 h 480060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800100" h="480060">
                                                <a:moveTo>
                                                  <a:pt x="0" y="7620"/>
                                                </a:moveTo>
                                                <a:lnTo>
                                                  <a:pt x="228600" y="236220"/>
                                                </a:lnTo>
                                                <a:lnTo>
                                                  <a:pt x="434340" y="480060"/>
                                                </a:lnTo>
                                                <a:lnTo>
                                                  <a:pt x="464820" y="289560"/>
                                                </a:lnTo>
                                                <a:lnTo>
                                                  <a:pt x="586740" y="114300"/>
                                                </a:lnTo>
                                                <a:lnTo>
                                                  <a:pt x="800100" y="0"/>
                                                </a:lnTo>
                                                <a:lnTo>
                                                  <a:pt x="510540" y="30480"/>
                                                </a:lnTo>
                                                <a:lnTo>
                                                  <a:pt x="327660" y="76200"/>
                                                </a:lnTo>
                                                <a:lnTo>
                                                  <a:pt x="327660" y="205740"/>
                                                </a:lnTo>
                                                <a:lnTo>
                                                  <a:pt x="297180" y="76200"/>
                                                </a:lnTo>
                                                <a:lnTo>
                                                  <a:pt x="160020" y="76200"/>
                                                </a:lnTo>
                                                <a:lnTo>
                                                  <a:pt x="0" y="7620"/>
                                                </a:ln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57" name="Freeform 514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AA3947DE-B896-4D20-83D4-4D8D7BE31710}"/>
                                              </a:ext>
                                            </a:extLst>
                                          </p:cNvPr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4962525" y="3057525"/>
                                            <a:ext cx="1828800" cy="2390775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0 w 1828800"/>
                                              <a:gd name="connsiteY0" fmla="*/ 0 h 2390775"/>
                                              <a:gd name="connsiteX1" fmla="*/ 419100 w 1828800"/>
                                              <a:gd name="connsiteY1" fmla="*/ 266700 h 2390775"/>
                                              <a:gd name="connsiteX2" fmla="*/ 438150 w 1828800"/>
                                              <a:gd name="connsiteY2" fmla="*/ 152400 h 2390775"/>
                                              <a:gd name="connsiteX3" fmla="*/ 514350 w 1828800"/>
                                              <a:gd name="connsiteY3" fmla="*/ 276225 h 2390775"/>
                                              <a:gd name="connsiteX4" fmla="*/ 714375 w 1828800"/>
                                              <a:gd name="connsiteY4" fmla="*/ 352425 h 2390775"/>
                                              <a:gd name="connsiteX5" fmla="*/ 876300 w 1828800"/>
                                              <a:gd name="connsiteY5" fmla="*/ 447675 h 2390775"/>
                                              <a:gd name="connsiteX6" fmla="*/ 923925 w 1828800"/>
                                              <a:gd name="connsiteY6" fmla="*/ 676275 h 2390775"/>
                                              <a:gd name="connsiteX7" fmla="*/ 1000125 w 1828800"/>
                                              <a:gd name="connsiteY7" fmla="*/ 466725 h 2390775"/>
                                              <a:gd name="connsiteX8" fmla="*/ 1038225 w 1828800"/>
                                              <a:gd name="connsiteY8" fmla="*/ 666750 h 2390775"/>
                                              <a:gd name="connsiteX9" fmla="*/ 1057275 w 1828800"/>
                                              <a:gd name="connsiteY9" fmla="*/ 581025 h 2390775"/>
                                              <a:gd name="connsiteX10" fmla="*/ 1219200 w 1828800"/>
                                              <a:gd name="connsiteY10" fmla="*/ 752475 h 2390775"/>
                                              <a:gd name="connsiteX11" fmla="*/ 1400175 w 1828800"/>
                                              <a:gd name="connsiteY11" fmla="*/ 942975 h 2390775"/>
                                              <a:gd name="connsiteX12" fmla="*/ 1524000 w 1828800"/>
                                              <a:gd name="connsiteY12" fmla="*/ 1133475 h 2390775"/>
                                              <a:gd name="connsiteX13" fmla="*/ 1666875 w 1828800"/>
                                              <a:gd name="connsiteY13" fmla="*/ 1562100 h 2390775"/>
                                              <a:gd name="connsiteX14" fmla="*/ 1676400 w 1828800"/>
                                              <a:gd name="connsiteY14" fmla="*/ 1333500 h 2390775"/>
                                              <a:gd name="connsiteX15" fmla="*/ 1800225 w 1828800"/>
                                              <a:gd name="connsiteY15" fmla="*/ 1676400 h 2390775"/>
                                              <a:gd name="connsiteX16" fmla="*/ 1800225 w 1828800"/>
                                              <a:gd name="connsiteY16" fmla="*/ 1971675 h 2390775"/>
                                              <a:gd name="connsiteX17" fmla="*/ 1828800 w 1828800"/>
                                              <a:gd name="connsiteY17" fmla="*/ 2105025 h 2390775"/>
                                              <a:gd name="connsiteX18" fmla="*/ 1685925 w 1828800"/>
                                              <a:gd name="connsiteY18" fmla="*/ 2114550 h 2390775"/>
                                              <a:gd name="connsiteX19" fmla="*/ 1476375 w 1828800"/>
                                              <a:gd name="connsiteY19" fmla="*/ 1990725 h 2390775"/>
                                              <a:gd name="connsiteX20" fmla="*/ 1419225 w 1828800"/>
                                              <a:gd name="connsiteY20" fmla="*/ 1885950 h 2390775"/>
                                              <a:gd name="connsiteX21" fmla="*/ 1343025 w 1828800"/>
                                              <a:gd name="connsiteY21" fmla="*/ 1981200 h 2390775"/>
                                              <a:gd name="connsiteX22" fmla="*/ 1390650 w 1828800"/>
                                              <a:gd name="connsiteY22" fmla="*/ 2219325 h 2390775"/>
                                              <a:gd name="connsiteX23" fmla="*/ 1485900 w 1828800"/>
                                              <a:gd name="connsiteY23" fmla="*/ 2305050 h 2390775"/>
                                              <a:gd name="connsiteX24" fmla="*/ 1362075 w 1828800"/>
                                              <a:gd name="connsiteY24" fmla="*/ 2390775 h 2390775"/>
                                              <a:gd name="connsiteX25" fmla="*/ 1181100 w 1828800"/>
                                              <a:gd name="connsiteY25" fmla="*/ 2371725 h 2390775"/>
                                              <a:gd name="connsiteX26" fmla="*/ 1076325 w 1828800"/>
                                              <a:gd name="connsiteY26" fmla="*/ 2266950 h 2390775"/>
                                              <a:gd name="connsiteX27" fmla="*/ 1019175 w 1828800"/>
                                              <a:gd name="connsiteY27" fmla="*/ 2181225 h 2390775"/>
                                              <a:gd name="connsiteX28" fmla="*/ 1085850 w 1828800"/>
                                              <a:gd name="connsiteY28" fmla="*/ 2066925 h 2390775"/>
                                              <a:gd name="connsiteX29" fmla="*/ 1133475 w 1828800"/>
                                              <a:gd name="connsiteY29" fmla="*/ 1924050 h 2390775"/>
                                              <a:gd name="connsiteX30" fmla="*/ 1114425 w 1828800"/>
                                              <a:gd name="connsiteY30" fmla="*/ 1838325 h 2390775"/>
                                              <a:gd name="connsiteX31" fmla="*/ 1104900 w 1828800"/>
                                              <a:gd name="connsiteY31" fmla="*/ 1809750 h 2390775"/>
                                              <a:gd name="connsiteX32" fmla="*/ 1057275 w 1828800"/>
                                              <a:gd name="connsiteY32" fmla="*/ 1809750 h 2390775"/>
                                              <a:gd name="connsiteX33" fmla="*/ 1076325 w 1828800"/>
                                              <a:gd name="connsiteY33" fmla="*/ 1647825 h 2390775"/>
                                              <a:gd name="connsiteX34" fmla="*/ 1057275 w 1828800"/>
                                              <a:gd name="connsiteY34" fmla="*/ 1581150 h 2390775"/>
                                              <a:gd name="connsiteX35" fmla="*/ 962025 w 1828800"/>
                                              <a:gd name="connsiteY35" fmla="*/ 1609725 h 2390775"/>
                                              <a:gd name="connsiteX36" fmla="*/ 952500 w 1828800"/>
                                              <a:gd name="connsiteY36" fmla="*/ 1476375 h 2390775"/>
                                              <a:gd name="connsiteX37" fmla="*/ 923925 w 1828800"/>
                                              <a:gd name="connsiteY37" fmla="*/ 1381125 h 2390775"/>
                                              <a:gd name="connsiteX38" fmla="*/ 866775 w 1828800"/>
                                              <a:gd name="connsiteY38" fmla="*/ 1476375 h 2390775"/>
                                              <a:gd name="connsiteX39" fmla="*/ 771525 w 1828800"/>
                                              <a:gd name="connsiteY39" fmla="*/ 1676400 h 2390775"/>
                                              <a:gd name="connsiteX40" fmla="*/ 704850 w 1828800"/>
                                              <a:gd name="connsiteY40" fmla="*/ 1762125 h 2390775"/>
                                              <a:gd name="connsiteX41" fmla="*/ 762000 w 1828800"/>
                                              <a:gd name="connsiteY41" fmla="*/ 1609725 h 2390775"/>
                                              <a:gd name="connsiteX42" fmla="*/ 762000 w 1828800"/>
                                              <a:gd name="connsiteY42" fmla="*/ 1428750 h 2390775"/>
                                              <a:gd name="connsiteX43" fmla="*/ 704850 w 1828800"/>
                                              <a:gd name="connsiteY43" fmla="*/ 1362075 h 2390775"/>
                                              <a:gd name="connsiteX44" fmla="*/ 647700 w 1828800"/>
                                              <a:gd name="connsiteY44" fmla="*/ 1066800 h 2390775"/>
                                              <a:gd name="connsiteX45" fmla="*/ 647700 w 1828800"/>
                                              <a:gd name="connsiteY45" fmla="*/ 904875 h 2390775"/>
                                              <a:gd name="connsiteX46" fmla="*/ 809625 w 1828800"/>
                                              <a:gd name="connsiteY46" fmla="*/ 1162050 h 2390775"/>
                                              <a:gd name="connsiteX47" fmla="*/ 1038225 w 1828800"/>
                                              <a:gd name="connsiteY47" fmla="*/ 1390650 h 2390775"/>
                                              <a:gd name="connsiteX48" fmla="*/ 933450 w 1828800"/>
                                              <a:gd name="connsiteY48" fmla="*/ 1047750 h 2390775"/>
                                              <a:gd name="connsiteX49" fmla="*/ 657225 w 1828800"/>
                                              <a:gd name="connsiteY49" fmla="*/ 704850 h 2390775"/>
                                              <a:gd name="connsiteX50" fmla="*/ 276225 w 1828800"/>
                                              <a:gd name="connsiteY50" fmla="*/ 333375 h 2390775"/>
                                              <a:gd name="connsiteX51" fmla="*/ 0 w 1828800"/>
                                              <a:gd name="connsiteY51" fmla="*/ 0 h 2390775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  <a:cxn ang="0">
                                                <a:pos x="connsiteX17" y="connsiteY17"/>
                                              </a:cxn>
                                              <a:cxn ang="0">
                                                <a:pos x="connsiteX18" y="connsiteY18"/>
                                              </a:cxn>
                                              <a:cxn ang="0">
                                                <a:pos x="connsiteX19" y="connsiteY19"/>
                                              </a:cxn>
                                              <a:cxn ang="0">
                                                <a:pos x="connsiteX20" y="connsiteY20"/>
                                              </a:cxn>
                                              <a:cxn ang="0">
                                                <a:pos x="connsiteX21" y="connsiteY21"/>
                                              </a:cxn>
                                              <a:cxn ang="0">
                                                <a:pos x="connsiteX22" y="connsiteY22"/>
                                              </a:cxn>
                                              <a:cxn ang="0">
                                                <a:pos x="connsiteX23" y="connsiteY23"/>
                                              </a:cxn>
                                              <a:cxn ang="0">
                                                <a:pos x="connsiteX24" y="connsiteY24"/>
                                              </a:cxn>
                                              <a:cxn ang="0">
                                                <a:pos x="connsiteX25" y="connsiteY25"/>
                                              </a:cxn>
                                              <a:cxn ang="0">
                                                <a:pos x="connsiteX26" y="connsiteY26"/>
                                              </a:cxn>
                                              <a:cxn ang="0">
                                                <a:pos x="connsiteX27" y="connsiteY27"/>
                                              </a:cxn>
                                              <a:cxn ang="0">
                                                <a:pos x="connsiteX28" y="connsiteY28"/>
                                              </a:cxn>
                                              <a:cxn ang="0">
                                                <a:pos x="connsiteX29" y="connsiteY29"/>
                                              </a:cxn>
                                              <a:cxn ang="0">
                                                <a:pos x="connsiteX30" y="connsiteY30"/>
                                              </a:cxn>
                                              <a:cxn ang="0">
                                                <a:pos x="connsiteX31" y="connsiteY31"/>
                                              </a:cxn>
                                              <a:cxn ang="0">
                                                <a:pos x="connsiteX32" y="connsiteY32"/>
                                              </a:cxn>
                                              <a:cxn ang="0">
                                                <a:pos x="connsiteX33" y="connsiteY33"/>
                                              </a:cxn>
                                              <a:cxn ang="0">
                                                <a:pos x="connsiteX34" y="connsiteY34"/>
                                              </a:cxn>
                                              <a:cxn ang="0">
                                                <a:pos x="connsiteX35" y="connsiteY35"/>
                                              </a:cxn>
                                              <a:cxn ang="0">
                                                <a:pos x="connsiteX36" y="connsiteY36"/>
                                              </a:cxn>
                                              <a:cxn ang="0">
                                                <a:pos x="connsiteX37" y="connsiteY37"/>
                                              </a:cxn>
                                              <a:cxn ang="0">
                                                <a:pos x="connsiteX38" y="connsiteY38"/>
                                              </a:cxn>
                                              <a:cxn ang="0">
                                                <a:pos x="connsiteX39" y="connsiteY39"/>
                                              </a:cxn>
                                              <a:cxn ang="0">
                                                <a:pos x="connsiteX40" y="connsiteY40"/>
                                              </a:cxn>
                                              <a:cxn ang="0">
                                                <a:pos x="connsiteX41" y="connsiteY41"/>
                                              </a:cxn>
                                              <a:cxn ang="0">
                                                <a:pos x="connsiteX42" y="connsiteY42"/>
                                              </a:cxn>
                                              <a:cxn ang="0">
                                                <a:pos x="connsiteX43" y="connsiteY43"/>
                                              </a:cxn>
                                              <a:cxn ang="0">
                                                <a:pos x="connsiteX44" y="connsiteY44"/>
                                              </a:cxn>
                                              <a:cxn ang="0">
                                                <a:pos x="connsiteX45" y="connsiteY45"/>
                                              </a:cxn>
                                              <a:cxn ang="0">
                                                <a:pos x="connsiteX46" y="connsiteY46"/>
                                              </a:cxn>
                                              <a:cxn ang="0">
                                                <a:pos x="connsiteX47" y="connsiteY47"/>
                                              </a:cxn>
                                              <a:cxn ang="0">
                                                <a:pos x="connsiteX48" y="connsiteY48"/>
                                              </a:cxn>
                                              <a:cxn ang="0">
                                                <a:pos x="connsiteX49" y="connsiteY49"/>
                                              </a:cxn>
                                              <a:cxn ang="0">
                                                <a:pos x="connsiteX50" y="connsiteY50"/>
                                              </a:cxn>
                                              <a:cxn ang="0">
                                                <a:pos x="connsiteX51" y="connsiteY51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828800" h="2390775">
                                                <a:moveTo>
                                                  <a:pt x="0" y="0"/>
                                                </a:moveTo>
                                                <a:lnTo>
                                                  <a:pt x="419100" y="266700"/>
                                                </a:lnTo>
                                                <a:lnTo>
                                                  <a:pt x="438150" y="152400"/>
                                                </a:lnTo>
                                                <a:lnTo>
                                                  <a:pt x="514350" y="276225"/>
                                                </a:lnTo>
                                                <a:lnTo>
                                                  <a:pt x="714375" y="352425"/>
                                                </a:lnTo>
                                                <a:lnTo>
                                                  <a:pt x="876300" y="447675"/>
                                                </a:lnTo>
                                                <a:lnTo>
                                                  <a:pt x="923925" y="676275"/>
                                                </a:lnTo>
                                                <a:lnTo>
                                                  <a:pt x="1000125" y="466725"/>
                                                </a:lnTo>
                                                <a:lnTo>
                                                  <a:pt x="1038225" y="666750"/>
                                                </a:lnTo>
                                                <a:lnTo>
                                                  <a:pt x="1057275" y="581025"/>
                                                </a:lnTo>
                                                <a:lnTo>
                                                  <a:pt x="1219200" y="752475"/>
                                                </a:lnTo>
                                                <a:lnTo>
                                                  <a:pt x="1400175" y="942975"/>
                                                </a:lnTo>
                                                <a:lnTo>
                                                  <a:pt x="1524000" y="1133475"/>
                                                </a:lnTo>
                                                <a:lnTo>
                                                  <a:pt x="1666875" y="1562100"/>
                                                </a:lnTo>
                                                <a:lnTo>
                                                  <a:pt x="1676400" y="1333500"/>
                                                </a:lnTo>
                                                <a:lnTo>
                                                  <a:pt x="1800225" y="1676400"/>
                                                </a:lnTo>
                                                <a:lnTo>
                                                  <a:pt x="1800225" y="1971675"/>
                                                </a:lnTo>
                                                <a:lnTo>
                                                  <a:pt x="1828800" y="2105025"/>
                                                </a:lnTo>
                                                <a:lnTo>
                                                  <a:pt x="1685925" y="2114550"/>
                                                </a:lnTo>
                                                <a:lnTo>
                                                  <a:pt x="1476375" y="1990725"/>
                                                </a:lnTo>
                                                <a:lnTo>
                                                  <a:pt x="1419225" y="1885950"/>
                                                </a:lnTo>
                                                <a:lnTo>
                                                  <a:pt x="1343025" y="1981200"/>
                                                </a:lnTo>
                                                <a:lnTo>
                                                  <a:pt x="1390650" y="2219325"/>
                                                </a:lnTo>
                                                <a:lnTo>
                                                  <a:pt x="1485900" y="2305050"/>
                                                </a:lnTo>
                                                <a:lnTo>
                                                  <a:pt x="1362075" y="2390775"/>
                                                </a:lnTo>
                                                <a:lnTo>
                                                  <a:pt x="1181100" y="2371725"/>
                                                </a:lnTo>
                                                <a:lnTo>
                                                  <a:pt x="1076325" y="2266950"/>
                                                </a:lnTo>
                                                <a:lnTo>
                                                  <a:pt x="1019175" y="2181225"/>
                                                </a:lnTo>
                                                <a:lnTo>
                                                  <a:pt x="1085850" y="2066925"/>
                                                </a:lnTo>
                                                <a:lnTo>
                                                  <a:pt x="1133475" y="1924050"/>
                                                </a:lnTo>
                                                <a:lnTo>
                                                  <a:pt x="1114425" y="1838325"/>
                                                </a:lnTo>
                                                <a:lnTo>
                                                  <a:pt x="1104900" y="1809750"/>
                                                </a:lnTo>
                                                <a:lnTo>
                                                  <a:pt x="1057275" y="1809750"/>
                                                </a:lnTo>
                                                <a:lnTo>
                                                  <a:pt x="1076325" y="1647825"/>
                                                </a:lnTo>
                                                <a:lnTo>
                                                  <a:pt x="1057275" y="1581150"/>
                                                </a:lnTo>
                                                <a:lnTo>
                                                  <a:pt x="962025" y="1609725"/>
                                                </a:lnTo>
                                                <a:lnTo>
                                                  <a:pt x="952500" y="1476375"/>
                                                </a:lnTo>
                                                <a:lnTo>
                                                  <a:pt x="923925" y="1381125"/>
                                                </a:lnTo>
                                                <a:lnTo>
                                                  <a:pt x="866775" y="1476375"/>
                                                </a:lnTo>
                                                <a:lnTo>
                                                  <a:pt x="771525" y="1676400"/>
                                                </a:lnTo>
                                                <a:lnTo>
                                                  <a:pt x="704850" y="1762125"/>
                                                </a:lnTo>
                                                <a:lnTo>
                                                  <a:pt x="762000" y="1609725"/>
                                                </a:lnTo>
                                                <a:lnTo>
                                                  <a:pt x="762000" y="1428750"/>
                                                </a:lnTo>
                                                <a:lnTo>
                                                  <a:pt x="704850" y="1362075"/>
                                                </a:lnTo>
                                                <a:lnTo>
                                                  <a:pt x="647700" y="1066800"/>
                                                </a:lnTo>
                                                <a:lnTo>
                                                  <a:pt x="647700" y="904875"/>
                                                </a:lnTo>
                                                <a:lnTo>
                                                  <a:pt x="809625" y="1162050"/>
                                                </a:lnTo>
                                                <a:lnTo>
                                                  <a:pt x="1038225" y="1390650"/>
                                                </a:lnTo>
                                                <a:lnTo>
                                                  <a:pt x="933450" y="1047750"/>
                                                </a:lnTo>
                                                <a:lnTo>
                                                  <a:pt x="657225" y="704850"/>
                                                </a:lnTo>
                                                <a:lnTo>
                                                  <a:pt x="276225" y="333375"/>
                                                </a:lnTo>
                                                <a:lnTo>
                                                  <a:pt x="0" y="0"/>
                                                </a:ln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58" name="Group 57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7EEBC6A5-DFE1-4B26-BC12-76993548D8D3}"/>
                                              </a:ext>
                                            </a:extLst>
                                          </p:cNvPr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4635776" y="0"/>
                                            <a:ext cx="3861967" cy="6495567"/>
                                            <a:chOff x="5076768" y="378386"/>
                                            <a:chExt cx="3861967" cy="6495567"/>
                                          </a:xfrm>
                                        </p:grpSpPr>
                                        <p:sp>
                                          <p:nvSpPr>
                                            <p:cNvPr id="60" name="Freeform 389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99C09BFB-8E67-4C45-AE2B-351C81668C47}"/>
                                                </a:ext>
                                              </a:extLst>
                                            </p:cNvPr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6286500" y="3533775"/>
                                              <a:ext cx="442913" cy="195263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0 w 442913"/>
                                                <a:gd name="connsiteY0" fmla="*/ 0 h 195263"/>
                                                <a:gd name="connsiteX1" fmla="*/ 261938 w 442913"/>
                                                <a:gd name="connsiteY1" fmla="*/ 171450 h 195263"/>
                                                <a:gd name="connsiteX2" fmla="*/ 314325 w 442913"/>
                                                <a:gd name="connsiteY2" fmla="*/ 195263 h 195263"/>
                                                <a:gd name="connsiteX3" fmla="*/ 404813 w 442913"/>
                                                <a:gd name="connsiteY3" fmla="*/ 95250 h 195263"/>
                                                <a:gd name="connsiteX4" fmla="*/ 442913 w 442913"/>
                                                <a:gd name="connsiteY4" fmla="*/ 52388 h 195263"/>
                                                <a:gd name="connsiteX5" fmla="*/ 0 w 442913"/>
                                                <a:gd name="connsiteY5" fmla="*/ 0 h 195263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442913" h="195263">
                                                  <a:moveTo>
                                                    <a:pt x="0" y="0"/>
                                                  </a:moveTo>
                                                  <a:lnTo>
                                                    <a:pt x="261938" y="171450"/>
                                                  </a:lnTo>
                                                  <a:lnTo>
                                                    <a:pt x="314325" y="195263"/>
                                                  </a:lnTo>
                                                  <a:lnTo>
                                                    <a:pt x="404813" y="95250"/>
                                                  </a:lnTo>
                                                  <a:lnTo>
                                                    <a:pt x="442913" y="52388"/>
                                                  </a:lnTo>
                                                  <a:lnTo>
                                                    <a:pt x="0" y="0"/>
                                                  </a:ln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chemeClr val="accent2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61" name="Group 60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42E79AB6-6A80-45C4-895A-107A4826E1FC}"/>
                                                </a:ext>
                                              </a:extLst>
                                            </p:cNvPr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5076768" y="378386"/>
                                              <a:ext cx="3861967" cy="6495567"/>
                                              <a:chOff x="5076768" y="378386"/>
                                              <a:chExt cx="3861967" cy="6495567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62" name="Group 61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862EE266-032A-46C1-9214-E6D9BE1755D9}"/>
                                                  </a:ext>
                                                </a:extLst>
                                              </p:cNvPr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5076768" y="378386"/>
                                                <a:ext cx="3861967" cy="6495567"/>
                                                <a:chOff x="5076768" y="378386"/>
                                                <a:chExt cx="3861967" cy="6495567"/>
                                              </a:xfrm>
                                            </p:grpSpPr>
                                            <p:sp>
                                              <p:nvSpPr>
                                                <p:cNvPr id="64" name="Freeform 129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D0D17D77-4B94-4767-84A4-2D1BD5ACF81A}"/>
                                                    </a:ext>
                                                  </a:extLst>
                                                </p:cNvPr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7310771" y="2886362"/>
                                                  <a:ext cx="865827" cy="2680533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4429 w 865827"/>
                                                    <a:gd name="connsiteY0" fmla="*/ 1618 h 2680533"/>
                                                    <a:gd name="connsiteX1" fmla="*/ 210169 w 865827"/>
                                                    <a:gd name="connsiteY1" fmla="*/ 169258 h 2680533"/>
                                                    <a:gd name="connsiteX2" fmla="*/ 393049 w 865827"/>
                                                    <a:gd name="connsiteY2" fmla="*/ 413098 h 2680533"/>
                                                    <a:gd name="connsiteX3" fmla="*/ 591169 w 865827"/>
                                                    <a:gd name="connsiteY3" fmla="*/ 687418 h 2680533"/>
                                                    <a:gd name="connsiteX4" fmla="*/ 743569 w 865827"/>
                                                    <a:gd name="connsiteY4" fmla="*/ 1152238 h 2680533"/>
                                                    <a:gd name="connsiteX5" fmla="*/ 819769 w 865827"/>
                                                    <a:gd name="connsiteY5" fmla="*/ 1822798 h 2680533"/>
                                                    <a:gd name="connsiteX6" fmla="*/ 865489 w 865827"/>
                                                    <a:gd name="connsiteY6" fmla="*/ 1937098 h 2680533"/>
                                                    <a:gd name="connsiteX7" fmla="*/ 796909 w 865827"/>
                                                    <a:gd name="connsiteY7" fmla="*/ 2142838 h 2680533"/>
                                                    <a:gd name="connsiteX8" fmla="*/ 781669 w 865827"/>
                                                    <a:gd name="connsiteY8" fmla="*/ 2455258 h 2680533"/>
                                                    <a:gd name="connsiteX9" fmla="*/ 713089 w 865827"/>
                                                    <a:gd name="connsiteY9" fmla="*/ 2660998 h 2680533"/>
                                                    <a:gd name="connsiteX10" fmla="*/ 507349 w 865827"/>
                                                    <a:gd name="connsiteY10" fmla="*/ 2668618 h 2680533"/>
                                                    <a:gd name="connsiteX11" fmla="*/ 690229 w 865827"/>
                                                    <a:gd name="connsiteY11" fmla="*/ 2630518 h 2680533"/>
                                                    <a:gd name="connsiteX12" fmla="*/ 720709 w 865827"/>
                                                    <a:gd name="connsiteY12" fmla="*/ 2470498 h 2680533"/>
                                                    <a:gd name="connsiteX13" fmla="*/ 697849 w 865827"/>
                                                    <a:gd name="connsiteY13" fmla="*/ 2249518 h 2680533"/>
                                                    <a:gd name="connsiteX14" fmla="*/ 751189 w 865827"/>
                                                    <a:gd name="connsiteY14" fmla="*/ 2363818 h 2680533"/>
                                                    <a:gd name="connsiteX15" fmla="*/ 720709 w 865827"/>
                                                    <a:gd name="connsiteY15" fmla="*/ 2219038 h 2680533"/>
                                                    <a:gd name="connsiteX16" fmla="*/ 819769 w 865827"/>
                                                    <a:gd name="connsiteY16" fmla="*/ 1952338 h 2680533"/>
                                                    <a:gd name="connsiteX17" fmla="*/ 690229 w 865827"/>
                                                    <a:gd name="connsiteY17" fmla="*/ 1769458 h 2680533"/>
                                                    <a:gd name="connsiteX18" fmla="*/ 766429 w 865827"/>
                                                    <a:gd name="connsiteY18" fmla="*/ 1738978 h 2680533"/>
                                                    <a:gd name="connsiteX19" fmla="*/ 682609 w 865827"/>
                                                    <a:gd name="connsiteY19" fmla="*/ 1083658 h 2680533"/>
                                                    <a:gd name="connsiteX20" fmla="*/ 507349 w 865827"/>
                                                    <a:gd name="connsiteY20" fmla="*/ 649318 h 2680533"/>
                                                    <a:gd name="connsiteX21" fmla="*/ 309229 w 865827"/>
                                                    <a:gd name="connsiteY21" fmla="*/ 367378 h 2680533"/>
                                                    <a:gd name="connsiteX22" fmla="*/ 88249 w 865827"/>
                                                    <a:gd name="connsiteY22" fmla="*/ 100678 h 2680533"/>
                                                    <a:gd name="connsiteX23" fmla="*/ 4429 w 865827"/>
                                                    <a:gd name="connsiteY23" fmla="*/ 1618 h 2680533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  <a:cxn ang="0">
                                                      <a:pos x="connsiteX13" y="connsiteY13"/>
                                                    </a:cxn>
                                                    <a:cxn ang="0">
                                                      <a:pos x="connsiteX14" y="connsiteY14"/>
                                                    </a:cxn>
                                                    <a:cxn ang="0">
                                                      <a:pos x="connsiteX15" y="connsiteY15"/>
                                                    </a:cxn>
                                                    <a:cxn ang="0">
                                                      <a:pos x="connsiteX16" y="connsiteY16"/>
                                                    </a:cxn>
                                                    <a:cxn ang="0">
                                                      <a:pos x="connsiteX17" y="connsiteY17"/>
                                                    </a:cxn>
                                                    <a:cxn ang="0">
                                                      <a:pos x="connsiteX18" y="connsiteY18"/>
                                                    </a:cxn>
                                                    <a:cxn ang="0">
                                                      <a:pos x="connsiteX19" y="connsiteY19"/>
                                                    </a:cxn>
                                                    <a:cxn ang="0">
                                                      <a:pos x="connsiteX20" y="connsiteY20"/>
                                                    </a:cxn>
                                                    <a:cxn ang="0">
                                                      <a:pos x="connsiteX21" y="connsiteY21"/>
                                                    </a:cxn>
                                                    <a:cxn ang="0">
                                                      <a:pos x="connsiteX22" y="connsiteY22"/>
                                                    </a:cxn>
                                                    <a:cxn ang="0">
                                                      <a:pos x="connsiteX23" y="connsiteY23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865827" h="2680533">
                                                      <a:moveTo>
                                                        <a:pt x="4429" y="1618"/>
                                                      </a:moveTo>
                                                      <a:cubicBezTo>
                                                        <a:pt x="24749" y="13048"/>
                                                        <a:pt x="145399" y="100678"/>
                                                        <a:pt x="210169" y="169258"/>
                                                      </a:cubicBezTo>
                                                      <a:cubicBezTo>
                                                        <a:pt x="274939" y="237838"/>
                                                        <a:pt x="329549" y="326738"/>
                                                        <a:pt x="393049" y="413098"/>
                                                      </a:cubicBezTo>
                                                      <a:cubicBezTo>
                                                        <a:pt x="456549" y="499458"/>
                                                        <a:pt x="532749" y="564228"/>
                                                        <a:pt x="591169" y="687418"/>
                                                      </a:cubicBezTo>
                                                      <a:cubicBezTo>
                                                        <a:pt x="649589" y="810608"/>
                                                        <a:pt x="705469" y="963008"/>
                                                        <a:pt x="743569" y="1152238"/>
                                                      </a:cubicBezTo>
                                                      <a:cubicBezTo>
                                                        <a:pt x="781669" y="1341468"/>
                                                        <a:pt x="799449" y="1691988"/>
                                                        <a:pt x="819769" y="1822798"/>
                                                      </a:cubicBezTo>
                                                      <a:cubicBezTo>
                                                        <a:pt x="840089" y="1953608"/>
                                                        <a:pt x="869299" y="1883758"/>
                                                        <a:pt x="865489" y="1937098"/>
                                                      </a:cubicBezTo>
                                                      <a:cubicBezTo>
                                                        <a:pt x="861679" y="1990438"/>
                                                        <a:pt x="810879" y="2056478"/>
                                                        <a:pt x="796909" y="2142838"/>
                                                      </a:cubicBezTo>
                                                      <a:cubicBezTo>
                                                        <a:pt x="782939" y="2229198"/>
                                                        <a:pt x="795639" y="2368898"/>
                                                        <a:pt x="781669" y="2455258"/>
                                                      </a:cubicBezTo>
                                                      <a:cubicBezTo>
                                                        <a:pt x="767699" y="2541618"/>
                                                        <a:pt x="758809" y="2625438"/>
                                                        <a:pt x="713089" y="2660998"/>
                                                      </a:cubicBezTo>
                                                      <a:cubicBezTo>
                                                        <a:pt x="667369" y="2696558"/>
                                                        <a:pt x="511159" y="2673698"/>
                                                        <a:pt x="507349" y="2668618"/>
                                                      </a:cubicBezTo>
                                                      <a:cubicBezTo>
                                                        <a:pt x="503539" y="2663538"/>
                                                        <a:pt x="654669" y="2663538"/>
                                                        <a:pt x="690229" y="2630518"/>
                                                      </a:cubicBezTo>
                                                      <a:cubicBezTo>
                                                        <a:pt x="725789" y="2597498"/>
                                                        <a:pt x="719439" y="2533998"/>
                                                        <a:pt x="720709" y="2470498"/>
                                                      </a:cubicBezTo>
                                                      <a:cubicBezTo>
                                                        <a:pt x="721979" y="2406998"/>
                                                        <a:pt x="692769" y="2267298"/>
                                                        <a:pt x="697849" y="2249518"/>
                                                      </a:cubicBezTo>
                                                      <a:cubicBezTo>
                                                        <a:pt x="702929" y="2231738"/>
                                                        <a:pt x="747379" y="2368898"/>
                                                        <a:pt x="751189" y="2363818"/>
                                                      </a:cubicBezTo>
                                                      <a:cubicBezTo>
                                                        <a:pt x="754999" y="2358738"/>
                                                        <a:pt x="709279" y="2287618"/>
                                                        <a:pt x="720709" y="2219038"/>
                                                      </a:cubicBezTo>
                                                      <a:cubicBezTo>
                                                        <a:pt x="732139" y="2150458"/>
                                                        <a:pt x="824849" y="2027268"/>
                                                        <a:pt x="819769" y="1952338"/>
                                                      </a:cubicBezTo>
                                                      <a:cubicBezTo>
                                                        <a:pt x="814689" y="1877408"/>
                                                        <a:pt x="699119" y="1805018"/>
                                                        <a:pt x="690229" y="1769458"/>
                                                      </a:cubicBezTo>
                                                      <a:cubicBezTo>
                                                        <a:pt x="681339" y="1733898"/>
                                                        <a:pt x="767699" y="1853278"/>
                                                        <a:pt x="766429" y="1738978"/>
                                                      </a:cubicBezTo>
                                                      <a:cubicBezTo>
                                                        <a:pt x="765159" y="1624678"/>
                                                        <a:pt x="725789" y="1265268"/>
                                                        <a:pt x="682609" y="1083658"/>
                                                      </a:cubicBezTo>
                                                      <a:cubicBezTo>
                                                        <a:pt x="639429" y="902048"/>
                                                        <a:pt x="569579" y="768698"/>
                                                        <a:pt x="507349" y="649318"/>
                                                      </a:cubicBezTo>
                                                      <a:cubicBezTo>
                                                        <a:pt x="445119" y="529938"/>
                                                        <a:pt x="379079" y="458818"/>
                                                        <a:pt x="309229" y="367378"/>
                                                      </a:cubicBezTo>
                                                      <a:cubicBezTo>
                                                        <a:pt x="239379" y="275938"/>
                                                        <a:pt x="139049" y="160368"/>
                                                        <a:pt x="88249" y="100678"/>
                                                      </a:cubicBezTo>
                                                      <a:cubicBezTo>
                                                        <a:pt x="37449" y="40988"/>
                                                        <a:pt x="-15891" y="-9812"/>
                                                        <a:pt x="4429" y="1618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chemeClr val="tx1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65" name="Freeform 3071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79AB8744-6920-4D77-A751-9D4D84FE2639}"/>
                                                    </a:ext>
                                                  </a:extLst>
                                                </p:cNvPr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7273528" y="3862097"/>
                                                  <a:ext cx="679165" cy="1653580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63897 w 679165"/>
                                                    <a:gd name="connsiteY0" fmla="*/ 1297278 h 1653580"/>
                                                    <a:gd name="connsiteX1" fmla="*/ 397 w 679165"/>
                                                    <a:gd name="connsiteY1" fmla="*/ 1157578 h 1653580"/>
                                                    <a:gd name="connsiteX2" fmla="*/ 38497 w 679165"/>
                                                    <a:gd name="connsiteY2" fmla="*/ 948028 h 1653580"/>
                                                    <a:gd name="connsiteX3" fmla="*/ 70247 w 679165"/>
                                                    <a:gd name="connsiteY3" fmla="*/ 744828 h 1653580"/>
                                                    <a:gd name="connsiteX4" fmla="*/ 73422 w 679165"/>
                                                    <a:gd name="connsiteY4" fmla="*/ 630528 h 1653580"/>
                                                    <a:gd name="connsiteX5" fmla="*/ 89297 w 679165"/>
                                                    <a:gd name="connsiteY5" fmla="*/ 678153 h 1653580"/>
                                                    <a:gd name="connsiteX6" fmla="*/ 149622 w 679165"/>
                                                    <a:gd name="connsiteY6" fmla="*/ 617828 h 1653580"/>
                                                    <a:gd name="connsiteX7" fmla="*/ 222647 w 679165"/>
                                                    <a:gd name="connsiteY7" fmla="*/ 440028 h 1653580"/>
                                                    <a:gd name="connsiteX8" fmla="*/ 336947 w 679165"/>
                                                    <a:gd name="connsiteY8" fmla="*/ 230478 h 1653580"/>
                                                    <a:gd name="connsiteX9" fmla="*/ 467122 w 679165"/>
                                                    <a:gd name="connsiteY9" fmla="*/ 49503 h 1653580"/>
                                                    <a:gd name="connsiteX10" fmla="*/ 543322 w 679165"/>
                                                    <a:gd name="connsiteY10" fmla="*/ 1878 h 1653580"/>
                                                    <a:gd name="connsiteX11" fmla="*/ 552847 w 679165"/>
                                                    <a:gd name="connsiteY11" fmla="*/ 97128 h 1653580"/>
                                                    <a:gd name="connsiteX12" fmla="*/ 533797 w 679165"/>
                                                    <a:gd name="connsiteY12" fmla="*/ 27278 h 1653580"/>
                                                    <a:gd name="connsiteX13" fmla="*/ 432197 w 679165"/>
                                                    <a:gd name="connsiteY13" fmla="*/ 135228 h 1653580"/>
                                                    <a:gd name="connsiteX14" fmla="*/ 270272 w 679165"/>
                                                    <a:gd name="connsiteY14" fmla="*/ 395578 h 1653580"/>
                                                    <a:gd name="connsiteX15" fmla="*/ 197247 w 679165"/>
                                                    <a:gd name="connsiteY15" fmla="*/ 617828 h 1653580"/>
                                                    <a:gd name="connsiteX16" fmla="*/ 314722 w 679165"/>
                                                    <a:gd name="connsiteY16" fmla="*/ 474953 h 1653580"/>
                                                    <a:gd name="connsiteX17" fmla="*/ 429022 w 679165"/>
                                                    <a:gd name="connsiteY17" fmla="*/ 274928 h 1653580"/>
                                                    <a:gd name="connsiteX18" fmla="*/ 527447 w 679165"/>
                                                    <a:gd name="connsiteY18" fmla="*/ 160628 h 1653580"/>
                                                    <a:gd name="connsiteX19" fmla="*/ 362347 w 679165"/>
                                                    <a:gd name="connsiteY19" fmla="*/ 465428 h 1653580"/>
                                                    <a:gd name="connsiteX20" fmla="*/ 270272 w 679165"/>
                                                    <a:gd name="connsiteY20" fmla="*/ 582903 h 1653580"/>
                                                    <a:gd name="connsiteX21" fmla="*/ 470297 w 679165"/>
                                                    <a:gd name="connsiteY21" fmla="*/ 506703 h 1653580"/>
                                                    <a:gd name="connsiteX22" fmla="*/ 590947 w 679165"/>
                                                    <a:gd name="connsiteY22" fmla="*/ 516228 h 1653580"/>
                                                    <a:gd name="connsiteX23" fmla="*/ 378222 w 679165"/>
                                                    <a:gd name="connsiteY23" fmla="*/ 582903 h 1653580"/>
                                                    <a:gd name="connsiteX24" fmla="*/ 222647 w 679165"/>
                                                    <a:gd name="connsiteY24" fmla="*/ 684503 h 1653580"/>
                                                    <a:gd name="connsiteX25" fmla="*/ 197247 w 679165"/>
                                                    <a:gd name="connsiteY25" fmla="*/ 732128 h 1653580"/>
                                                    <a:gd name="connsiteX26" fmla="*/ 378222 w 679165"/>
                                                    <a:gd name="connsiteY26" fmla="*/ 719428 h 1653580"/>
                                                    <a:gd name="connsiteX27" fmla="*/ 549672 w 679165"/>
                                                    <a:gd name="connsiteY27" fmla="*/ 763878 h 1653580"/>
                                                    <a:gd name="connsiteX28" fmla="*/ 613172 w 679165"/>
                                                    <a:gd name="connsiteY28" fmla="*/ 801978 h 1653580"/>
                                                    <a:gd name="connsiteX29" fmla="*/ 419497 w 679165"/>
                                                    <a:gd name="connsiteY29" fmla="*/ 754353 h 1653580"/>
                                                    <a:gd name="connsiteX30" fmla="*/ 194072 w 679165"/>
                                                    <a:gd name="connsiteY30" fmla="*/ 767053 h 1653580"/>
                                                    <a:gd name="connsiteX31" fmla="*/ 190897 w 679165"/>
                                                    <a:gd name="connsiteY31" fmla="*/ 824203 h 1653580"/>
                                                    <a:gd name="connsiteX32" fmla="*/ 368697 w 679165"/>
                                                    <a:gd name="connsiteY32" fmla="*/ 805153 h 1653580"/>
                                                    <a:gd name="connsiteX33" fmla="*/ 549672 w 679165"/>
                                                    <a:gd name="connsiteY33" fmla="*/ 884528 h 1653580"/>
                                                    <a:gd name="connsiteX34" fmla="*/ 676672 w 679165"/>
                                                    <a:gd name="connsiteY34" fmla="*/ 1002003 h 1653580"/>
                                                    <a:gd name="connsiteX35" fmla="*/ 435372 w 679165"/>
                                                    <a:gd name="connsiteY35" fmla="*/ 868653 h 1653580"/>
                                                    <a:gd name="connsiteX36" fmla="*/ 286147 w 679165"/>
                                                    <a:gd name="connsiteY36" fmla="*/ 830553 h 1653580"/>
                                                    <a:gd name="connsiteX37" fmla="*/ 203597 w 679165"/>
                                                    <a:gd name="connsiteY37" fmla="*/ 887703 h 1653580"/>
                                                    <a:gd name="connsiteX38" fmla="*/ 365522 w 679165"/>
                                                    <a:gd name="connsiteY38" fmla="*/ 906753 h 1653580"/>
                                                    <a:gd name="connsiteX39" fmla="*/ 540147 w 679165"/>
                                                    <a:gd name="connsiteY39" fmla="*/ 986128 h 1653580"/>
                                                    <a:gd name="connsiteX40" fmla="*/ 282972 w 679165"/>
                                                    <a:gd name="connsiteY40" fmla="*/ 922628 h 1653580"/>
                                                    <a:gd name="connsiteX41" fmla="*/ 194072 w 679165"/>
                                                    <a:gd name="connsiteY41" fmla="*/ 941678 h 1653580"/>
                                                    <a:gd name="connsiteX42" fmla="*/ 165497 w 679165"/>
                                                    <a:gd name="connsiteY42" fmla="*/ 1075028 h 1653580"/>
                                                    <a:gd name="connsiteX43" fmla="*/ 317897 w 679165"/>
                                                    <a:gd name="connsiteY43" fmla="*/ 1113128 h 1653580"/>
                                                    <a:gd name="connsiteX44" fmla="*/ 467122 w 679165"/>
                                                    <a:gd name="connsiteY44" fmla="*/ 1227428 h 1653580"/>
                                                    <a:gd name="connsiteX45" fmla="*/ 609997 w 679165"/>
                                                    <a:gd name="connsiteY45" fmla="*/ 1370303 h 1653580"/>
                                                    <a:gd name="connsiteX46" fmla="*/ 651272 w 679165"/>
                                                    <a:gd name="connsiteY46" fmla="*/ 1500478 h 1653580"/>
                                                    <a:gd name="connsiteX47" fmla="*/ 635397 w 679165"/>
                                                    <a:gd name="connsiteY47" fmla="*/ 1595728 h 1653580"/>
                                                    <a:gd name="connsiteX48" fmla="*/ 556022 w 679165"/>
                                                    <a:gd name="connsiteY48" fmla="*/ 1652878 h 1653580"/>
                                                    <a:gd name="connsiteX49" fmla="*/ 613172 w 679165"/>
                                                    <a:gd name="connsiteY49" fmla="*/ 1557628 h 1653580"/>
                                                    <a:gd name="connsiteX50" fmla="*/ 600472 w 679165"/>
                                                    <a:gd name="connsiteY50" fmla="*/ 1462378 h 1653580"/>
                                                    <a:gd name="connsiteX51" fmla="*/ 540147 w 679165"/>
                                                    <a:gd name="connsiteY51" fmla="*/ 1351253 h 1653580"/>
                                                    <a:gd name="connsiteX52" fmla="*/ 416322 w 679165"/>
                                                    <a:gd name="connsiteY52" fmla="*/ 1214728 h 1653580"/>
                                                    <a:gd name="connsiteX53" fmla="*/ 273447 w 679165"/>
                                                    <a:gd name="connsiteY53" fmla="*/ 1135353 h 1653580"/>
                                                    <a:gd name="connsiteX54" fmla="*/ 181372 w 679165"/>
                                                    <a:gd name="connsiteY54" fmla="*/ 1125828 h 1653580"/>
                                                    <a:gd name="connsiteX55" fmla="*/ 140097 w 679165"/>
                                                    <a:gd name="connsiteY55" fmla="*/ 1205203 h 1653580"/>
                                                    <a:gd name="connsiteX56" fmla="*/ 63897 w 679165"/>
                                                    <a:gd name="connsiteY56" fmla="*/ 1297278 h 1653580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  <a:cxn ang="0">
                                                      <a:pos x="connsiteX13" y="connsiteY13"/>
                                                    </a:cxn>
                                                    <a:cxn ang="0">
                                                      <a:pos x="connsiteX14" y="connsiteY14"/>
                                                    </a:cxn>
                                                    <a:cxn ang="0">
                                                      <a:pos x="connsiteX15" y="connsiteY15"/>
                                                    </a:cxn>
                                                    <a:cxn ang="0">
                                                      <a:pos x="connsiteX16" y="connsiteY16"/>
                                                    </a:cxn>
                                                    <a:cxn ang="0">
                                                      <a:pos x="connsiteX17" y="connsiteY17"/>
                                                    </a:cxn>
                                                    <a:cxn ang="0">
                                                      <a:pos x="connsiteX18" y="connsiteY18"/>
                                                    </a:cxn>
                                                    <a:cxn ang="0">
                                                      <a:pos x="connsiteX19" y="connsiteY19"/>
                                                    </a:cxn>
                                                    <a:cxn ang="0">
                                                      <a:pos x="connsiteX20" y="connsiteY20"/>
                                                    </a:cxn>
                                                    <a:cxn ang="0">
                                                      <a:pos x="connsiteX21" y="connsiteY21"/>
                                                    </a:cxn>
                                                    <a:cxn ang="0">
                                                      <a:pos x="connsiteX22" y="connsiteY22"/>
                                                    </a:cxn>
                                                    <a:cxn ang="0">
                                                      <a:pos x="connsiteX23" y="connsiteY23"/>
                                                    </a:cxn>
                                                    <a:cxn ang="0">
                                                      <a:pos x="connsiteX24" y="connsiteY24"/>
                                                    </a:cxn>
                                                    <a:cxn ang="0">
                                                      <a:pos x="connsiteX25" y="connsiteY25"/>
                                                    </a:cxn>
                                                    <a:cxn ang="0">
                                                      <a:pos x="connsiteX26" y="connsiteY26"/>
                                                    </a:cxn>
                                                    <a:cxn ang="0">
                                                      <a:pos x="connsiteX27" y="connsiteY27"/>
                                                    </a:cxn>
                                                    <a:cxn ang="0">
                                                      <a:pos x="connsiteX28" y="connsiteY28"/>
                                                    </a:cxn>
                                                    <a:cxn ang="0">
                                                      <a:pos x="connsiteX29" y="connsiteY29"/>
                                                    </a:cxn>
                                                    <a:cxn ang="0">
                                                      <a:pos x="connsiteX30" y="connsiteY30"/>
                                                    </a:cxn>
                                                    <a:cxn ang="0">
                                                      <a:pos x="connsiteX31" y="connsiteY31"/>
                                                    </a:cxn>
                                                    <a:cxn ang="0">
                                                      <a:pos x="connsiteX32" y="connsiteY32"/>
                                                    </a:cxn>
                                                    <a:cxn ang="0">
                                                      <a:pos x="connsiteX33" y="connsiteY33"/>
                                                    </a:cxn>
                                                    <a:cxn ang="0">
                                                      <a:pos x="connsiteX34" y="connsiteY34"/>
                                                    </a:cxn>
                                                    <a:cxn ang="0">
                                                      <a:pos x="connsiteX35" y="connsiteY35"/>
                                                    </a:cxn>
                                                    <a:cxn ang="0">
                                                      <a:pos x="connsiteX36" y="connsiteY36"/>
                                                    </a:cxn>
                                                    <a:cxn ang="0">
                                                      <a:pos x="connsiteX37" y="connsiteY37"/>
                                                    </a:cxn>
                                                    <a:cxn ang="0">
                                                      <a:pos x="connsiteX38" y="connsiteY38"/>
                                                    </a:cxn>
                                                    <a:cxn ang="0">
                                                      <a:pos x="connsiteX39" y="connsiteY39"/>
                                                    </a:cxn>
                                                    <a:cxn ang="0">
                                                      <a:pos x="connsiteX40" y="connsiteY40"/>
                                                    </a:cxn>
                                                    <a:cxn ang="0">
                                                      <a:pos x="connsiteX41" y="connsiteY41"/>
                                                    </a:cxn>
                                                    <a:cxn ang="0">
                                                      <a:pos x="connsiteX42" y="connsiteY42"/>
                                                    </a:cxn>
                                                    <a:cxn ang="0">
                                                      <a:pos x="connsiteX43" y="connsiteY43"/>
                                                    </a:cxn>
                                                    <a:cxn ang="0">
                                                      <a:pos x="connsiteX44" y="connsiteY44"/>
                                                    </a:cxn>
                                                    <a:cxn ang="0">
                                                      <a:pos x="connsiteX45" y="connsiteY45"/>
                                                    </a:cxn>
                                                    <a:cxn ang="0">
                                                      <a:pos x="connsiteX46" y="connsiteY46"/>
                                                    </a:cxn>
                                                    <a:cxn ang="0">
                                                      <a:pos x="connsiteX47" y="connsiteY47"/>
                                                    </a:cxn>
                                                    <a:cxn ang="0">
                                                      <a:pos x="connsiteX48" y="connsiteY48"/>
                                                    </a:cxn>
                                                    <a:cxn ang="0">
                                                      <a:pos x="connsiteX49" y="connsiteY49"/>
                                                    </a:cxn>
                                                    <a:cxn ang="0">
                                                      <a:pos x="connsiteX50" y="connsiteY50"/>
                                                    </a:cxn>
                                                    <a:cxn ang="0">
                                                      <a:pos x="connsiteX51" y="connsiteY51"/>
                                                    </a:cxn>
                                                    <a:cxn ang="0">
                                                      <a:pos x="connsiteX52" y="connsiteY52"/>
                                                    </a:cxn>
                                                    <a:cxn ang="0">
                                                      <a:pos x="connsiteX53" y="connsiteY53"/>
                                                    </a:cxn>
                                                    <a:cxn ang="0">
                                                      <a:pos x="connsiteX54" y="connsiteY54"/>
                                                    </a:cxn>
                                                    <a:cxn ang="0">
                                                      <a:pos x="connsiteX55" y="connsiteY55"/>
                                                    </a:cxn>
                                                    <a:cxn ang="0">
                                                      <a:pos x="connsiteX56" y="connsiteY56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679165" h="1653580">
                                                      <a:moveTo>
                                                        <a:pt x="63897" y="1297278"/>
                                                      </a:moveTo>
                                                      <a:cubicBezTo>
                                                        <a:pt x="40614" y="1289340"/>
                                                        <a:pt x="4630" y="1215786"/>
                                                        <a:pt x="397" y="1157578"/>
                                                      </a:cubicBezTo>
                                                      <a:cubicBezTo>
                                                        <a:pt x="-3836" y="1099370"/>
                                                        <a:pt x="26855" y="1016820"/>
                                                        <a:pt x="38497" y="948028"/>
                                                      </a:cubicBezTo>
                                                      <a:cubicBezTo>
                                                        <a:pt x="50139" y="879236"/>
                                                        <a:pt x="64426" y="797745"/>
                                                        <a:pt x="70247" y="744828"/>
                                                      </a:cubicBezTo>
                                                      <a:cubicBezTo>
                                                        <a:pt x="76068" y="691911"/>
                                                        <a:pt x="70247" y="641641"/>
                                                        <a:pt x="73422" y="630528"/>
                                                      </a:cubicBezTo>
                                                      <a:cubicBezTo>
                                                        <a:pt x="76597" y="619415"/>
                                                        <a:pt x="76597" y="680270"/>
                                                        <a:pt x="89297" y="678153"/>
                                                      </a:cubicBezTo>
                                                      <a:cubicBezTo>
                                                        <a:pt x="101997" y="676036"/>
                                                        <a:pt x="127397" y="657515"/>
                                                        <a:pt x="149622" y="617828"/>
                                                      </a:cubicBezTo>
                                                      <a:cubicBezTo>
                                                        <a:pt x="171847" y="578141"/>
                                                        <a:pt x="191426" y="504586"/>
                                                        <a:pt x="222647" y="440028"/>
                                                      </a:cubicBezTo>
                                                      <a:cubicBezTo>
                                                        <a:pt x="253868" y="375470"/>
                                                        <a:pt x="296201" y="295565"/>
                                                        <a:pt x="336947" y="230478"/>
                                                      </a:cubicBezTo>
                                                      <a:cubicBezTo>
                                                        <a:pt x="377693" y="165391"/>
                                                        <a:pt x="432726" y="87603"/>
                                                        <a:pt x="467122" y="49503"/>
                                                      </a:cubicBezTo>
                                                      <a:cubicBezTo>
                                                        <a:pt x="501518" y="11403"/>
                                                        <a:pt x="529035" y="-6059"/>
                                                        <a:pt x="543322" y="1878"/>
                                                      </a:cubicBezTo>
                                                      <a:cubicBezTo>
                                                        <a:pt x="557609" y="9815"/>
                                                        <a:pt x="554434" y="92895"/>
                                                        <a:pt x="552847" y="97128"/>
                                                      </a:cubicBezTo>
                                                      <a:cubicBezTo>
                                                        <a:pt x="551260" y="101361"/>
                                                        <a:pt x="553905" y="20928"/>
                                                        <a:pt x="533797" y="27278"/>
                                                      </a:cubicBezTo>
                                                      <a:cubicBezTo>
                                                        <a:pt x="513689" y="33628"/>
                                                        <a:pt x="476118" y="73845"/>
                                                        <a:pt x="432197" y="135228"/>
                                                      </a:cubicBezTo>
                                                      <a:cubicBezTo>
                                                        <a:pt x="388276" y="196611"/>
                                                        <a:pt x="309430" y="315145"/>
                                                        <a:pt x="270272" y="395578"/>
                                                      </a:cubicBezTo>
                                                      <a:cubicBezTo>
                                                        <a:pt x="231114" y="476011"/>
                                                        <a:pt x="189839" y="604599"/>
                                                        <a:pt x="197247" y="617828"/>
                                                      </a:cubicBezTo>
                                                      <a:cubicBezTo>
                                                        <a:pt x="204655" y="631057"/>
                                                        <a:pt x="276093" y="532103"/>
                                                        <a:pt x="314722" y="474953"/>
                                                      </a:cubicBezTo>
                                                      <a:cubicBezTo>
                                                        <a:pt x="353351" y="417803"/>
                                                        <a:pt x="393568" y="327316"/>
                                                        <a:pt x="429022" y="274928"/>
                                                      </a:cubicBezTo>
                                                      <a:cubicBezTo>
                                                        <a:pt x="464476" y="222540"/>
                                                        <a:pt x="538559" y="128878"/>
                                                        <a:pt x="527447" y="160628"/>
                                                      </a:cubicBezTo>
                                                      <a:cubicBezTo>
                                                        <a:pt x="516335" y="192378"/>
                                                        <a:pt x="405209" y="395049"/>
                                                        <a:pt x="362347" y="465428"/>
                                                      </a:cubicBezTo>
                                                      <a:cubicBezTo>
                                                        <a:pt x="319485" y="535807"/>
                                                        <a:pt x="252280" y="576024"/>
                                                        <a:pt x="270272" y="582903"/>
                                                      </a:cubicBezTo>
                                                      <a:cubicBezTo>
                                                        <a:pt x="288264" y="589782"/>
                                                        <a:pt x="416851" y="517815"/>
                                                        <a:pt x="470297" y="506703"/>
                                                      </a:cubicBezTo>
                                                      <a:cubicBezTo>
                                                        <a:pt x="523743" y="495590"/>
                                                        <a:pt x="606293" y="503528"/>
                                                        <a:pt x="590947" y="516228"/>
                                                      </a:cubicBezTo>
                                                      <a:cubicBezTo>
                                                        <a:pt x="575601" y="528928"/>
                                                        <a:pt x="439605" y="554857"/>
                                                        <a:pt x="378222" y="582903"/>
                                                      </a:cubicBezTo>
                                                      <a:cubicBezTo>
                                                        <a:pt x="316839" y="610949"/>
                                                        <a:pt x="252810" y="659632"/>
                                                        <a:pt x="222647" y="684503"/>
                                                      </a:cubicBezTo>
                                                      <a:cubicBezTo>
                                                        <a:pt x="192485" y="709374"/>
                                                        <a:pt x="171318" y="726307"/>
                                                        <a:pt x="197247" y="732128"/>
                                                      </a:cubicBezTo>
                                                      <a:cubicBezTo>
                                                        <a:pt x="223176" y="737949"/>
                                                        <a:pt x="319485" y="714136"/>
                                                        <a:pt x="378222" y="719428"/>
                                                      </a:cubicBezTo>
                                                      <a:cubicBezTo>
                                                        <a:pt x="436959" y="724720"/>
                                                        <a:pt x="510514" y="750120"/>
                                                        <a:pt x="549672" y="763878"/>
                                                      </a:cubicBezTo>
                                                      <a:cubicBezTo>
                                                        <a:pt x="588830" y="777636"/>
                                                        <a:pt x="634868" y="803565"/>
                                                        <a:pt x="613172" y="801978"/>
                                                      </a:cubicBezTo>
                                                      <a:cubicBezTo>
                                                        <a:pt x="591476" y="800391"/>
                                                        <a:pt x="489347" y="760174"/>
                                                        <a:pt x="419497" y="754353"/>
                                                      </a:cubicBezTo>
                                                      <a:cubicBezTo>
                                                        <a:pt x="349647" y="748532"/>
                                                        <a:pt x="232172" y="755411"/>
                                                        <a:pt x="194072" y="767053"/>
                                                      </a:cubicBezTo>
                                                      <a:cubicBezTo>
                                                        <a:pt x="155972" y="778695"/>
                                                        <a:pt x="161793" y="817853"/>
                                                        <a:pt x="190897" y="824203"/>
                                                      </a:cubicBezTo>
                                                      <a:cubicBezTo>
                                                        <a:pt x="220001" y="830553"/>
                                                        <a:pt x="308901" y="795099"/>
                                                        <a:pt x="368697" y="805153"/>
                                                      </a:cubicBezTo>
                                                      <a:cubicBezTo>
                                                        <a:pt x="428493" y="815207"/>
                                                        <a:pt x="498343" y="851720"/>
                                                        <a:pt x="549672" y="884528"/>
                                                      </a:cubicBezTo>
                                                      <a:cubicBezTo>
                                                        <a:pt x="601001" y="917336"/>
                                                        <a:pt x="695722" y="1004649"/>
                                                        <a:pt x="676672" y="1002003"/>
                                                      </a:cubicBezTo>
                                                      <a:cubicBezTo>
                                                        <a:pt x="657622" y="999357"/>
                                                        <a:pt x="500459" y="897228"/>
                                                        <a:pt x="435372" y="868653"/>
                                                      </a:cubicBezTo>
                                                      <a:cubicBezTo>
                                                        <a:pt x="370285" y="840078"/>
                                                        <a:pt x="324776" y="827378"/>
                                                        <a:pt x="286147" y="830553"/>
                                                      </a:cubicBezTo>
                                                      <a:cubicBezTo>
                                                        <a:pt x="247518" y="833728"/>
                                                        <a:pt x="190368" y="875003"/>
                                                        <a:pt x="203597" y="887703"/>
                                                      </a:cubicBezTo>
                                                      <a:cubicBezTo>
                                                        <a:pt x="216826" y="900403"/>
                                                        <a:pt x="309430" y="890349"/>
                                                        <a:pt x="365522" y="906753"/>
                                                      </a:cubicBezTo>
                                                      <a:cubicBezTo>
                                                        <a:pt x="421614" y="923157"/>
                                                        <a:pt x="553905" y="983482"/>
                                                        <a:pt x="540147" y="986128"/>
                                                      </a:cubicBezTo>
                                                      <a:cubicBezTo>
                                                        <a:pt x="526389" y="988774"/>
                                                        <a:pt x="340651" y="930036"/>
                                                        <a:pt x="282972" y="922628"/>
                                                      </a:cubicBezTo>
                                                      <a:cubicBezTo>
                                                        <a:pt x="225293" y="915220"/>
                                                        <a:pt x="213651" y="916278"/>
                                                        <a:pt x="194072" y="941678"/>
                                                      </a:cubicBezTo>
                                                      <a:cubicBezTo>
                                                        <a:pt x="174493" y="967078"/>
                                                        <a:pt x="144860" y="1046453"/>
                                                        <a:pt x="165497" y="1075028"/>
                                                      </a:cubicBezTo>
                                                      <a:cubicBezTo>
                                                        <a:pt x="186134" y="1103603"/>
                                                        <a:pt x="267626" y="1087728"/>
                                                        <a:pt x="317897" y="1113128"/>
                                                      </a:cubicBezTo>
                                                      <a:cubicBezTo>
                                                        <a:pt x="368168" y="1138528"/>
                                                        <a:pt x="418439" y="1184566"/>
                                                        <a:pt x="467122" y="1227428"/>
                                                      </a:cubicBezTo>
                                                      <a:cubicBezTo>
                                                        <a:pt x="515805" y="1270290"/>
                                                        <a:pt x="579305" y="1324795"/>
                                                        <a:pt x="609997" y="1370303"/>
                                                      </a:cubicBezTo>
                                                      <a:cubicBezTo>
                                                        <a:pt x="640689" y="1415811"/>
                                                        <a:pt x="647039" y="1462907"/>
                                                        <a:pt x="651272" y="1500478"/>
                                                      </a:cubicBezTo>
                                                      <a:cubicBezTo>
                                                        <a:pt x="655505" y="1538049"/>
                                                        <a:pt x="651272" y="1570328"/>
                                                        <a:pt x="635397" y="1595728"/>
                                                      </a:cubicBezTo>
                                                      <a:cubicBezTo>
                                                        <a:pt x="619522" y="1621128"/>
                                                        <a:pt x="559726" y="1659228"/>
                                                        <a:pt x="556022" y="1652878"/>
                                                      </a:cubicBezTo>
                                                      <a:cubicBezTo>
                                                        <a:pt x="552318" y="1646528"/>
                                                        <a:pt x="605764" y="1589378"/>
                                                        <a:pt x="613172" y="1557628"/>
                                                      </a:cubicBezTo>
                                                      <a:cubicBezTo>
                                                        <a:pt x="620580" y="1525878"/>
                                                        <a:pt x="612643" y="1496774"/>
                                                        <a:pt x="600472" y="1462378"/>
                                                      </a:cubicBezTo>
                                                      <a:cubicBezTo>
                                                        <a:pt x="588301" y="1427982"/>
                                                        <a:pt x="570839" y="1392528"/>
                                                        <a:pt x="540147" y="1351253"/>
                                                      </a:cubicBezTo>
                                                      <a:cubicBezTo>
                                                        <a:pt x="509455" y="1309978"/>
                                                        <a:pt x="460772" y="1250711"/>
                                                        <a:pt x="416322" y="1214728"/>
                                                      </a:cubicBezTo>
                                                      <a:cubicBezTo>
                                                        <a:pt x="371872" y="1178745"/>
                                                        <a:pt x="312605" y="1150170"/>
                                                        <a:pt x="273447" y="1135353"/>
                                                      </a:cubicBezTo>
                                                      <a:cubicBezTo>
                                                        <a:pt x="234289" y="1120536"/>
                                                        <a:pt x="203597" y="1114186"/>
                                                        <a:pt x="181372" y="1125828"/>
                                                      </a:cubicBezTo>
                                                      <a:cubicBezTo>
                                                        <a:pt x="159147" y="1137470"/>
                                                        <a:pt x="156501" y="1178745"/>
                                                        <a:pt x="140097" y="1205203"/>
                                                      </a:cubicBezTo>
                                                      <a:cubicBezTo>
                                                        <a:pt x="123693" y="1231661"/>
                                                        <a:pt x="87180" y="1305216"/>
                                                        <a:pt x="63897" y="1297278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chemeClr val="tx1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66" name="Freeform 3072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D2116648-41A2-4BE5-8374-BA7727243DD1}"/>
                                                    </a:ext>
                                                  </a:extLst>
                                                </p:cNvPr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5655474" y="2975852"/>
                                                  <a:ext cx="350518" cy="465486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286303 w 350518"/>
                                                    <a:gd name="connsiteY0" fmla="*/ 22646 h 465486"/>
                                                    <a:gd name="connsiteX1" fmla="*/ 83103 w 350518"/>
                                                    <a:gd name="connsiteY1" fmla="*/ 289346 h 465486"/>
                                                    <a:gd name="connsiteX2" fmla="*/ 553 w 350518"/>
                                                    <a:gd name="connsiteY2" fmla="*/ 441746 h 465486"/>
                                                    <a:gd name="connsiteX3" fmla="*/ 51353 w 350518"/>
                                                    <a:gd name="connsiteY3" fmla="*/ 448096 h 465486"/>
                                                    <a:gd name="connsiteX4" fmla="*/ 133903 w 350518"/>
                                                    <a:gd name="connsiteY4" fmla="*/ 276646 h 465486"/>
                                                    <a:gd name="connsiteX5" fmla="*/ 248203 w 350518"/>
                                                    <a:gd name="connsiteY5" fmla="*/ 136946 h 465486"/>
                                                    <a:gd name="connsiteX6" fmla="*/ 349803 w 350518"/>
                                                    <a:gd name="connsiteY6" fmla="*/ 28996 h 465486"/>
                                                    <a:gd name="connsiteX7" fmla="*/ 286303 w 350518"/>
                                                    <a:gd name="connsiteY7" fmla="*/ 22646 h 465486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350518" h="465486">
                                                      <a:moveTo>
                                                        <a:pt x="286303" y="22646"/>
                                                      </a:moveTo>
                                                      <a:cubicBezTo>
                                                        <a:pt x="241853" y="66038"/>
                                                        <a:pt x="130728" y="219496"/>
                                                        <a:pt x="83103" y="289346"/>
                                                      </a:cubicBezTo>
                                                      <a:cubicBezTo>
                                                        <a:pt x="35478" y="359196"/>
                                                        <a:pt x="5845" y="415288"/>
                                                        <a:pt x="553" y="441746"/>
                                                      </a:cubicBezTo>
                                                      <a:cubicBezTo>
                                                        <a:pt x="-4739" y="468204"/>
                                                        <a:pt x="29128" y="475613"/>
                                                        <a:pt x="51353" y="448096"/>
                                                      </a:cubicBezTo>
                                                      <a:cubicBezTo>
                                                        <a:pt x="73578" y="420579"/>
                                                        <a:pt x="101095" y="328504"/>
                                                        <a:pt x="133903" y="276646"/>
                                                      </a:cubicBezTo>
                                                      <a:cubicBezTo>
                                                        <a:pt x="166711" y="224788"/>
                                                        <a:pt x="212220" y="178221"/>
                                                        <a:pt x="248203" y="136946"/>
                                                      </a:cubicBezTo>
                                                      <a:cubicBezTo>
                                                        <a:pt x="284186" y="95671"/>
                                                        <a:pt x="344511" y="50162"/>
                                                        <a:pt x="349803" y="28996"/>
                                                      </a:cubicBezTo>
                                                      <a:cubicBezTo>
                                                        <a:pt x="355095" y="7830"/>
                                                        <a:pt x="330753" y="-20746"/>
                                                        <a:pt x="286303" y="22646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chemeClr val="tx1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67" name="Freeform 3078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964F35EC-BD6F-49C5-AA83-8455230F1442}"/>
                                                    </a:ext>
                                                  </a:extLst>
                                                </p:cNvPr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5076768" y="4069816"/>
                                                  <a:ext cx="863147" cy="1730909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352482 w 863147"/>
                                                    <a:gd name="connsiteY0" fmla="*/ 2122 h 1730909"/>
                                                    <a:gd name="connsiteX1" fmla="*/ 238182 w 863147"/>
                                                    <a:gd name="connsiteY1" fmla="*/ 273584 h 1730909"/>
                                                    <a:gd name="connsiteX2" fmla="*/ 161982 w 863147"/>
                                                    <a:gd name="connsiteY2" fmla="*/ 549809 h 1730909"/>
                                                    <a:gd name="connsiteX3" fmla="*/ 57207 w 863147"/>
                                                    <a:gd name="connsiteY3" fmla="*/ 692684 h 1730909"/>
                                                    <a:gd name="connsiteX4" fmla="*/ 57 w 863147"/>
                                                    <a:gd name="connsiteY4" fmla="*/ 1035584 h 1730909"/>
                                                    <a:gd name="connsiteX5" fmla="*/ 66732 w 863147"/>
                                                    <a:gd name="connsiteY5" fmla="*/ 1388009 h 1730909"/>
                                                    <a:gd name="connsiteX6" fmla="*/ 223895 w 863147"/>
                                                    <a:gd name="connsiteY6" fmla="*/ 1540409 h 1730909"/>
                                                    <a:gd name="connsiteX7" fmla="*/ 342957 w 863147"/>
                                                    <a:gd name="connsiteY7" fmla="*/ 1664234 h 1730909"/>
                                                    <a:gd name="connsiteX8" fmla="*/ 562032 w 863147"/>
                                                    <a:gd name="connsiteY8" fmla="*/ 1730909 h 1730909"/>
                                                    <a:gd name="connsiteX9" fmla="*/ 733482 w 863147"/>
                                                    <a:gd name="connsiteY9" fmla="*/ 1664234 h 1730909"/>
                                                    <a:gd name="connsiteX10" fmla="*/ 862070 w 863147"/>
                                                    <a:gd name="connsiteY10" fmla="*/ 1545172 h 1730909"/>
                                                    <a:gd name="connsiteX11" fmla="*/ 785870 w 863147"/>
                                                    <a:gd name="connsiteY11" fmla="*/ 1602322 h 1730909"/>
                                                    <a:gd name="connsiteX12" fmla="*/ 628707 w 863147"/>
                                                    <a:gd name="connsiteY12" fmla="*/ 1602322 h 1730909"/>
                                                    <a:gd name="connsiteX13" fmla="*/ 466782 w 863147"/>
                                                    <a:gd name="connsiteY13" fmla="*/ 1573747 h 1730909"/>
                                                    <a:gd name="connsiteX14" fmla="*/ 666807 w 863147"/>
                                                    <a:gd name="connsiteY14" fmla="*/ 1635659 h 1730909"/>
                                                    <a:gd name="connsiteX15" fmla="*/ 743007 w 863147"/>
                                                    <a:gd name="connsiteY15" fmla="*/ 1635659 h 1730909"/>
                                                    <a:gd name="connsiteX16" fmla="*/ 614420 w 863147"/>
                                                    <a:gd name="connsiteY16" fmla="*/ 1688047 h 1730909"/>
                                                    <a:gd name="connsiteX17" fmla="*/ 381057 w 863147"/>
                                                    <a:gd name="connsiteY17" fmla="*/ 1630897 h 1730909"/>
                                                    <a:gd name="connsiteX18" fmla="*/ 252470 w 863147"/>
                                                    <a:gd name="connsiteY18" fmla="*/ 1492784 h 1730909"/>
                                                    <a:gd name="connsiteX19" fmla="*/ 190557 w 863147"/>
                                                    <a:gd name="connsiteY19" fmla="*/ 1335622 h 1730909"/>
                                                    <a:gd name="connsiteX20" fmla="*/ 166745 w 863147"/>
                                                    <a:gd name="connsiteY20" fmla="*/ 1202272 h 1730909"/>
                                                    <a:gd name="connsiteX21" fmla="*/ 171507 w 863147"/>
                                                    <a:gd name="connsiteY21" fmla="*/ 1392772 h 1730909"/>
                                                    <a:gd name="connsiteX22" fmla="*/ 204845 w 863147"/>
                                                    <a:gd name="connsiteY22" fmla="*/ 1483259 h 1730909"/>
                                                    <a:gd name="connsiteX23" fmla="*/ 95307 w 863147"/>
                                                    <a:gd name="connsiteY23" fmla="*/ 1359434 h 1730909"/>
                                                    <a:gd name="connsiteX24" fmla="*/ 38157 w 863147"/>
                                                    <a:gd name="connsiteY24" fmla="*/ 1111784 h 1730909"/>
                                                    <a:gd name="connsiteX25" fmla="*/ 85782 w 863147"/>
                                                    <a:gd name="connsiteY25" fmla="*/ 697447 h 1730909"/>
                                                    <a:gd name="connsiteX26" fmla="*/ 190557 w 863147"/>
                                                    <a:gd name="connsiteY26" fmla="*/ 564097 h 1730909"/>
                                                    <a:gd name="connsiteX27" fmla="*/ 261995 w 863147"/>
                                                    <a:gd name="connsiteY27" fmla="*/ 306922 h 1730909"/>
                                                    <a:gd name="connsiteX28" fmla="*/ 319145 w 863147"/>
                                                    <a:gd name="connsiteY28" fmla="*/ 154522 h 1730909"/>
                                                    <a:gd name="connsiteX29" fmla="*/ 352482 w 863147"/>
                                                    <a:gd name="connsiteY29" fmla="*/ 2122 h 1730909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  <a:cxn ang="0">
                                                      <a:pos x="connsiteX13" y="connsiteY13"/>
                                                    </a:cxn>
                                                    <a:cxn ang="0">
                                                      <a:pos x="connsiteX14" y="connsiteY14"/>
                                                    </a:cxn>
                                                    <a:cxn ang="0">
                                                      <a:pos x="connsiteX15" y="connsiteY15"/>
                                                    </a:cxn>
                                                    <a:cxn ang="0">
                                                      <a:pos x="connsiteX16" y="connsiteY16"/>
                                                    </a:cxn>
                                                    <a:cxn ang="0">
                                                      <a:pos x="connsiteX17" y="connsiteY17"/>
                                                    </a:cxn>
                                                    <a:cxn ang="0">
                                                      <a:pos x="connsiteX18" y="connsiteY18"/>
                                                    </a:cxn>
                                                    <a:cxn ang="0">
                                                      <a:pos x="connsiteX19" y="connsiteY19"/>
                                                    </a:cxn>
                                                    <a:cxn ang="0">
                                                      <a:pos x="connsiteX20" y="connsiteY20"/>
                                                    </a:cxn>
                                                    <a:cxn ang="0">
                                                      <a:pos x="connsiteX21" y="connsiteY21"/>
                                                    </a:cxn>
                                                    <a:cxn ang="0">
                                                      <a:pos x="connsiteX22" y="connsiteY22"/>
                                                    </a:cxn>
                                                    <a:cxn ang="0">
                                                      <a:pos x="connsiteX23" y="connsiteY23"/>
                                                    </a:cxn>
                                                    <a:cxn ang="0">
                                                      <a:pos x="connsiteX24" y="connsiteY24"/>
                                                    </a:cxn>
                                                    <a:cxn ang="0">
                                                      <a:pos x="connsiteX25" y="connsiteY25"/>
                                                    </a:cxn>
                                                    <a:cxn ang="0">
                                                      <a:pos x="connsiteX26" y="connsiteY26"/>
                                                    </a:cxn>
                                                    <a:cxn ang="0">
                                                      <a:pos x="connsiteX27" y="connsiteY27"/>
                                                    </a:cxn>
                                                    <a:cxn ang="0">
                                                      <a:pos x="connsiteX28" y="connsiteY28"/>
                                                    </a:cxn>
                                                    <a:cxn ang="0">
                                                      <a:pos x="connsiteX29" y="connsiteY29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863147" h="1730909">
                                                      <a:moveTo>
                                                        <a:pt x="352482" y="2122"/>
                                                      </a:moveTo>
                                                      <a:cubicBezTo>
                                                        <a:pt x="338988" y="21966"/>
                                                        <a:pt x="269932" y="182303"/>
                                                        <a:pt x="238182" y="273584"/>
                                                      </a:cubicBezTo>
                                                      <a:cubicBezTo>
                                                        <a:pt x="206432" y="364865"/>
                                                        <a:pt x="192145" y="479959"/>
                                                        <a:pt x="161982" y="549809"/>
                                                      </a:cubicBezTo>
                                                      <a:cubicBezTo>
                                                        <a:pt x="131819" y="619659"/>
                                                        <a:pt x="84194" y="611722"/>
                                                        <a:pt x="57207" y="692684"/>
                                                      </a:cubicBezTo>
                                                      <a:cubicBezTo>
                                                        <a:pt x="30220" y="773646"/>
                                                        <a:pt x="-1530" y="919697"/>
                                                        <a:pt x="57" y="1035584"/>
                                                      </a:cubicBezTo>
                                                      <a:cubicBezTo>
                                                        <a:pt x="1644" y="1151471"/>
                                                        <a:pt x="29426" y="1303872"/>
                                                        <a:pt x="66732" y="1388009"/>
                                                      </a:cubicBezTo>
                                                      <a:cubicBezTo>
                                                        <a:pt x="104038" y="1472146"/>
                                                        <a:pt x="177858" y="1494372"/>
                                                        <a:pt x="223895" y="1540409"/>
                                                      </a:cubicBezTo>
                                                      <a:cubicBezTo>
                                                        <a:pt x="269932" y="1586446"/>
                                                        <a:pt x="286601" y="1632484"/>
                                                        <a:pt x="342957" y="1664234"/>
                                                      </a:cubicBezTo>
                                                      <a:cubicBezTo>
                                                        <a:pt x="399313" y="1695984"/>
                                                        <a:pt x="496945" y="1730909"/>
                                                        <a:pt x="562032" y="1730909"/>
                                                      </a:cubicBezTo>
                                                      <a:cubicBezTo>
                                                        <a:pt x="627119" y="1730909"/>
                                                        <a:pt x="683476" y="1695190"/>
                                                        <a:pt x="733482" y="1664234"/>
                                                      </a:cubicBezTo>
                                                      <a:cubicBezTo>
                                                        <a:pt x="783488" y="1633278"/>
                                                        <a:pt x="853339" y="1555491"/>
                                                        <a:pt x="862070" y="1545172"/>
                                                      </a:cubicBezTo>
                                                      <a:cubicBezTo>
                                                        <a:pt x="870801" y="1534853"/>
                                                        <a:pt x="824764" y="1592797"/>
                                                        <a:pt x="785870" y="1602322"/>
                                                      </a:cubicBezTo>
                                                      <a:cubicBezTo>
                                                        <a:pt x="746976" y="1611847"/>
                                                        <a:pt x="681888" y="1607085"/>
                                                        <a:pt x="628707" y="1602322"/>
                                                      </a:cubicBezTo>
                                                      <a:cubicBezTo>
                                                        <a:pt x="575526" y="1597560"/>
                                                        <a:pt x="460432" y="1568191"/>
                                                        <a:pt x="466782" y="1573747"/>
                                                      </a:cubicBezTo>
                                                      <a:cubicBezTo>
                                                        <a:pt x="473132" y="1579303"/>
                                                        <a:pt x="620770" y="1625340"/>
                                                        <a:pt x="666807" y="1635659"/>
                                                      </a:cubicBezTo>
                                                      <a:cubicBezTo>
                                                        <a:pt x="712845" y="1645978"/>
                                                        <a:pt x="751738" y="1626928"/>
                                                        <a:pt x="743007" y="1635659"/>
                                                      </a:cubicBezTo>
                                                      <a:cubicBezTo>
                                                        <a:pt x="734276" y="1644390"/>
                                                        <a:pt x="674745" y="1688841"/>
                                                        <a:pt x="614420" y="1688047"/>
                                                      </a:cubicBezTo>
                                                      <a:cubicBezTo>
                                                        <a:pt x="554095" y="1687253"/>
                                                        <a:pt x="441382" y="1663441"/>
                                                        <a:pt x="381057" y="1630897"/>
                                                      </a:cubicBezTo>
                                                      <a:cubicBezTo>
                                                        <a:pt x="320732" y="1598353"/>
                                                        <a:pt x="284220" y="1541997"/>
                                                        <a:pt x="252470" y="1492784"/>
                                                      </a:cubicBezTo>
                                                      <a:cubicBezTo>
                                                        <a:pt x="220720" y="1443572"/>
                                                        <a:pt x="204845" y="1384041"/>
                                                        <a:pt x="190557" y="1335622"/>
                                                      </a:cubicBezTo>
                                                      <a:cubicBezTo>
                                                        <a:pt x="176269" y="1287203"/>
                                                        <a:pt x="169920" y="1192747"/>
                                                        <a:pt x="166745" y="1202272"/>
                                                      </a:cubicBezTo>
                                                      <a:cubicBezTo>
                                                        <a:pt x="163570" y="1211797"/>
                                                        <a:pt x="165157" y="1345941"/>
                                                        <a:pt x="171507" y="1392772"/>
                                                      </a:cubicBezTo>
                                                      <a:cubicBezTo>
                                                        <a:pt x="177857" y="1439603"/>
                                                        <a:pt x="217545" y="1488815"/>
                                                        <a:pt x="204845" y="1483259"/>
                                                      </a:cubicBezTo>
                                                      <a:cubicBezTo>
                                                        <a:pt x="192145" y="1477703"/>
                                                        <a:pt x="123088" y="1421346"/>
                                                        <a:pt x="95307" y="1359434"/>
                                                      </a:cubicBezTo>
                                                      <a:cubicBezTo>
                                                        <a:pt x="67526" y="1297522"/>
                                                        <a:pt x="39744" y="1222115"/>
                                                        <a:pt x="38157" y="1111784"/>
                                                      </a:cubicBezTo>
                                                      <a:cubicBezTo>
                                                        <a:pt x="36570" y="1001453"/>
                                                        <a:pt x="60382" y="788728"/>
                                                        <a:pt x="85782" y="697447"/>
                                                      </a:cubicBezTo>
                                                      <a:cubicBezTo>
                                                        <a:pt x="111182" y="606166"/>
                                                        <a:pt x="161188" y="629185"/>
                                                        <a:pt x="190557" y="564097"/>
                                                      </a:cubicBezTo>
                                                      <a:cubicBezTo>
                                                        <a:pt x="219926" y="499010"/>
                                                        <a:pt x="240564" y="375184"/>
                                                        <a:pt x="261995" y="306922"/>
                                                      </a:cubicBezTo>
                                                      <a:cubicBezTo>
                                                        <a:pt x="283426" y="238660"/>
                                                        <a:pt x="301682" y="202147"/>
                                                        <a:pt x="319145" y="154522"/>
                                                      </a:cubicBezTo>
                                                      <a:cubicBezTo>
                                                        <a:pt x="336607" y="106897"/>
                                                        <a:pt x="365976" y="-17722"/>
                                                        <a:pt x="352482" y="2122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chemeClr val="tx1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68" name="Freeform 3080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3011BD92-711F-4ACF-B3AD-43E665B96FE1}"/>
                                                    </a:ext>
                                                  </a:extLst>
                                                </p:cNvPr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5266944" y="4052777"/>
                                                  <a:ext cx="671935" cy="1586886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195644 w 671935"/>
                                                    <a:gd name="connsiteY0" fmla="*/ 162036 h 1586886"/>
                                                    <a:gd name="connsiteX1" fmla="*/ 228981 w 671935"/>
                                                    <a:gd name="connsiteY1" fmla="*/ 385873 h 1586886"/>
                                                    <a:gd name="connsiteX2" fmla="*/ 114681 w 671935"/>
                                                    <a:gd name="connsiteY2" fmla="*/ 447786 h 1586886"/>
                                                    <a:gd name="connsiteX3" fmla="*/ 43244 w 671935"/>
                                                    <a:gd name="connsiteY3" fmla="*/ 528748 h 1586886"/>
                                                    <a:gd name="connsiteX4" fmla="*/ 133731 w 671935"/>
                                                    <a:gd name="connsiteY4" fmla="*/ 504936 h 1586886"/>
                                                    <a:gd name="connsiteX5" fmla="*/ 276606 w 671935"/>
                                                    <a:gd name="connsiteY5" fmla="*/ 519223 h 1586886"/>
                                                    <a:gd name="connsiteX6" fmla="*/ 138494 w 671935"/>
                                                    <a:gd name="connsiteY6" fmla="*/ 562086 h 1586886"/>
                                                    <a:gd name="connsiteX7" fmla="*/ 381 w 671935"/>
                                                    <a:gd name="connsiteY7" fmla="*/ 719248 h 1586886"/>
                                                    <a:gd name="connsiteX8" fmla="*/ 100394 w 671935"/>
                                                    <a:gd name="connsiteY8" fmla="*/ 614473 h 1586886"/>
                                                    <a:gd name="connsiteX9" fmla="*/ 190881 w 671935"/>
                                                    <a:gd name="connsiteY9" fmla="*/ 595423 h 1586886"/>
                                                    <a:gd name="connsiteX10" fmla="*/ 248031 w 671935"/>
                                                    <a:gd name="connsiteY10" fmla="*/ 595423 h 1586886"/>
                                                    <a:gd name="connsiteX11" fmla="*/ 86106 w 671935"/>
                                                    <a:gd name="connsiteY11" fmla="*/ 714486 h 1586886"/>
                                                    <a:gd name="connsiteX12" fmla="*/ 9906 w 671935"/>
                                                    <a:gd name="connsiteY12" fmla="*/ 904986 h 1586886"/>
                                                    <a:gd name="connsiteX13" fmla="*/ 124206 w 671935"/>
                                                    <a:gd name="connsiteY13" fmla="*/ 724011 h 1586886"/>
                                                    <a:gd name="connsiteX14" fmla="*/ 257556 w 671935"/>
                                                    <a:gd name="connsiteY14" fmla="*/ 681148 h 1586886"/>
                                                    <a:gd name="connsiteX15" fmla="*/ 143256 w 671935"/>
                                                    <a:gd name="connsiteY15" fmla="*/ 781161 h 1586886"/>
                                                    <a:gd name="connsiteX16" fmla="*/ 95631 w 671935"/>
                                                    <a:gd name="connsiteY16" fmla="*/ 1162161 h 1586886"/>
                                                    <a:gd name="connsiteX17" fmla="*/ 267081 w 671935"/>
                                                    <a:gd name="connsiteY17" fmla="*/ 1452673 h 1586886"/>
                                                    <a:gd name="connsiteX18" fmla="*/ 462344 w 671935"/>
                                                    <a:gd name="connsiteY18" fmla="*/ 1547923 h 1586886"/>
                                                    <a:gd name="connsiteX19" fmla="*/ 595694 w 671935"/>
                                                    <a:gd name="connsiteY19" fmla="*/ 1538398 h 1586886"/>
                                                    <a:gd name="connsiteX20" fmla="*/ 671894 w 671935"/>
                                                    <a:gd name="connsiteY20" fmla="*/ 1586023 h 1586886"/>
                                                    <a:gd name="connsiteX21" fmla="*/ 605219 w 671935"/>
                                                    <a:gd name="connsiteY21" fmla="*/ 1490773 h 1586886"/>
                                                    <a:gd name="connsiteX22" fmla="*/ 529019 w 671935"/>
                                                    <a:gd name="connsiteY22" fmla="*/ 1371711 h 1586886"/>
                                                    <a:gd name="connsiteX23" fmla="*/ 490919 w 671935"/>
                                                    <a:gd name="connsiteY23" fmla="*/ 1200261 h 1586886"/>
                                                    <a:gd name="connsiteX24" fmla="*/ 495681 w 671935"/>
                                                    <a:gd name="connsiteY24" fmla="*/ 1043098 h 1586886"/>
                                                    <a:gd name="connsiteX25" fmla="*/ 514731 w 671935"/>
                                                    <a:gd name="connsiteY25" fmla="*/ 938323 h 1586886"/>
                                                    <a:gd name="connsiteX26" fmla="*/ 476631 w 671935"/>
                                                    <a:gd name="connsiteY26" fmla="*/ 1033573 h 1586886"/>
                                                    <a:gd name="connsiteX27" fmla="*/ 476631 w 671935"/>
                                                    <a:gd name="connsiteY27" fmla="*/ 1281223 h 1586886"/>
                                                    <a:gd name="connsiteX28" fmla="*/ 543306 w 671935"/>
                                                    <a:gd name="connsiteY28" fmla="*/ 1466961 h 1586886"/>
                                                    <a:gd name="connsiteX29" fmla="*/ 543306 w 671935"/>
                                                    <a:gd name="connsiteY29" fmla="*/ 1505061 h 1586886"/>
                                                    <a:gd name="connsiteX30" fmla="*/ 443294 w 671935"/>
                                                    <a:gd name="connsiteY30" fmla="*/ 1509823 h 1586886"/>
                                                    <a:gd name="connsiteX31" fmla="*/ 357569 w 671935"/>
                                                    <a:gd name="connsiteY31" fmla="*/ 1490773 h 1586886"/>
                                                    <a:gd name="connsiteX32" fmla="*/ 462344 w 671935"/>
                                                    <a:gd name="connsiteY32" fmla="*/ 1476486 h 1586886"/>
                                                    <a:gd name="connsiteX33" fmla="*/ 290894 w 671935"/>
                                                    <a:gd name="connsiteY33" fmla="*/ 1419336 h 1586886"/>
                                                    <a:gd name="connsiteX34" fmla="*/ 186119 w 671935"/>
                                                    <a:gd name="connsiteY34" fmla="*/ 1300273 h 1586886"/>
                                                    <a:gd name="connsiteX35" fmla="*/ 119444 w 671935"/>
                                                    <a:gd name="connsiteY35" fmla="*/ 1157398 h 1586886"/>
                                                    <a:gd name="connsiteX36" fmla="*/ 133731 w 671935"/>
                                                    <a:gd name="connsiteY36" fmla="*/ 943086 h 1586886"/>
                                                    <a:gd name="connsiteX37" fmla="*/ 209931 w 671935"/>
                                                    <a:gd name="connsiteY37" fmla="*/ 757348 h 1586886"/>
                                                    <a:gd name="connsiteX38" fmla="*/ 348044 w 671935"/>
                                                    <a:gd name="connsiteY38" fmla="*/ 671623 h 1586886"/>
                                                    <a:gd name="connsiteX39" fmla="*/ 386144 w 671935"/>
                                                    <a:gd name="connsiteY39" fmla="*/ 781161 h 1586886"/>
                                                    <a:gd name="connsiteX40" fmla="*/ 500444 w 671935"/>
                                                    <a:gd name="connsiteY40" fmla="*/ 947848 h 1586886"/>
                                                    <a:gd name="connsiteX41" fmla="*/ 586169 w 671935"/>
                                                    <a:gd name="connsiteY41" fmla="*/ 1057386 h 1586886"/>
                                                    <a:gd name="connsiteX42" fmla="*/ 648081 w 671935"/>
                                                    <a:gd name="connsiteY42" fmla="*/ 1152636 h 1586886"/>
                                                    <a:gd name="connsiteX43" fmla="*/ 652844 w 671935"/>
                                                    <a:gd name="connsiteY43" fmla="*/ 1114536 h 1586886"/>
                                                    <a:gd name="connsiteX44" fmla="*/ 576644 w 671935"/>
                                                    <a:gd name="connsiteY44" fmla="*/ 1004998 h 1586886"/>
                                                    <a:gd name="connsiteX45" fmla="*/ 476631 w 671935"/>
                                                    <a:gd name="connsiteY45" fmla="*/ 895461 h 1586886"/>
                                                    <a:gd name="connsiteX46" fmla="*/ 371856 w 671935"/>
                                                    <a:gd name="connsiteY46" fmla="*/ 638286 h 1586886"/>
                                                    <a:gd name="connsiteX47" fmla="*/ 290894 w 671935"/>
                                                    <a:gd name="connsiteY47" fmla="*/ 419211 h 1586886"/>
                                                    <a:gd name="connsiteX48" fmla="*/ 200406 w 671935"/>
                                                    <a:gd name="connsiteY48" fmla="*/ 47736 h 1586886"/>
                                                    <a:gd name="connsiteX49" fmla="*/ 181356 w 671935"/>
                                                    <a:gd name="connsiteY49" fmla="*/ 4873 h 1586886"/>
                                                    <a:gd name="connsiteX50" fmla="*/ 148019 w 671935"/>
                                                    <a:gd name="connsiteY50" fmla="*/ 47736 h 1586886"/>
                                                    <a:gd name="connsiteX51" fmla="*/ 176594 w 671935"/>
                                                    <a:gd name="connsiteY51" fmla="*/ 42973 h 1586886"/>
                                                    <a:gd name="connsiteX52" fmla="*/ 195644 w 671935"/>
                                                    <a:gd name="connsiteY52" fmla="*/ 162036 h 1586886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  <a:cxn ang="0">
                                                      <a:pos x="connsiteX13" y="connsiteY13"/>
                                                    </a:cxn>
                                                    <a:cxn ang="0">
                                                      <a:pos x="connsiteX14" y="connsiteY14"/>
                                                    </a:cxn>
                                                    <a:cxn ang="0">
                                                      <a:pos x="connsiteX15" y="connsiteY15"/>
                                                    </a:cxn>
                                                    <a:cxn ang="0">
                                                      <a:pos x="connsiteX16" y="connsiteY16"/>
                                                    </a:cxn>
                                                    <a:cxn ang="0">
                                                      <a:pos x="connsiteX17" y="connsiteY17"/>
                                                    </a:cxn>
                                                    <a:cxn ang="0">
                                                      <a:pos x="connsiteX18" y="connsiteY18"/>
                                                    </a:cxn>
                                                    <a:cxn ang="0">
                                                      <a:pos x="connsiteX19" y="connsiteY19"/>
                                                    </a:cxn>
                                                    <a:cxn ang="0">
                                                      <a:pos x="connsiteX20" y="connsiteY20"/>
                                                    </a:cxn>
                                                    <a:cxn ang="0">
                                                      <a:pos x="connsiteX21" y="connsiteY21"/>
                                                    </a:cxn>
                                                    <a:cxn ang="0">
                                                      <a:pos x="connsiteX22" y="connsiteY22"/>
                                                    </a:cxn>
                                                    <a:cxn ang="0">
                                                      <a:pos x="connsiteX23" y="connsiteY23"/>
                                                    </a:cxn>
                                                    <a:cxn ang="0">
                                                      <a:pos x="connsiteX24" y="connsiteY24"/>
                                                    </a:cxn>
                                                    <a:cxn ang="0">
                                                      <a:pos x="connsiteX25" y="connsiteY25"/>
                                                    </a:cxn>
                                                    <a:cxn ang="0">
                                                      <a:pos x="connsiteX26" y="connsiteY26"/>
                                                    </a:cxn>
                                                    <a:cxn ang="0">
                                                      <a:pos x="connsiteX27" y="connsiteY27"/>
                                                    </a:cxn>
                                                    <a:cxn ang="0">
                                                      <a:pos x="connsiteX28" y="connsiteY28"/>
                                                    </a:cxn>
                                                    <a:cxn ang="0">
                                                      <a:pos x="connsiteX29" y="connsiteY29"/>
                                                    </a:cxn>
                                                    <a:cxn ang="0">
                                                      <a:pos x="connsiteX30" y="connsiteY30"/>
                                                    </a:cxn>
                                                    <a:cxn ang="0">
                                                      <a:pos x="connsiteX31" y="connsiteY31"/>
                                                    </a:cxn>
                                                    <a:cxn ang="0">
                                                      <a:pos x="connsiteX32" y="connsiteY32"/>
                                                    </a:cxn>
                                                    <a:cxn ang="0">
                                                      <a:pos x="connsiteX33" y="connsiteY33"/>
                                                    </a:cxn>
                                                    <a:cxn ang="0">
                                                      <a:pos x="connsiteX34" y="connsiteY34"/>
                                                    </a:cxn>
                                                    <a:cxn ang="0">
                                                      <a:pos x="connsiteX35" y="connsiteY35"/>
                                                    </a:cxn>
                                                    <a:cxn ang="0">
                                                      <a:pos x="connsiteX36" y="connsiteY36"/>
                                                    </a:cxn>
                                                    <a:cxn ang="0">
                                                      <a:pos x="connsiteX37" y="connsiteY37"/>
                                                    </a:cxn>
                                                    <a:cxn ang="0">
                                                      <a:pos x="connsiteX38" y="connsiteY38"/>
                                                    </a:cxn>
                                                    <a:cxn ang="0">
                                                      <a:pos x="connsiteX39" y="connsiteY39"/>
                                                    </a:cxn>
                                                    <a:cxn ang="0">
                                                      <a:pos x="connsiteX40" y="connsiteY40"/>
                                                    </a:cxn>
                                                    <a:cxn ang="0">
                                                      <a:pos x="connsiteX41" y="connsiteY41"/>
                                                    </a:cxn>
                                                    <a:cxn ang="0">
                                                      <a:pos x="connsiteX42" y="connsiteY42"/>
                                                    </a:cxn>
                                                    <a:cxn ang="0">
                                                      <a:pos x="connsiteX43" y="connsiteY43"/>
                                                    </a:cxn>
                                                    <a:cxn ang="0">
                                                      <a:pos x="connsiteX44" y="connsiteY44"/>
                                                    </a:cxn>
                                                    <a:cxn ang="0">
                                                      <a:pos x="connsiteX45" y="connsiteY45"/>
                                                    </a:cxn>
                                                    <a:cxn ang="0">
                                                      <a:pos x="connsiteX46" y="connsiteY46"/>
                                                    </a:cxn>
                                                    <a:cxn ang="0">
                                                      <a:pos x="connsiteX47" y="connsiteY47"/>
                                                    </a:cxn>
                                                    <a:cxn ang="0">
                                                      <a:pos x="connsiteX48" y="connsiteY48"/>
                                                    </a:cxn>
                                                    <a:cxn ang="0">
                                                      <a:pos x="connsiteX49" y="connsiteY49"/>
                                                    </a:cxn>
                                                    <a:cxn ang="0">
                                                      <a:pos x="connsiteX50" y="connsiteY50"/>
                                                    </a:cxn>
                                                    <a:cxn ang="0">
                                                      <a:pos x="connsiteX51" y="connsiteY51"/>
                                                    </a:cxn>
                                                    <a:cxn ang="0">
                                                      <a:pos x="connsiteX52" y="connsiteY52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671935" h="1586886">
                                                      <a:moveTo>
                                                        <a:pt x="195644" y="162036"/>
                                                      </a:moveTo>
                                                      <a:cubicBezTo>
                                                        <a:pt x="204375" y="219186"/>
                                                        <a:pt x="242475" y="338248"/>
                                                        <a:pt x="228981" y="385873"/>
                                                      </a:cubicBezTo>
                                                      <a:cubicBezTo>
                                                        <a:pt x="215487" y="433498"/>
                                                        <a:pt x="145637" y="423974"/>
                                                        <a:pt x="114681" y="447786"/>
                                                      </a:cubicBezTo>
                                                      <a:cubicBezTo>
                                                        <a:pt x="83725" y="471599"/>
                                                        <a:pt x="40069" y="519223"/>
                                                        <a:pt x="43244" y="528748"/>
                                                      </a:cubicBezTo>
                                                      <a:cubicBezTo>
                                                        <a:pt x="46419" y="538273"/>
                                                        <a:pt x="94837" y="506524"/>
                                                        <a:pt x="133731" y="504936"/>
                                                      </a:cubicBezTo>
                                                      <a:cubicBezTo>
                                                        <a:pt x="172625" y="503348"/>
                                                        <a:pt x="275812" y="509698"/>
                                                        <a:pt x="276606" y="519223"/>
                                                      </a:cubicBezTo>
                                                      <a:cubicBezTo>
                                                        <a:pt x="277400" y="528748"/>
                                                        <a:pt x="184531" y="528749"/>
                                                        <a:pt x="138494" y="562086"/>
                                                      </a:cubicBezTo>
                                                      <a:cubicBezTo>
                                                        <a:pt x="92456" y="595424"/>
                                                        <a:pt x="6731" y="710517"/>
                                                        <a:pt x="381" y="719248"/>
                                                      </a:cubicBezTo>
                                                      <a:cubicBezTo>
                                                        <a:pt x="-5969" y="727979"/>
                                                        <a:pt x="68644" y="635110"/>
                                                        <a:pt x="100394" y="614473"/>
                                                      </a:cubicBezTo>
                                                      <a:cubicBezTo>
                                                        <a:pt x="132144" y="593836"/>
                                                        <a:pt x="166275" y="598598"/>
                                                        <a:pt x="190881" y="595423"/>
                                                      </a:cubicBezTo>
                                                      <a:cubicBezTo>
                                                        <a:pt x="215487" y="592248"/>
                                                        <a:pt x="265493" y="575579"/>
                                                        <a:pt x="248031" y="595423"/>
                                                      </a:cubicBezTo>
                                                      <a:cubicBezTo>
                                                        <a:pt x="230569" y="615267"/>
                                                        <a:pt x="125794" y="662892"/>
                                                        <a:pt x="86106" y="714486"/>
                                                      </a:cubicBezTo>
                                                      <a:cubicBezTo>
                                                        <a:pt x="46418" y="766080"/>
                                                        <a:pt x="3556" y="903399"/>
                                                        <a:pt x="9906" y="904986"/>
                                                      </a:cubicBezTo>
                                                      <a:cubicBezTo>
                                                        <a:pt x="16256" y="906574"/>
                                                        <a:pt x="82931" y="761317"/>
                                                        <a:pt x="124206" y="724011"/>
                                                      </a:cubicBezTo>
                                                      <a:cubicBezTo>
                                                        <a:pt x="165481" y="686705"/>
                                                        <a:pt x="254381" y="671623"/>
                                                        <a:pt x="257556" y="681148"/>
                                                      </a:cubicBezTo>
                                                      <a:cubicBezTo>
                                                        <a:pt x="260731" y="690673"/>
                                                        <a:pt x="170243" y="700992"/>
                                                        <a:pt x="143256" y="781161"/>
                                                      </a:cubicBezTo>
                                                      <a:cubicBezTo>
                                                        <a:pt x="116269" y="861330"/>
                                                        <a:pt x="74994" y="1050242"/>
                                                        <a:pt x="95631" y="1162161"/>
                                                      </a:cubicBezTo>
                                                      <a:cubicBezTo>
                                                        <a:pt x="116268" y="1274080"/>
                                                        <a:pt x="205962" y="1388379"/>
                                                        <a:pt x="267081" y="1452673"/>
                                                      </a:cubicBezTo>
                                                      <a:cubicBezTo>
                                                        <a:pt x="328200" y="1516967"/>
                                                        <a:pt x="407575" y="1533636"/>
                                                        <a:pt x="462344" y="1547923"/>
                                                      </a:cubicBezTo>
                                                      <a:cubicBezTo>
                                                        <a:pt x="517113" y="1562210"/>
                                                        <a:pt x="560769" y="1532048"/>
                                                        <a:pt x="595694" y="1538398"/>
                                                      </a:cubicBezTo>
                                                      <a:cubicBezTo>
                                                        <a:pt x="630619" y="1544748"/>
                                                        <a:pt x="670306" y="1593961"/>
                                                        <a:pt x="671894" y="1586023"/>
                                                      </a:cubicBezTo>
                                                      <a:cubicBezTo>
                                                        <a:pt x="673482" y="1578085"/>
                                                        <a:pt x="629031" y="1526492"/>
                                                        <a:pt x="605219" y="1490773"/>
                                                      </a:cubicBezTo>
                                                      <a:cubicBezTo>
                                                        <a:pt x="581407" y="1455054"/>
                                                        <a:pt x="548069" y="1420130"/>
                                                        <a:pt x="529019" y="1371711"/>
                                                      </a:cubicBezTo>
                                                      <a:cubicBezTo>
                                                        <a:pt x="509969" y="1323292"/>
                                                        <a:pt x="496475" y="1255030"/>
                                                        <a:pt x="490919" y="1200261"/>
                                                      </a:cubicBezTo>
                                                      <a:cubicBezTo>
                                                        <a:pt x="485363" y="1145492"/>
                                                        <a:pt x="491712" y="1086754"/>
                                                        <a:pt x="495681" y="1043098"/>
                                                      </a:cubicBezTo>
                                                      <a:cubicBezTo>
                                                        <a:pt x="499650" y="999442"/>
                                                        <a:pt x="517906" y="939910"/>
                                                        <a:pt x="514731" y="938323"/>
                                                      </a:cubicBezTo>
                                                      <a:cubicBezTo>
                                                        <a:pt x="511556" y="936736"/>
                                                        <a:pt x="482981" y="976423"/>
                                                        <a:pt x="476631" y="1033573"/>
                                                      </a:cubicBezTo>
                                                      <a:cubicBezTo>
                                                        <a:pt x="470281" y="1090723"/>
                                                        <a:pt x="465519" y="1208992"/>
                                                        <a:pt x="476631" y="1281223"/>
                                                      </a:cubicBezTo>
                                                      <a:cubicBezTo>
                                                        <a:pt x="487744" y="1353454"/>
                                                        <a:pt x="532194" y="1429655"/>
                                                        <a:pt x="543306" y="1466961"/>
                                                      </a:cubicBezTo>
                                                      <a:cubicBezTo>
                                                        <a:pt x="554418" y="1504267"/>
                                                        <a:pt x="559975" y="1497917"/>
                                                        <a:pt x="543306" y="1505061"/>
                                                      </a:cubicBezTo>
                                                      <a:cubicBezTo>
                                                        <a:pt x="526637" y="1512205"/>
                                                        <a:pt x="474250" y="1512204"/>
                                                        <a:pt x="443294" y="1509823"/>
                                                      </a:cubicBezTo>
                                                      <a:cubicBezTo>
                                                        <a:pt x="412338" y="1507442"/>
                                                        <a:pt x="354394" y="1496329"/>
                                                        <a:pt x="357569" y="1490773"/>
                                                      </a:cubicBezTo>
                                                      <a:cubicBezTo>
                                                        <a:pt x="360744" y="1485217"/>
                                                        <a:pt x="473456" y="1488392"/>
                                                        <a:pt x="462344" y="1476486"/>
                                                      </a:cubicBezTo>
                                                      <a:cubicBezTo>
                                                        <a:pt x="451232" y="1464580"/>
                                                        <a:pt x="336931" y="1448705"/>
                                                        <a:pt x="290894" y="1419336"/>
                                                      </a:cubicBezTo>
                                                      <a:cubicBezTo>
                                                        <a:pt x="244857" y="1389967"/>
                                                        <a:pt x="214694" y="1343929"/>
                                                        <a:pt x="186119" y="1300273"/>
                                                      </a:cubicBezTo>
                                                      <a:cubicBezTo>
                                                        <a:pt x="157544" y="1256617"/>
                                                        <a:pt x="128175" y="1216929"/>
                                                        <a:pt x="119444" y="1157398"/>
                                                      </a:cubicBezTo>
                                                      <a:cubicBezTo>
                                                        <a:pt x="110713" y="1097867"/>
                                                        <a:pt x="118650" y="1009761"/>
                                                        <a:pt x="133731" y="943086"/>
                                                      </a:cubicBezTo>
                                                      <a:cubicBezTo>
                                                        <a:pt x="148812" y="876411"/>
                                                        <a:pt x="174212" y="802592"/>
                                                        <a:pt x="209931" y="757348"/>
                                                      </a:cubicBezTo>
                                                      <a:cubicBezTo>
                                                        <a:pt x="245650" y="712104"/>
                                                        <a:pt x="318675" y="667654"/>
                                                        <a:pt x="348044" y="671623"/>
                                                      </a:cubicBezTo>
                                                      <a:cubicBezTo>
                                                        <a:pt x="377413" y="675592"/>
                                                        <a:pt x="360744" y="735124"/>
                                                        <a:pt x="386144" y="781161"/>
                                                      </a:cubicBezTo>
                                                      <a:cubicBezTo>
                                                        <a:pt x="411544" y="827198"/>
                                                        <a:pt x="467107" y="901811"/>
                                                        <a:pt x="500444" y="947848"/>
                                                      </a:cubicBezTo>
                                                      <a:cubicBezTo>
                                                        <a:pt x="533782" y="993886"/>
                                                        <a:pt x="561563" y="1023255"/>
                                                        <a:pt x="586169" y="1057386"/>
                                                      </a:cubicBezTo>
                                                      <a:cubicBezTo>
                                                        <a:pt x="610775" y="1091517"/>
                                                        <a:pt x="636969" y="1143111"/>
                                                        <a:pt x="648081" y="1152636"/>
                                                      </a:cubicBezTo>
                                                      <a:cubicBezTo>
                                                        <a:pt x="659194" y="1162161"/>
                                                        <a:pt x="664750" y="1139142"/>
                                                        <a:pt x="652844" y="1114536"/>
                                                      </a:cubicBezTo>
                                                      <a:cubicBezTo>
                                                        <a:pt x="640938" y="1089930"/>
                                                        <a:pt x="606013" y="1041511"/>
                                                        <a:pt x="576644" y="1004998"/>
                                                      </a:cubicBezTo>
                                                      <a:cubicBezTo>
                                                        <a:pt x="547275" y="968486"/>
                                                        <a:pt x="510762" y="956580"/>
                                                        <a:pt x="476631" y="895461"/>
                                                      </a:cubicBezTo>
                                                      <a:cubicBezTo>
                                                        <a:pt x="442500" y="834342"/>
                                                        <a:pt x="402812" y="717661"/>
                                                        <a:pt x="371856" y="638286"/>
                                                      </a:cubicBezTo>
                                                      <a:cubicBezTo>
                                                        <a:pt x="340900" y="558911"/>
                                                        <a:pt x="319469" y="517636"/>
                                                        <a:pt x="290894" y="419211"/>
                                                      </a:cubicBezTo>
                                                      <a:cubicBezTo>
                                                        <a:pt x="262319" y="320786"/>
                                                        <a:pt x="218662" y="116792"/>
                                                        <a:pt x="200406" y="47736"/>
                                                      </a:cubicBezTo>
                                                      <a:cubicBezTo>
                                                        <a:pt x="182150" y="-21320"/>
                                                        <a:pt x="190087" y="4873"/>
                                                        <a:pt x="181356" y="4873"/>
                                                      </a:cubicBezTo>
                                                      <a:cubicBezTo>
                                                        <a:pt x="172625" y="4873"/>
                                                        <a:pt x="148813" y="41386"/>
                                                        <a:pt x="148019" y="47736"/>
                                                      </a:cubicBezTo>
                                                      <a:cubicBezTo>
                                                        <a:pt x="147225" y="54086"/>
                                                        <a:pt x="168657" y="26304"/>
                                                        <a:pt x="176594" y="42973"/>
                                                      </a:cubicBezTo>
                                                      <a:cubicBezTo>
                                                        <a:pt x="184531" y="59642"/>
                                                        <a:pt x="186913" y="104886"/>
                                                        <a:pt x="195644" y="162036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chemeClr val="tx1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69" name="Freeform 3082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A76F3B6B-90E2-42A0-8BEC-BC9D7C6D1814}"/>
                                                    </a:ext>
                                                  </a:extLst>
                                                </p:cNvPr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5347572" y="3377492"/>
                                                  <a:ext cx="2004686" cy="1466155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29291 w 2004686"/>
                                                    <a:gd name="connsiteY0" fmla="*/ 27696 h 1466155"/>
                                                    <a:gd name="connsiteX1" fmla="*/ 5478 w 2004686"/>
                                                    <a:gd name="connsiteY1" fmla="*/ 408696 h 1466155"/>
                                                    <a:gd name="connsiteX2" fmla="*/ 95966 w 2004686"/>
                                                    <a:gd name="connsiteY2" fmla="*/ 775408 h 1466155"/>
                                                    <a:gd name="connsiteX3" fmla="*/ 215028 w 2004686"/>
                                                    <a:gd name="connsiteY3" fmla="*/ 1232608 h 1466155"/>
                                                    <a:gd name="connsiteX4" fmla="*/ 119778 w 2004686"/>
                                                    <a:gd name="connsiteY4" fmla="*/ 675396 h 1466155"/>
                                                    <a:gd name="connsiteX5" fmla="*/ 43578 w 2004686"/>
                                                    <a:gd name="connsiteY5" fmla="*/ 322971 h 1466155"/>
                                                    <a:gd name="connsiteX6" fmla="*/ 53103 w 2004686"/>
                                                    <a:gd name="connsiteY6" fmla="*/ 80083 h 1466155"/>
                                                    <a:gd name="connsiteX7" fmla="*/ 253128 w 2004686"/>
                                                    <a:gd name="connsiteY7" fmla="*/ 70558 h 1466155"/>
                                                    <a:gd name="connsiteX8" fmla="*/ 605553 w 2004686"/>
                                                    <a:gd name="connsiteY8" fmla="*/ 151521 h 1466155"/>
                                                    <a:gd name="connsiteX9" fmla="*/ 1029416 w 2004686"/>
                                                    <a:gd name="connsiteY9" fmla="*/ 251533 h 1466155"/>
                                                    <a:gd name="connsiteX10" fmla="*/ 1358028 w 2004686"/>
                                                    <a:gd name="connsiteY10" fmla="*/ 484896 h 1466155"/>
                                                    <a:gd name="connsiteX11" fmla="*/ 1719978 w 2004686"/>
                                                    <a:gd name="connsiteY11" fmla="*/ 851608 h 1466155"/>
                                                    <a:gd name="connsiteX12" fmla="*/ 1929528 w 2004686"/>
                                                    <a:gd name="connsiteY12" fmla="*/ 1280233 h 1466155"/>
                                                    <a:gd name="connsiteX13" fmla="*/ 1981916 w 2004686"/>
                                                    <a:gd name="connsiteY13" fmla="*/ 1465971 h 1466155"/>
                                                    <a:gd name="connsiteX14" fmla="*/ 1996203 w 2004686"/>
                                                    <a:gd name="connsiteY14" fmla="*/ 1251658 h 1466155"/>
                                                    <a:gd name="connsiteX15" fmla="*/ 1853328 w 2004686"/>
                                                    <a:gd name="connsiteY15" fmla="*/ 1004008 h 1466155"/>
                                                    <a:gd name="connsiteX16" fmla="*/ 1634253 w 2004686"/>
                                                    <a:gd name="connsiteY16" fmla="*/ 651583 h 1466155"/>
                                                    <a:gd name="connsiteX17" fmla="*/ 1167528 w 2004686"/>
                                                    <a:gd name="connsiteY17" fmla="*/ 289633 h 1466155"/>
                                                    <a:gd name="connsiteX18" fmla="*/ 896066 w 2004686"/>
                                                    <a:gd name="connsiteY18" fmla="*/ 175333 h 1466155"/>
                                                    <a:gd name="connsiteX19" fmla="*/ 448391 w 2004686"/>
                                                    <a:gd name="connsiteY19" fmla="*/ 70558 h 1466155"/>
                                                    <a:gd name="connsiteX20" fmla="*/ 186453 w 2004686"/>
                                                    <a:gd name="connsiteY20" fmla="*/ 32458 h 1466155"/>
                                                    <a:gd name="connsiteX21" fmla="*/ 29291 w 2004686"/>
                                                    <a:gd name="connsiteY21" fmla="*/ 27696 h 1466155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  <a:cxn ang="0">
                                                      <a:pos x="connsiteX13" y="connsiteY13"/>
                                                    </a:cxn>
                                                    <a:cxn ang="0">
                                                      <a:pos x="connsiteX14" y="connsiteY14"/>
                                                    </a:cxn>
                                                    <a:cxn ang="0">
                                                      <a:pos x="connsiteX15" y="connsiteY15"/>
                                                    </a:cxn>
                                                    <a:cxn ang="0">
                                                      <a:pos x="connsiteX16" y="connsiteY16"/>
                                                    </a:cxn>
                                                    <a:cxn ang="0">
                                                      <a:pos x="connsiteX17" y="connsiteY17"/>
                                                    </a:cxn>
                                                    <a:cxn ang="0">
                                                      <a:pos x="connsiteX18" y="connsiteY18"/>
                                                    </a:cxn>
                                                    <a:cxn ang="0">
                                                      <a:pos x="connsiteX19" y="connsiteY19"/>
                                                    </a:cxn>
                                                    <a:cxn ang="0">
                                                      <a:pos x="connsiteX20" y="connsiteY20"/>
                                                    </a:cxn>
                                                    <a:cxn ang="0">
                                                      <a:pos x="connsiteX21" y="connsiteY21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2004686" h="1466155">
                                                      <a:moveTo>
                                                        <a:pt x="29291" y="27696"/>
                                                      </a:moveTo>
                                                      <a:cubicBezTo>
                                                        <a:pt x="-871" y="90402"/>
                                                        <a:pt x="-5634" y="284077"/>
                                                        <a:pt x="5478" y="408696"/>
                                                      </a:cubicBezTo>
                                                      <a:cubicBezTo>
                                                        <a:pt x="16590" y="533315"/>
                                                        <a:pt x="61041" y="638089"/>
                                                        <a:pt x="95966" y="775408"/>
                                                      </a:cubicBezTo>
                                                      <a:cubicBezTo>
                                                        <a:pt x="130891" y="912727"/>
                                                        <a:pt x="211059" y="1249277"/>
                                                        <a:pt x="215028" y="1232608"/>
                                                      </a:cubicBezTo>
                                                      <a:cubicBezTo>
                                                        <a:pt x="218997" y="1215939"/>
                                                        <a:pt x="148353" y="827002"/>
                                                        <a:pt x="119778" y="675396"/>
                                                      </a:cubicBezTo>
                                                      <a:cubicBezTo>
                                                        <a:pt x="91203" y="523790"/>
                                                        <a:pt x="54690" y="422190"/>
                                                        <a:pt x="43578" y="322971"/>
                                                      </a:cubicBezTo>
                                                      <a:cubicBezTo>
                                                        <a:pt x="32466" y="223752"/>
                                                        <a:pt x="18178" y="122152"/>
                                                        <a:pt x="53103" y="80083"/>
                                                      </a:cubicBezTo>
                                                      <a:cubicBezTo>
                                                        <a:pt x="88028" y="38014"/>
                                                        <a:pt x="161053" y="58652"/>
                                                        <a:pt x="253128" y="70558"/>
                                                      </a:cubicBezTo>
                                                      <a:cubicBezTo>
                                                        <a:pt x="345203" y="82464"/>
                                                        <a:pt x="605553" y="151521"/>
                                                        <a:pt x="605553" y="151521"/>
                                                      </a:cubicBezTo>
                                                      <a:cubicBezTo>
                                                        <a:pt x="734934" y="181683"/>
                                                        <a:pt x="904004" y="195971"/>
                                                        <a:pt x="1029416" y="251533"/>
                                                      </a:cubicBezTo>
                                                      <a:cubicBezTo>
                                                        <a:pt x="1154828" y="307095"/>
                                                        <a:pt x="1242934" y="384884"/>
                                                        <a:pt x="1358028" y="484896"/>
                                                      </a:cubicBezTo>
                                                      <a:cubicBezTo>
                                                        <a:pt x="1473122" y="584908"/>
                                                        <a:pt x="1624728" y="719052"/>
                                                        <a:pt x="1719978" y="851608"/>
                                                      </a:cubicBezTo>
                                                      <a:cubicBezTo>
                                                        <a:pt x="1815228" y="984164"/>
                                                        <a:pt x="1885872" y="1177839"/>
                                                        <a:pt x="1929528" y="1280233"/>
                                                      </a:cubicBezTo>
                                                      <a:cubicBezTo>
                                                        <a:pt x="1973184" y="1382627"/>
                                                        <a:pt x="1970804" y="1470733"/>
                                                        <a:pt x="1981916" y="1465971"/>
                                                      </a:cubicBezTo>
                                                      <a:cubicBezTo>
                                                        <a:pt x="1993028" y="1461209"/>
                                                        <a:pt x="2017634" y="1328652"/>
                                                        <a:pt x="1996203" y="1251658"/>
                                                      </a:cubicBezTo>
                                                      <a:cubicBezTo>
                                                        <a:pt x="1974772" y="1174664"/>
                                                        <a:pt x="1913653" y="1104020"/>
                                                        <a:pt x="1853328" y="1004008"/>
                                                      </a:cubicBezTo>
                                                      <a:cubicBezTo>
                                                        <a:pt x="1793003" y="903996"/>
                                                        <a:pt x="1748553" y="770645"/>
                                                        <a:pt x="1634253" y="651583"/>
                                                      </a:cubicBezTo>
                                                      <a:cubicBezTo>
                                                        <a:pt x="1519953" y="532521"/>
                                                        <a:pt x="1290559" y="369008"/>
                                                        <a:pt x="1167528" y="289633"/>
                                                      </a:cubicBezTo>
                                                      <a:cubicBezTo>
                                                        <a:pt x="1044497" y="210258"/>
                                                        <a:pt x="1015922" y="211845"/>
                                                        <a:pt x="896066" y="175333"/>
                                                      </a:cubicBezTo>
                                                      <a:cubicBezTo>
                                                        <a:pt x="776210" y="138821"/>
                                                        <a:pt x="566660" y="94370"/>
                                                        <a:pt x="448391" y="70558"/>
                                                      </a:cubicBezTo>
                                                      <a:cubicBezTo>
                                                        <a:pt x="330122" y="46746"/>
                                                        <a:pt x="256303" y="37221"/>
                                                        <a:pt x="186453" y="32458"/>
                                                      </a:cubicBezTo>
                                                      <a:cubicBezTo>
                                                        <a:pt x="116603" y="27695"/>
                                                        <a:pt x="59453" y="-35010"/>
                                                        <a:pt x="29291" y="27696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chemeClr val="tx1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  <p:grpSp>
                                              <p:nvGrpSpPr>
                                                <p:cNvPr id="70" name="Group 69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F7239C4E-B949-43F3-849E-C9ED08ECF176}"/>
                                                    </a:ext>
                                                  </a:extLst>
                                                </p:cNvPr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 rot="21112601">
                                                  <a:off x="5460046" y="378386"/>
                                                  <a:ext cx="2219829" cy="3255256"/>
                                                  <a:chOff x="4750012" y="1019188"/>
                                                  <a:chExt cx="2141151" cy="3152815"/>
                                                </a:xfrm>
                                                <a:solidFill>
                                                  <a:schemeClr val="tx1"/>
                                                </a:solidFill>
                                              </p:grpSpPr>
                                              <p:grpSp>
                                                <p:nvGrpSpPr>
                                                  <p:cNvPr id="215" name="Group 214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08E03A32-E9E3-44A5-9342-6F3FA22CCC1A}"/>
                                                      </a:ext>
                                                    </a:extLst>
                                                  </p:cNvPr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4750012" y="1019188"/>
                                                    <a:ext cx="2141151" cy="3142676"/>
                                                    <a:chOff x="5429158" y="821261"/>
                                                    <a:chExt cx="2141151" cy="3142676"/>
                                                  </a:xfrm>
                                                  <a:grpFill/>
                                                </p:grpSpPr>
                                                <p:grpSp>
                                                  <p:nvGrpSpPr>
                                                    <p:cNvPr id="217" name="Group 216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82FAFD2C-3A8A-4EB9-8883-E1CE585906D9}"/>
                                                        </a:ext>
                                                      </a:extLst>
                                                    </p:cNvPr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5429158" y="821261"/>
                                                      <a:ext cx="2141151" cy="3142676"/>
                                                      <a:chOff x="5429158" y="821261"/>
                                                      <a:chExt cx="2141151" cy="3142676"/>
                                                    </a:xfrm>
                                                    <a:grpFill/>
                                                  </p:grpSpPr>
                                                  <p:grpSp>
                                                    <p:nvGrpSpPr>
                                                      <p:cNvPr id="219" name="Group 218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2D40EBDC-358F-4388-BC82-F588FA826584}"/>
                                                          </a:ext>
                                                        </a:extLst>
                                                      </p:cNvPr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5429158" y="821261"/>
                                                        <a:ext cx="2141151" cy="3142676"/>
                                                        <a:chOff x="5429158" y="821261"/>
                                                        <a:chExt cx="2141151" cy="3142676"/>
                                                      </a:xfrm>
                                                      <a:grpFill/>
                                                    </p:grpSpPr>
                                                    <p:grpSp>
                                                      <p:nvGrpSpPr>
                                                        <p:cNvPr id="221" name="Group 220">
                                                          <a:extLst>
                                                            <a:ext uri="{FF2B5EF4-FFF2-40B4-BE49-F238E27FC236}">
                                                              <a16:creationId xmlns:a16="http://schemas.microsoft.com/office/drawing/2014/main" id="{DD7FFBE3-0305-4A4B-A854-AF10B4A34A7C}"/>
                                                            </a:ext>
                                                          </a:extLst>
                                                        </p:cNvPr>
                                                        <p:cNvGrpSpPr/>
                                                        <p:nvPr/>
                                                      </p:nvGrpSpPr>
                                                      <p:grpSpPr>
                                                        <a:xfrm>
                                                          <a:off x="5429158" y="821261"/>
                                                          <a:ext cx="2141151" cy="3142676"/>
                                                          <a:chOff x="5470231" y="821261"/>
                                                          <a:chExt cx="2141151" cy="3142676"/>
                                                        </a:xfrm>
                                                        <a:grpFill/>
                                                      </p:grpSpPr>
                                                      <p:grpSp>
                                                        <p:nvGrpSpPr>
                                                          <p:cNvPr id="223" name="Group 222">
                                                            <a:extLst>
                                                              <a:ext uri="{FF2B5EF4-FFF2-40B4-BE49-F238E27FC236}">
                                                                <a16:creationId xmlns:a16="http://schemas.microsoft.com/office/drawing/2014/main" id="{EC4388D3-1171-48A0-B75D-17EDD9E073E1}"/>
                                                              </a:ext>
                                                            </a:extLst>
                                                          </p:cNvPr>
                                                          <p:cNvGrpSpPr/>
                                                          <p:nvPr/>
                                                        </p:nvGrpSpPr>
                                                        <p:grpSpPr>
                                                          <a:xfrm>
                                                            <a:off x="5470231" y="821261"/>
                                                            <a:ext cx="2141151" cy="3142676"/>
                                                            <a:chOff x="5470231" y="821261"/>
                                                            <a:chExt cx="2141151" cy="3142676"/>
                                                          </a:xfrm>
                                                          <a:grpFill/>
                                                        </p:grpSpPr>
                                                        <p:grpSp>
                                                          <p:nvGrpSpPr>
                                                            <p:cNvPr id="225" name="Group 224">
                                                              <a:extLst>
                                                                <a:ext uri="{FF2B5EF4-FFF2-40B4-BE49-F238E27FC236}">
                                                                  <a16:creationId xmlns:a16="http://schemas.microsoft.com/office/drawing/2014/main" id="{1D87DEC7-B2B7-4475-8E6F-F7EE34E10117}"/>
                                                                </a:ext>
                                                              </a:extLst>
                                                            </p:cNvPr>
                                                            <p:cNvGrpSpPr/>
                                                            <p:nvPr/>
                                                          </p:nvGrpSpPr>
                                                          <p:grpSpPr>
                                                            <a:xfrm>
                                                              <a:off x="5470231" y="821261"/>
                                                              <a:ext cx="2141151" cy="3142676"/>
                                                              <a:chOff x="5264196" y="720773"/>
                                                              <a:chExt cx="2141151" cy="3142676"/>
                                                            </a:xfrm>
                                                            <a:grpFill/>
                                                          </p:grpSpPr>
                                                          <p:grpSp>
                                                            <p:nvGrpSpPr>
                                                              <p:cNvPr id="227" name="Group 226">
                                                                <a:extLst>
                                                                  <a:ext uri="{FF2B5EF4-FFF2-40B4-BE49-F238E27FC236}">
                                                                    <a16:creationId xmlns:a16="http://schemas.microsoft.com/office/drawing/2014/main" id="{87ACDAB1-FEC0-4624-A798-68BC36856066}"/>
                                                                  </a:ext>
                                                                </a:extLst>
                                                              </p:cNvPr>
                                                              <p:cNvGrpSpPr/>
                                                              <p:nvPr/>
                                                            </p:nvGrpSpPr>
                                                            <p:grpSpPr>
                                                              <a:xfrm>
                                                                <a:off x="5264196" y="720773"/>
                                                                <a:ext cx="2141151" cy="3142676"/>
                                                                <a:chOff x="4989619" y="1206548"/>
                                                                <a:chExt cx="2141151" cy="3142676"/>
                                                              </a:xfrm>
                                                              <a:grpFill/>
                                                            </p:grpSpPr>
                                                            <p:grpSp>
                                                              <p:nvGrpSpPr>
                                                                <p:cNvPr id="229" name="Group 228">
                                                                  <a:extLst>
                                                                    <a:ext uri="{FF2B5EF4-FFF2-40B4-BE49-F238E27FC236}">
                                                                      <a16:creationId xmlns:a16="http://schemas.microsoft.com/office/drawing/2014/main" id="{E5FEDBAC-4405-4956-8F0A-078BFB7522D9}"/>
                                                                    </a:ext>
                                                                  </a:extLst>
                                                                </p:cNvPr>
                                                                <p:cNvGrpSpPr/>
                                                                <p:nvPr/>
                                                              </p:nvGrpSpPr>
                                                              <p:grpSpPr>
                                                                <a:xfrm>
                                                                  <a:off x="4989619" y="1206548"/>
                                                                  <a:ext cx="2141151" cy="3142676"/>
                                                                  <a:chOff x="4989619" y="1206548"/>
                                                                  <a:chExt cx="2141151" cy="3142676"/>
                                                                </a:xfrm>
                                                                <a:grpFill/>
                                                              </p:grpSpPr>
                                                              <p:grpSp>
                                                                <p:nvGrpSpPr>
                                                                  <p:cNvPr id="231" name="Group 230">
                                                                    <a:extLst>
                                                                      <a:ext uri="{FF2B5EF4-FFF2-40B4-BE49-F238E27FC236}">
                                                                        <a16:creationId xmlns:a16="http://schemas.microsoft.com/office/drawing/2014/main" id="{46D85DC2-83ED-4455-8237-E95D7F11CBD2}"/>
                                                                      </a:ext>
                                                                    </a:extLst>
                                                                  </p:cNvPr>
                                                                  <p:cNvGrpSpPr/>
                                                                  <p:nvPr/>
                                                                </p:nvGrpSpPr>
                                                                <p:grpSpPr>
                                                                  <a:xfrm>
                                                                    <a:off x="4989619" y="1206548"/>
                                                                    <a:ext cx="2141151" cy="3142676"/>
                                                                    <a:chOff x="4989619" y="1206548"/>
                                                                    <a:chExt cx="2141151" cy="3142676"/>
                                                                  </a:xfrm>
                                                                  <a:grpFill/>
                                                                </p:grpSpPr>
                                                                <p:grpSp>
                                                                  <p:nvGrpSpPr>
                                                                    <p:cNvPr id="233" name="Group 232">
                                                                      <a:extLst>
                                                                        <a:ext uri="{FF2B5EF4-FFF2-40B4-BE49-F238E27FC236}">
                                                                          <a16:creationId xmlns:a16="http://schemas.microsoft.com/office/drawing/2014/main" id="{19CF31EF-2153-4E52-BB2F-BF1E7274C3BC}"/>
                                                                        </a:ext>
                                                                      </a:extLst>
                                                                    </p:cNvPr>
                                                                    <p:cNvGrpSpPr/>
                                                                    <p:nvPr/>
                                                                  </p:nvGrpSpPr>
                                                                  <p:grpSpPr>
                                                                    <a:xfrm>
                                                                      <a:off x="4989619" y="1206548"/>
                                                                      <a:ext cx="2141151" cy="3142676"/>
                                                                      <a:chOff x="4989619" y="1206548"/>
                                                                      <a:chExt cx="2141151" cy="3142676"/>
                                                                    </a:xfrm>
                                                                    <a:grpFill/>
                                                                  </p:grpSpPr>
                                                                  <p:grpSp>
                                                                    <p:nvGrpSpPr>
                                                                      <p:cNvPr id="235" name="Group 234">
                                                                        <a:extLst>
                                                                          <a:ext uri="{FF2B5EF4-FFF2-40B4-BE49-F238E27FC236}">
                                                                            <a16:creationId xmlns:a16="http://schemas.microsoft.com/office/drawing/2014/main" id="{87D547E4-99C1-4178-A7C1-3B65B1D4DAFA}"/>
                                                                          </a:ext>
                                                                        </a:extLst>
                                                                      </p:cNvPr>
                                                                      <p:cNvGrpSpPr/>
                                                                      <p:nvPr/>
                                                                    </p:nvGrpSpPr>
                                                                    <p:grpSpPr>
                                                                      <a:xfrm>
                                                                        <a:off x="4989619" y="1206548"/>
                                                                        <a:ext cx="2141151" cy="3142676"/>
                                                                        <a:chOff x="5856394" y="1401810"/>
                                                                        <a:chExt cx="2141151" cy="3142676"/>
                                                                      </a:xfrm>
                                                                      <a:grpFill/>
                                                                    </p:grpSpPr>
                                                                    <p:grpSp>
                                                                      <p:nvGrpSpPr>
                                                                        <p:cNvPr id="237" name="Group 236">
                                                                          <a:extLst>
                                                                            <a:ext uri="{FF2B5EF4-FFF2-40B4-BE49-F238E27FC236}">
                                                                              <a16:creationId xmlns:a16="http://schemas.microsoft.com/office/drawing/2014/main" id="{24DAD43C-C8B8-478B-8BEA-67A104CC752F}"/>
                                                                            </a:ext>
                                                                          </a:extLst>
                                                                        </p:cNvPr>
                                                                        <p:cNvGrpSpPr/>
                                                                        <p:nvPr/>
                                                                      </p:nvGrpSpPr>
                                                                      <p:grpSpPr>
                                                                        <a:xfrm>
                                                                          <a:off x="5856394" y="1401810"/>
                                                                          <a:ext cx="2141151" cy="3142676"/>
                                                                          <a:chOff x="5856394" y="1401810"/>
                                                                          <a:chExt cx="2141151" cy="3142676"/>
                                                                        </a:xfrm>
                                                                        <a:grpFill/>
                                                                      </p:grpSpPr>
                                                                      <p:grpSp>
                                                                        <p:nvGrpSpPr>
                                                                          <p:cNvPr id="239" name="Group 238">
                                                                            <a:extLst>
                                                                              <a:ext uri="{FF2B5EF4-FFF2-40B4-BE49-F238E27FC236}">
                                                                                <a16:creationId xmlns:a16="http://schemas.microsoft.com/office/drawing/2014/main" id="{C59A6506-FCB8-41E9-A49B-4B4298BD1B80}"/>
                                                                              </a:ext>
                                                                            </a:extLst>
                                                                          </p:cNvPr>
                                                                          <p:cNvGrpSpPr/>
                                                                          <p:nvPr/>
                                                                        </p:nvGrpSpPr>
                                                                        <p:grpSpPr>
                                                                          <a:xfrm>
                                                                            <a:off x="5856394" y="1401810"/>
                                                                            <a:ext cx="2141151" cy="3142676"/>
                                                                            <a:chOff x="3797832" y="788572"/>
                                                                            <a:chExt cx="2141151" cy="3142676"/>
                                                                          </a:xfrm>
                                                                          <a:grpFill/>
                                                                        </p:grpSpPr>
                                                                        <p:grpSp>
                                                                          <p:nvGrpSpPr>
                                                                            <p:cNvPr id="241" name="Group 240">
                                                                              <a:extLst>
                                                                                <a:ext uri="{FF2B5EF4-FFF2-40B4-BE49-F238E27FC236}">
                                                                                  <a16:creationId xmlns:a16="http://schemas.microsoft.com/office/drawing/2014/main" id="{B3EA9869-EE0C-4C51-8BC5-87FAC81F049B}"/>
                                                                                </a:ext>
                                                                              </a:extLst>
                                                                            </p:cNvPr>
                                                                            <p:cNvGrpSpPr/>
                                                                            <p:nvPr/>
                                                                          </p:nvGrpSpPr>
                                                                          <p:grpSpPr>
                                                                            <a:xfrm>
                                                                              <a:off x="3797832" y="788572"/>
                                                                              <a:ext cx="2141151" cy="3142676"/>
                                                                              <a:chOff x="6346644" y="1016932"/>
                                                                              <a:chExt cx="2141151" cy="3142676"/>
                                                                            </a:xfrm>
                                                                            <a:grpFill/>
                                                                          </p:grpSpPr>
                                                                          <p:grpSp>
                                                                            <p:nvGrpSpPr>
                                                                              <p:cNvPr id="244" name="Group 243">
                                                                                <a:extLst>
                                                                                  <a:ext uri="{FF2B5EF4-FFF2-40B4-BE49-F238E27FC236}">
                                                                                    <a16:creationId xmlns:a16="http://schemas.microsoft.com/office/drawing/2014/main" id="{536B6423-0FE4-489B-9284-C9E491BDCAD2}"/>
                                                                                  </a:ext>
                                                                                </a:extLst>
                                                                              </p:cNvPr>
                                                                              <p:cNvGrpSpPr/>
                                                                              <p:nvPr/>
                                                                            </p:nvGrpSpPr>
                                                                            <p:grpSpPr>
                                                                              <a:xfrm>
                                                                                <a:off x="6346644" y="1016932"/>
                                                                                <a:ext cx="2141151" cy="3142676"/>
                                                                                <a:chOff x="6346644" y="1016932"/>
                                                                                <a:chExt cx="2141151" cy="3142676"/>
                                                                              </a:xfrm>
                                                                              <a:grpFill/>
                                                                            </p:grpSpPr>
                                                                            <p:grpSp>
                                                                              <p:nvGrpSpPr>
                                                                                <p:cNvPr id="246" name="Group 245">
                                                                                  <a:extLst>
                                                                                    <a:ext uri="{FF2B5EF4-FFF2-40B4-BE49-F238E27FC236}">
                                                                                      <a16:creationId xmlns:a16="http://schemas.microsoft.com/office/drawing/2014/main" id="{5E83516B-CCCA-4850-B286-3F2BBDF4755F}"/>
                                                                                    </a:ext>
                                                                                  </a:extLst>
                                                                                </p:cNvPr>
                                                                                <p:cNvGrpSpPr/>
                                                                                <p:nvPr/>
                                                                              </p:nvGrpSpPr>
                                                                              <p:grpSpPr>
                                                                                <a:xfrm>
                                                                                  <a:off x="6346644" y="1016932"/>
                                                                                  <a:ext cx="2141151" cy="3142676"/>
                                                                                  <a:chOff x="6346644" y="1016932"/>
                                                                                  <a:chExt cx="2141151" cy="3142676"/>
                                                                                </a:xfrm>
                                                                                <a:grpFill/>
                                                                              </p:grpSpPr>
                                                                              <p:grpSp>
                                                                                <p:nvGrpSpPr>
                                                                                  <p:cNvPr id="248" name="Group 247">
                                                                                    <a:extLst>
                                                                                      <a:ext uri="{FF2B5EF4-FFF2-40B4-BE49-F238E27FC236}">
                                                                                        <a16:creationId xmlns:a16="http://schemas.microsoft.com/office/drawing/2014/main" id="{5AF464D9-0B44-46EE-A743-7817220E7018}"/>
                                                                                      </a:ext>
                                                                                    </a:extLst>
                                                                                  </p:cNvPr>
                                                                                  <p:cNvGrpSpPr/>
                                                                                  <p:nvPr/>
                                                                                </p:nvGrpSpPr>
                                                                                <p:grpSpPr>
                                                                                  <a:xfrm>
                                                                                    <a:off x="6346644" y="1016932"/>
                                                                                    <a:ext cx="2141151" cy="3142676"/>
                                                                                    <a:chOff x="5354210" y="784325"/>
                                                                                    <a:chExt cx="2141151" cy="3142676"/>
                                                                                  </a:xfrm>
                                                                                  <a:grpFill/>
                                                                                </p:grpSpPr>
                                                                                <p:grpSp>
                                                                                  <p:nvGrpSpPr>
                                                                                    <p:cNvPr id="250" name="Group 249">
                                                                                      <a:extLst>
                                                                                        <a:ext uri="{FF2B5EF4-FFF2-40B4-BE49-F238E27FC236}">
                                                                                          <a16:creationId xmlns:a16="http://schemas.microsoft.com/office/drawing/2014/main" id="{465FBCCF-37CD-4CA2-A43E-B36E6192C6C4}"/>
                                                                                        </a:ext>
                                                                                      </a:extLst>
                                                                                    </p:cNvPr>
                                                                                    <p:cNvGrpSpPr/>
                                                                                    <p:nvPr/>
                                                                                  </p:nvGrpSpPr>
                                                                                  <p:grpSpPr>
                                                                                    <a:xfrm>
                                                                                      <a:off x="5354210" y="784325"/>
                                                                                      <a:ext cx="2141151" cy="3142676"/>
                                                                                      <a:chOff x="5354210" y="784325"/>
                                                                                      <a:chExt cx="2141151" cy="3142676"/>
                                                                                    </a:xfrm>
                                                                                    <a:grpFill/>
                                                                                  </p:grpSpPr>
                                                                                  <p:grpSp>
                                                                                    <p:nvGrpSpPr>
                                                                                      <p:cNvPr id="252" name="Group 251">
                                                                                        <a:extLst>
                                                                                          <a:ext uri="{FF2B5EF4-FFF2-40B4-BE49-F238E27FC236}">
                                                                                            <a16:creationId xmlns:a16="http://schemas.microsoft.com/office/drawing/2014/main" id="{E8E37622-CD42-48FB-B4F1-3A2E63706BB9}"/>
                                                                                          </a:ext>
                                                                                        </a:extLst>
                                                                                      </p:cNvPr>
                                                                                      <p:cNvGrpSpPr/>
                                                                                      <p:nvPr/>
                                                                                    </p:nvGrpSpPr>
                                                                                    <p:grpSpPr>
                                                                                      <a:xfrm>
                                                                                        <a:off x="5354210" y="784325"/>
                                                                                        <a:ext cx="2141151" cy="3142676"/>
                                                                                        <a:chOff x="6346644" y="1051025"/>
                                                                                        <a:chExt cx="2141151" cy="3142676"/>
                                                                                      </a:xfrm>
                                                                                      <a:grpFill/>
                                                                                    </p:grpSpPr>
                                                                                    <p:grpSp>
                                                                                      <p:nvGrpSpPr>
                                                                                        <p:cNvPr id="254" name="Group 253">
                                                                                          <a:extLst>
                                                                                            <a:ext uri="{FF2B5EF4-FFF2-40B4-BE49-F238E27FC236}">
                                                                                              <a16:creationId xmlns:a16="http://schemas.microsoft.com/office/drawing/2014/main" id="{5422993E-1041-4108-823C-99B964D1238F}"/>
                                                                                            </a:ext>
                                                                                          </a:extLst>
                                                                                        </p:cNvPr>
                                                                                        <p:cNvGrpSpPr/>
                                                                                        <p:nvPr/>
                                                                                      </p:nvGrpSpPr>
                                                                                      <p:grpSpPr>
                                                                                        <a:xfrm>
                                                                                          <a:off x="6346644" y="1051025"/>
                                                                                          <a:ext cx="2141151" cy="3142676"/>
                                                                                          <a:chOff x="6346644" y="1051025"/>
                                                                                          <a:chExt cx="2141151" cy="3142676"/>
                                                                                        </a:xfrm>
                                                                                        <a:grpFill/>
                                                                                      </p:grpSpPr>
                                                                                      <p:grpSp>
                                                                                        <p:nvGrpSpPr>
                                                                                          <p:cNvPr id="256" name="Group 255">
                                                                                            <a:extLst>
                                                                                              <a:ext uri="{FF2B5EF4-FFF2-40B4-BE49-F238E27FC236}">
                                                                                                <a16:creationId xmlns:a16="http://schemas.microsoft.com/office/drawing/2014/main" id="{41691DA9-5D35-45EB-B338-BDE9EE986724}"/>
                                                                                              </a:ext>
                                                                                            </a:extLst>
                                                                                          </p:cNvPr>
                                                                                          <p:cNvGrpSpPr/>
                                                                                          <p:nvPr/>
                                                                                        </p:nvGrpSpPr>
                                                                                        <p:grpSpPr>
                                                                                          <a:xfrm>
                                                                                            <a:off x="6346644" y="1051025"/>
                                                                                            <a:ext cx="2141151" cy="3142676"/>
                                                                                            <a:chOff x="6346644" y="1051025"/>
                                                                                            <a:chExt cx="2141151" cy="3142676"/>
                                                                                          </a:xfrm>
                                                                                          <a:grpFill/>
                                                                                        </p:grpSpPr>
                                                                                        <p:grpSp>
                                                                                          <p:nvGrpSpPr>
                                                                                            <p:cNvPr id="258" name="Group 257">
                                                                                              <a:extLst>
                                                                                                <a:ext uri="{FF2B5EF4-FFF2-40B4-BE49-F238E27FC236}">
                                                                                                  <a16:creationId xmlns:a16="http://schemas.microsoft.com/office/drawing/2014/main" id="{D1546E59-54E2-40E1-B3E8-0E1A542B1AEB}"/>
                                                                                                </a:ext>
                                                                                              </a:extLst>
                                                                                            </p:cNvPr>
                                                                                            <p:cNvGrpSpPr/>
                                                                                            <p:nvPr/>
                                                                                          </p:nvGrpSpPr>
                                                                                          <p:grpSpPr>
                                                                                            <a:xfrm>
                                                                                              <a:off x="6346644" y="1051025"/>
                                                                                              <a:ext cx="2141151" cy="3142676"/>
                                                                                              <a:chOff x="6346644" y="1051025"/>
                                                                                              <a:chExt cx="2141151" cy="3142676"/>
                                                                                            </a:xfrm>
                                                                                            <a:grpFill/>
                                                                                          </p:grpSpPr>
                                                                                          <p:grpSp>
                                                                                            <p:nvGrpSpPr>
                                                                                              <p:cNvPr id="260" name="Group 259">
                                                                                                <a:extLst>
                                                                                                  <a:ext uri="{FF2B5EF4-FFF2-40B4-BE49-F238E27FC236}">
                                                                                                    <a16:creationId xmlns:a16="http://schemas.microsoft.com/office/drawing/2014/main" id="{C6EC016B-A322-42AD-AD5D-A30BCF41F416}"/>
                                                                                                  </a:ext>
                                                                                                </a:extLst>
                                                                                              </p:cNvPr>
                                                                                              <p:cNvGrpSpPr/>
                                                                                              <p:nvPr/>
                                                                                            </p:nvGrpSpPr>
                                                                                            <p:grpSpPr>
                                                                                              <a:xfrm>
                                                                                                <a:off x="6346644" y="1051025"/>
                                                                                                <a:ext cx="2141151" cy="3142676"/>
                                                                                                <a:chOff x="3797832" y="853099"/>
                                                                                                <a:chExt cx="2141151" cy="3142676"/>
                                                                                              </a:xfrm>
                                                                                              <a:grpFill/>
                                                                                            </p:grpSpPr>
                                                                                            <p:grpSp>
                                                                                              <p:nvGrpSpPr>
                                                                                                <p:cNvPr id="262" name="Group 261">
                                                                                                  <a:extLst>
                                                                                                    <a:ext uri="{FF2B5EF4-FFF2-40B4-BE49-F238E27FC236}">
                                                                                                      <a16:creationId xmlns:a16="http://schemas.microsoft.com/office/drawing/2014/main" id="{2616D9FC-62F8-4986-8CC8-3FF1B64D1F64}"/>
                                                                                                    </a:ext>
                                                                                                  </a:extLst>
                                                                                                </p:cNvPr>
                                                                                                <p:cNvGrpSpPr/>
                                                                                                <p:nvPr/>
                                                                                              </p:nvGrpSpPr>
                                                                                              <p:grpSpPr>
                                                                                                <a:xfrm>
                                                                                                  <a:off x="3797832" y="853099"/>
                                                                                                  <a:ext cx="2141151" cy="3142676"/>
                                                                                                  <a:chOff x="6346644" y="1054010"/>
                                                                                                  <a:chExt cx="2141151" cy="3142676"/>
                                                                                                </a:xfrm>
                                                                                                <a:grpFill/>
                                                                                              </p:grpSpPr>
                                                                                              <p:grpSp>
                                                                                                <p:nvGrpSpPr>
                                                                                                  <p:cNvPr id="264" name="Group 263">
                                                                                                    <a:extLst>
                                                                                                      <a:ext uri="{FF2B5EF4-FFF2-40B4-BE49-F238E27FC236}">
                                                                                                        <a16:creationId xmlns:a16="http://schemas.microsoft.com/office/drawing/2014/main" id="{007D6AF4-050E-47A3-920B-F9459DD77C77}"/>
                                                                                                      </a:ext>
                                                                                                    </a:extLst>
                                                                                                  </p:cNvPr>
                                                                                                  <p:cNvGrpSpPr/>
                                                                                                  <p:nvPr/>
                                                                                                </p:nvGrpSpPr>
                                                                                                <p:grpSpPr>
                                                                                                  <a:xfrm>
                                                                                                    <a:off x="6346644" y="1054010"/>
                                                                                                    <a:ext cx="2141151" cy="3142676"/>
                                                                                                    <a:chOff x="6346644" y="1019188"/>
                                                                                                    <a:chExt cx="2141151" cy="3142676"/>
                                                                                                  </a:xfrm>
                                                                                                  <a:grpFill/>
                                                                                                </p:grpSpPr>
                                                                                                <p:grpSp>
                                                                                                  <p:nvGrpSpPr>
                                                                                                    <p:cNvPr id="266" name="Group 265">
                                                                                                      <a:extLst>
                                                                                                        <a:ext uri="{FF2B5EF4-FFF2-40B4-BE49-F238E27FC236}">
                                                                                                          <a16:creationId xmlns:a16="http://schemas.microsoft.com/office/drawing/2014/main" id="{686A9B41-7A25-47B4-B436-D7248369CBD4}"/>
                                                                                                        </a:ext>
                                                                                                      </a:extLst>
                                                                                                    </p:cNvPr>
                                                                                                    <p:cNvGrpSpPr/>
                                                                                                    <p:nvPr/>
                                                                                                  </p:nvGrpSpPr>
                                                                                                  <p:grpSpPr>
                                                                                                    <a:xfrm>
                                                                                                      <a:off x="6346644" y="1019188"/>
                                                                                                      <a:ext cx="2141151" cy="3142676"/>
                                                                                                      <a:chOff x="3797832" y="783161"/>
                                                                                                      <a:chExt cx="2141151" cy="3142676"/>
                                                                                                    </a:xfrm>
                                                                                                    <a:grpFill/>
                                                                                                  </p:grpSpPr>
                                                                                                  <p:grpSp>
                                                                                                    <p:nvGrpSpPr>
                                                                                                      <p:cNvPr id="269" name="Group 268">
                                                                                                        <a:extLst>
                                                                                                          <a:ext uri="{FF2B5EF4-FFF2-40B4-BE49-F238E27FC236}">
                                                                                                            <a16:creationId xmlns:a16="http://schemas.microsoft.com/office/drawing/2014/main" id="{FBA84F97-E26A-4CDC-BCD3-8E6E815C821B}"/>
                                                                                                          </a:ext>
                                                                                                        </a:extLst>
                                                                                                      </p:cNvPr>
                                                                                                      <p:cNvGrpSpPr/>
                                                                                                      <p:nvPr/>
                                                                                                    </p:nvGrpSpPr>
                                                                                                    <p:grpSpPr>
                                                                                                      <a:xfrm>
                                                                                                        <a:off x="3797832" y="783161"/>
                                                                                                        <a:ext cx="2141151" cy="3142676"/>
                                                                                                        <a:chOff x="5092610" y="923938"/>
                                                                                                        <a:chExt cx="2141151" cy="3142676"/>
                                                                                                      </a:xfrm>
                                                                                                      <a:grpFill/>
                                                                                                    </p:grpSpPr>
                                                                                                    <p:grpSp>
                                                                                                      <p:nvGrpSpPr>
                                                                                                        <p:cNvPr id="271" name="Group 270">
                                                                                                          <a:extLst>
                                                                                                            <a:ext uri="{FF2B5EF4-FFF2-40B4-BE49-F238E27FC236}">
                                                                                                              <a16:creationId xmlns:a16="http://schemas.microsoft.com/office/drawing/2014/main" id="{AD90B2B4-255C-4B58-B98B-94458BCBDDC1}"/>
                                                                                                            </a:ext>
                                                                                                          </a:extLst>
                                                                                                        </p:cNvPr>
                                                                                                        <p:cNvGrpSpPr/>
                                                                                                        <p:nvPr/>
                                                                                                      </p:nvGrpSpPr>
                                                                                                      <p:grpSpPr>
                                                                                                        <a:xfrm>
                                                                                                          <a:off x="5092610" y="923938"/>
                                                                                                          <a:ext cx="2141151" cy="3142676"/>
                                                                                                          <a:chOff x="5391850" y="856083"/>
                                                                                                          <a:chExt cx="2141151" cy="3142676"/>
                                                                                                        </a:xfrm>
                                                                                                        <a:grpFill/>
                                                                                                      </p:grpSpPr>
                                                                                                      <p:grpSp>
                                                                                                        <p:nvGrpSpPr>
                                                                                                          <p:cNvPr id="274" name="Group 273">
                                                                                                            <a:extLst>
                                                                                                              <a:ext uri="{FF2B5EF4-FFF2-40B4-BE49-F238E27FC236}">
                                                                                                                <a16:creationId xmlns:a16="http://schemas.microsoft.com/office/drawing/2014/main" id="{CE0CE805-94AF-4179-B446-EA55D9B6B1B7}"/>
                                                                                                              </a:ext>
                                                                                                            </a:extLst>
                                                                                                          </p:cNvPr>
                                                                                                          <p:cNvGrpSpPr/>
                                                                                                          <p:nvPr/>
                                                                                                        </p:nvGrpSpPr>
                                                                                                        <p:grpSpPr>
                                                                                                          <a:xfrm>
                                                                                                            <a:off x="5391850" y="856083"/>
                                                                                                            <a:ext cx="2141151" cy="3142676"/>
                                                                                                            <a:chOff x="6346644" y="1019188"/>
                                                                                                            <a:chExt cx="2141151" cy="3142676"/>
                                                                                                          </a:xfrm>
                                                                                                          <a:grpFill/>
                                                                                                        </p:grpSpPr>
                                                                                                        <p:sp>
                                                                                                          <p:nvSpPr>
                                                                                                            <p:cNvPr id="277" name="Freeform 64">
                                                                                                              <a:extLst>
                                                                                                                <a:ext uri="{FF2B5EF4-FFF2-40B4-BE49-F238E27FC236}">
                                                                                                                  <a16:creationId xmlns:a16="http://schemas.microsoft.com/office/drawing/2014/main" id="{025AF5A6-9732-41FF-ACC3-03D472B8BBC5}"/>
                                                                                                                </a:ext>
                                                                                                              </a:extLst>
                                                                                                            </p:cNvPr>
                                                                                                            <p:cNvSpPr/>
                                                                                                            <p:nvPr/>
                                                                                                          </p:nvSpPr>
                                                                                                          <p:spPr>
                                                                                                            <a:xfrm>
                                                                                                              <a:off x="6687929" y="2905450"/>
                                                                                                              <a:ext cx="254877" cy="402996"/>
                                                                                                            </a:xfrm>
                                                                                                            <a:custGeom>
                                                                                                              <a:avLst/>
                                                                                                              <a:gdLst>
                                                                                                                <a:gd name="connsiteX0" fmla="*/ 252621 w 254877"/>
                                                                                                                <a:gd name="connsiteY0" fmla="*/ 2850 h 402996"/>
                                                                                                                <a:gd name="connsiteX1" fmla="*/ 68471 w 254877"/>
                                                                                                                <a:gd name="connsiteY1" fmla="*/ 28250 h 402996"/>
                                                                                                                <a:gd name="connsiteX2" fmla="*/ 4971 w 254877"/>
                                                                                                                <a:gd name="connsiteY2" fmla="*/ 193350 h 402996"/>
                                                                                                                <a:gd name="connsiteX3" fmla="*/ 11321 w 254877"/>
                                                                                                                <a:gd name="connsiteY3" fmla="*/ 294950 h 402996"/>
                                                                                                                <a:gd name="connsiteX4" fmla="*/ 68471 w 254877"/>
                                                                                                                <a:gd name="connsiteY4" fmla="*/ 402900 h 402996"/>
                                                                                                                <a:gd name="connsiteX5" fmla="*/ 55771 w 254877"/>
                                                                                                                <a:gd name="connsiteY5" fmla="*/ 275900 h 402996"/>
                                                                                                                <a:gd name="connsiteX6" fmla="*/ 24021 w 254877"/>
                                                                                                                <a:gd name="connsiteY6" fmla="*/ 237800 h 402996"/>
                                                                                                                <a:gd name="connsiteX7" fmla="*/ 74821 w 254877"/>
                                                                                                                <a:gd name="connsiteY7" fmla="*/ 123500 h 402996"/>
                                                                                                                <a:gd name="connsiteX8" fmla="*/ 163721 w 254877"/>
                                                                                                                <a:gd name="connsiteY8" fmla="*/ 60000 h 402996"/>
                                                                                                                <a:gd name="connsiteX9" fmla="*/ 252621 w 254877"/>
                                                                                                                <a:gd name="connsiteY9" fmla="*/ 2850 h 402996"/>
                                                                                                              </a:gdLst>
                                                                                                              <a:ahLst/>
                                                                                                              <a:cxnLst>
                                                                                                                <a:cxn ang="0">
                                                                                                                  <a:pos x="connsiteX0" y="connsiteY0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1" y="connsiteY1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2" y="connsiteY2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3" y="connsiteY3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4" y="connsiteY4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5" y="connsiteY5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6" y="connsiteY6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7" y="connsiteY7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8" y="connsiteY8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9" y="connsiteY9"/>
                                                                                                                </a:cxn>
                                                                                                              </a:cxnLst>
                                                                                                              <a:rect l="l" t="t" r="r" b="b"/>
                                                                                                              <a:pathLst>
                                                                                                                <a:path w="254877" h="402996">
                                                                                                                  <a:moveTo>
                                                                                                                    <a:pt x="252621" y="2850"/>
                                                                                                                  </a:moveTo>
                                                                                                                  <a:cubicBezTo>
                                                                                                                    <a:pt x="236746" y="-2442"/>
                                                                                                                    <a:pt x="109746" y="-3500"/>
                                                                                                                    <a:pt x="68471" y="28250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27196" y="60000"/>
                                                                                                                    <a:pt x="14496" y="148900"/>
                                                                                                                    <a:pt x="4971" y="193350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-4554" y="237800"/>
                                                                                                                    <a:pt x="738" y="260025"/>
                                                                                                                    <a:pt x="11321" y="294950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21904" y="329875"/>
                                                                                                                    <a:pt x="61063" y="406075"/>
                                                                                                                    <a:pt x="68471" y="402900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75879" y="399725"/>
                                                                                                                    <a:pt x="63179" y="303417"/>
                                                                                                                    <a:pt x="55771" y="275900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48363" y="248383"/>
                                                                                                                    <a:pt x="20846" y="263200"/>
                                                                                                                    <a:pt x="24021" y="237800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27196" y="212400"/>
                                                                                                                    <a:pt x="51538" y="153133"/>
                                                                                                                    <a:pt x="74821" y="123500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98104" y="93867"/>
                                                                                                                    <a:pt x="130913" y="76933"/>
                                                                                                                    <a:pt x="163721" y="60000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196529" y="43067"/>
                                                                                                                    <a:pt x="268496" y="8142"/>
                                                                                                                    <a:pt x="252621" y="2850"/>
                                                                                                                  </a:cubicBezTo>
                                                                                                                  <a:close/>
                                                                                                                </a:path>
                                                                                                              </a:pathLst>
                                                                                                            </a:custGeom>
                                                                                                            <a:grpFill/>
                                                                                                            <a:ln>
                                                                                                              <a:noFill/>
                                                                                                            </a:ln>
                                                                                                          </p:spPr>
                                                                                                          <p:style>
                                                                                                            <a:lnRef idx="2">
                                                                                                              <a:schemeClr val="accent1">
                                                                                                                <a:shade val="50000"/>
                                                                                                              </a:schemeClr>
                                                                                                            </a:lnRef>
                                                                                                            <a:fillRef idx="1">
                                                                                                              <a:schemeClr val="accent1"/>
                                                                                                            </a:fillRef>
                                                                                                            <a:effectRef idx="0">
                                                                                                              <a:schemeClr val="accent1"/>
                                                                                                            </a:effectRef>
                                                                                                            <a:fontRef idx="minor">
                                                                                                              <a:schemeClr val="lt1"/>
                                                                                                            </a:fontRef>
                                                                                                          </p:style>
                                                                                                          <p:txBody>
                                                                                                            <a:bodyPr rtlCol="0" anchor="ctr"/>
                                                                                                            <a:lstStyle/>
                                                                                                            <a:p>
                                                                                                              <a:pPr algn="ctr"/>
                                                                                                              <a:endParaRPr lang="en-AU"/>
                                                                                                            </a:p>
                                                                                                          </p:txBody>
                                                                                                        </p:sp>
                                                                                                        <p:sp>
                                                                                                          <p:nvSpPr>
                                                                                                            <p:cNvPr id="278" name="Freeform 65">
                                                                                                              <a:extLst>
                                                                                                                <a:ext uri="{FF2B5EF4-FFF2-40B4-BE49-F238E27FC236}">
                                                                                                                  <a16:creationId xmlns:a16="http://schemas.microsoft.com/office/drawing/2014/main" id="{82CDEFBA-673C-4E74-ACC5-A7AC64413D21}"/>
                                                                                                                </a:ext>
                                                                                                              </a:extLst>
                                                                                                            </p:cNvPr>
                                                                                                            <p:cNvSpPr/>
                                                                                                            <p:nvPr/>
                                                                                                          </p:nvSpPr>
                                                                                                          <p:spPr>
                                                                                                            <a:xfrm>
                                                                                                              <a:off x="7556458" y="2992301"/>
                                                                                                              <a:ext cx="266756" cy="375346"/>
                                                                                                            </a:xfrm>
                                                                                                            <a:custGeom>
                                                                                                              <a:avLst/>
                                                                                                              <a:gdLst>
                                                                                                                <a:gd name="connsiteX0" fmla="*/ 42 w 266756"/>
                                                                                                                <a:gd name="connsiteY0" fmla="*/ 4899 h 375346"/>
                                                                                                                <a:gd name="connsiteX1" fmla="*/ 107992 w 266756"/>
                                                                                                                <a:gd name="connsiteY1" fmla="*/ 36649 h 375346"/>
                                                                                                                <a:gd name="connsiteX2" fmla="*/ 196892 w 266756"/>
                                                                                                                <a:gd name="connsiteY2" fmla="*/ 157299 h 375346"/>
                                                                                                                <a:gd name="connsiteX3" fmla="*/ 266742 w 266756"/>
                                                                                                                <a:gd name="connsiteY3" fmla="*/ 328749 h 375346"/>
                                                                                                                <a:gd name="connsiteX4" fmla="*/ 203242 w 266756"/>
                                                                                                                <a:gd name="connsiteY4" fmla="*/ 373199 h 375346"/>
                                                                                                                <a:gd name="connsiteX5" fmla="*/ 215942 w 266756"/>
                                                                                                                <a:gd name="connsiteY5" fmla="*/ 277949 h 375346"/>
                                                                                                                <a:gd name="connsiteX6" fmla="*/ 120692 w 266756"/>
                                                                                                                <a:gd name="connsiteY6" fmla="*/ 125549 h 375346"/>
                                                                                                                <a:gd name="connsiteX7" fmla="*/ 42 w 266756"/>
                                                                                                                <a:gd name="connsiteY7" fmla="*/ 4899 h 375346"/>
                                                                                                              </a:gdLst>
                                                                                                              <a:ahLst/>
                                                                                                              <a:cxnLst>
                                                                                                                <a:cxn ang="0">
                                                                                                                  <a:pos x="connsiteX0" y="connsiteY0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1" y="connsiteY1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2" y="connsiteY2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3" y="connsiteY3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4" y="connsiteY4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5" y="connsiteY5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6" y="connsiteY6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7" y="connsiteY7"/>
                                                                                                                </a:cxn>
                                                                                                              </a:cxnLst>
                                                                                                              <a:rect l="l" t="t" r="r" b="b"/>
                                                                                                              <a:pathLst>
                                                                                                                <a:path w="266756" h="375346">
                                                                                                                  <a:moveTo>
                                                                                                                    <a:pt x="42" y="4899"/>
                                                                                                                  </a:moveTo>
                                                                                                                  <a:cubicBezTo>
                                                                                                                    <a:pt x="-2075" y="-9918"/>
                                                                                                                    <a:pt x="75184" y="11249"/>
                                                                                                                    <a:pt x="107992" y="36649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140800" y="62049"/>
                                                                                                                    <a:pt x="170434" y="108616"/>
                                                                                                                    <a:pt x="196892" y="157299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223350" y="205982"/>
                                                                                                                    <a:pt x="265684" y="292766"/>
                                                                                                                    <a:pt x="266742" y="328749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267800" y="364732"/>
                                                                                                                    <a:pt x="211709" y="381666"/>
                                                                                                                    <a:pt x="203242" y="373199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194775" y="364732"/>
                                                                                                                    <a:pt x="229700" y="319224"/>
                                                                                                                    <a:pt x="215942" y="277949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202184" y="236674"/>
                                                                                                                    <a:pt x="153500" y="169999"/>
                                                                                                                    <a:pt x="120692" y="125549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87884" y="81099"/>
                                                                                                                    <a:pt x="2159" y="19716"/>
                                                                                                                    <a:pt x="42" y="4899"/>
                                                                                                                  </a:cubicBezTo>
                                                                                                                  <a:close/>
                                                                                                                </a:path>
                                                                                                              </a:pathLst>
                                                                                                            </a:custGeom>
                                                                                                            <a:grpFill/>
                                                                                                            <a:ln>
                                                                                                              <a:noFill/>
                                                                                                            </a:ln>
                                                                                                          </p:spPr>
                                                                                                          <p:style>
                                                                                                            <a:lnRef idx="2">
                                                                                                              <a:schemeClr val="accent1">
                                                                                                                <a:shade val="50000"/>
                                                                                                              </a:schemeClr>
                                                                                                            </a:lnRef>
                                                                                                            <a:fillRef idx="1">
                                                                                                              <a:schemeClr val="accent1"/>
                                                                                                            </a:fillRef>
                                                                                                            <a:effectRef idx="0">
                                                                                                              <a:schemeClr val="accent1"/>
                                                                                                            </a:effectRef>
                                                                                                            <a:fontRef idx="minor">
                                                                                                              <a:schemeClr val="lt1"/>
                                                                                                            </a:fontRef>
                                                                                                          </p:style>
                                                                                                          <p:txBody>
                                                                                                            <a:bodyPr rtlCol="0" anchor="ctr"/>
                                                                                                            <a:lstStyle/>
                                                                                                            <a:p>
                                                                                                              <a:pPr algn="ctr"/>
                                                                                                              <a:endParaRPr lang="en-AU"/>
                                                                                                            </a:p>
                                                                                                          </p:txBody>
                                                                                                        </p:sp>
                                                                                                        <p:grpSp>
                                                                                                          <p:nvGrpSpPr>
                                                                                                            <p:cNvPr id="279" name="Group 278">
                                                                                                              <a:extLst>
                                                                                                                <a:ext uri="{FF2B5EF4-FFF2-40B4-BE49-F238E27FC236}">
                                                                                                                  <a16:creationId xmlns:a16="http://schemas.microsoft.com/office/drawing/2014/main" id="{7E60B4A0-A4A5-4518-B9B3-D9F8B7B12A31}"/>
                                                                                                                </a:ext>
                                                                                                              </a:extLst>
                                                                                                            </p:cNvPr>
                                                                                                            <p:cNvGrpSpPr/>
                                                                                                            <p:nvPr/>
                                                                                                          </p:nvGrpSpPr>
                                                                                                          <p:grpSpPr>
                                                                                                            <a:xfrm>
                                                                                                              <a:off x="6346644" y="1019188"/>
                                                                                                              <a:ext cx="2141151" cy="3142676"/>
                                                                                                              <a:chOff x="3782592" y="821261"/>
                                                                                                              <a:chExt cx="2141151" cy="3142676"/>
                                                                                                            </a:xfrm>
                                                                                                            <a:grpFill/>
                                                                                                          </p:grpSpPr>
                                                                                                          <p:grpSp>
                                                                                                            <p:nvGrpSpPr>
                                                                                                              <p:cNvPr id="282" name="Group 281">
                                                                                                                <a:extLst>
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<a16:creationId xmlns:a16="http://schemas.microsoft.com/office/drawing/2014/main" id="{76E2AA76-2BE7-4494-A682-ECB70F004027}"/>
                                                                                                                  </a:ext>
                                                                                                                </a:extLst>
                                                                                                              </p:cNvPr>
                                                                                                              <p:cNvGrpSpPr/>
                                                                                                              <p:nvPr/>
                                                                                                            </p:nvGrpSpPr>
                                                                                                            <p:grpSpPr>
                                                                                                              <a:xfrm>
                                                                                                                <a:off x="3782592" y="821261"/>
                                                                                                                <a:ext cx="2141151" cy="3142676"/>
                                                                                                                <a:chOff x="959559" y="789636"/>
                                                                                                                <a:chExt cx="2141151" cy="3142676"/>
                                                                                                              </a:xfrm>
                                                                                                              <a:grpFill/>
                                                                                                            </p:grpSpPr>
                                                                                                            <p:grpSp>
                                                                                                              <p:nvGrpSpPr>
                                                                                                                <p:cNvPr id="284" name="Group 283">
                                                                                                                  <a:extLst>
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<a16:creationId xmlns:a16="http://schemas.microsoft.com/office/drawing/2014/main" id="{CEAE9049-BA21-465E-9894-B11DC8882821}"/>
                                                                                                                    </a:ext>
                                                                                                                  </a:extLst>
                                                                                                                </p:cNvPr>
                                                                                                                <p:cNvGrpSpPr/>
                                                                                                                <p:nvPr/>
                                                                                                              </p:nvGrpSpPr>
                                                                                                              <p:grpSpPr>
                                                                                                                <a:xfrm>
                                                                                                                  <a:off x="959559" y="789636"/>
                                                                                                                  <a:ext cx="2141151" cy="3142676"/>
                                                                                                                  <a:chOff x="959559" y="789636"/>
                                                                                                                  <a:chExt cx="2141151" cy="3142676"/>
                                                                                                                </a:xfrm>
                                                                                                                <a:grpFill/>
                                                                                                              </p:grpSpPr>
                                                                                                              <p:grpSp>
                                                                                                                <p:nvGrpSpPr>
                                                                                                                  <p:cNvPr id="286" name="Group 285">
                                                                                                                    <a:extLst>
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<a16:creationId xmlns:a16="http://schemas.microsoft.com/office/drawing/2014/main" id="{8A2CE364-B7DB-40FA-BAB5-CA253B2B8150}"/>
                                                                                                                      </a:ext>
                                                                                                                    </a:extLst>
                                                                                                                  </p:cNvPr>
                                                                                                                  <p:cNvGrpSpPr/>
                                                                                                                  <p:nvPr/>
                                                                                                                </p:nvGrpSpPr>
                                                                                                                <p:grpSpPr>
                                                                                                                  <a:xfrm>
                                                                                                                    <a:off x="959559" y="789636"/>
                                                                                                                    <a:ext cx="2141151" cy="3142676"/>
                                                                                                                    <a:chOff x="977895" y="799036"/>
                                                                                                                    <a:chExt cx="2141151" cy="3142676"/>
                                                                                                                  </a:xfrm>
                                                                                                                  <a:grpFill/>
                                                                                                                </p:grpSpPr>
                                                                                                                <p:grpSp>
                                                                                                                  <p:nvGrpSpPr>
                                                                                                                    <p:cNvPr id="289" name="Group 288">
                                                                                                                      <a:extLst>
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<a16:creationId xmlns:a16="http://schemas.microsoft.com/office/drawing/2014/main" id="{40311C91-DA11-4DE6-8DC6-C6DD3064F50C}"/>
                                                                                                                        </a:ext>
                                                                                                                      </a:extLst>
                                                                                                                    </p:cNvPr>
                                                                                                                    <p:cNvGrpSpPr/>
                                                                                                                    <p:nvPr/>
                                                                                                                  </p:nvGrpSpPr>
                                                                                                                  <p:grpSpPr>
                                                                                                                    <a:xfrm>
                                                                                                                      <a:off x="977895" y="799036"/>
                                                                                                                      <a:ext cx="2141151" cy="3142676"/>
                                                                                                                      <a:chOff x="965896" y="826024"/>
                                                                                                                      <a:chExt cx="2141151" cy="3142676"/>
                                                                                                                    </a:xfrm>
                                                                                                                    <a:grpFill/>
                                                                                                                  </p:grpSpPr>
                                                                                                                  <p:grpSp>
                                                                                                                    <p:nvGrpSpPr>
                                                                                                                      <p:cNvPr id="291" name="Group 290">
                                                                                                                        <a:extLst>
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<a16:creationId xmlns:a16="http://schemas.microsoft.com/office/drawing/2014/main" id="{615566F1-6C5D-4DEB-9DD1-124742DEF856}"/>
                                                                                                                          </a:ext>
                                                                                                                        </a:extLst>
                                                                                                                      </p:cNvPr>
                                                                                                                      <p:cNvGrpSpPr/>
                                                                                                                      <p:nvPr/>
                                                                                                                    </p:nvGrpSpPr>
                                                                                                                    <p:grpSpPr>
                                                                                                                      <a:xfrm>
                                                                                                                        <a:off x="965896" y="826024"/>
                                                                                                                        <a:ext cx="2141151" cy="3142676"/>
                                                                                                                        <a:chOff x="3478223" y="856083"/>
                                                                                                                        <a:chExt cx="2141151" cy="3142676"/>
                                                                                                                      </a:xfrm>
                                                                                                                      <a:grpFill/>
                                                                                                                    </p:grpSpPr>
                                                                                                                    <p:grpSp>
                                                                                                                      <p:nvGrpSpPr>
                                                                                                                        <p:cNvPr id="293" name="Group 292">
                                                                                                                          <a:extLst>
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<a16:creationId xmlns:a16="http://schemas.microsoft.com/office/drawing/2014/main" id="{CEF788BB-C31A-4555-9B6B-7993F62A99BD}"/>
                                                                                                                            </a:ext>
                                                                                                                          </a:extLst>
                                                                                                                        </p:cNvPr>
                                                                                                                        <p:cNvGrpSpPr/>
                                                                                                                        <p:nvPr/>
                                                                                                                      </p:nvGrpSpPr>
                                                                                                                      <p:grpSpPr>
                                                                                                                        <a:xfrm>
                                                                                                                          <a:off x="3478223" y="856083"/>
                                                                                                                          <a:ext cx="2141151" cy="3142676"/>
                                                                                                                          <a:chOff x="3478223" y="856083"/>
                                                                                                                          <a:chExt cx="2141151" cy="3142676"/>
                                                                                                                        </a:xfrm>
                                                                                                                        <a:grpFill/>
                                                                                                                      </p:grpSpPr>
                                                                                                                      <p:grpSp>
                                                                                                                        <p:nvGrpSpPr>
                                                                                                                          <p:cNvPr id="295" name="Group 294">
                                                                                                                            <a:extLst>
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<a16:creationId xmlns:a16="http://schemas.microsoft.com/office/drawing/2014/main" id="{D50A2020-6A87-4A5C-9BCC-D8CD6E880B74}"/>
                                                                                                                              </a:ext>
                                                                                                                            </a:extLst>
                                                                                                                          </p:cNvPr>
                                                                                                                          <p:cNvGrpSpPr/>
                                                                                                                          <p:nvPr/>
                                                                                                                        </p:nvGrpSpPr>
                                                                                                                        <p:grpSpPr>
                                                                                                                          <a:xfrm>
                                                                                                                            <a:off x="3478223" y="856083"/>
                                                                                                                            <a:ext cx="2141151" cy="3142676"/>
                                                                                                                            <a:chOff x="3781244" y="814007"/>
                                                                                                                            <a:chExt cx="2141151" cy="3142676"/>
                                                                                                                          </a:xfrm>
                                                                                                                          <a:grpFill/>
                                                                                                                        </p:grpSpPr>
                                                                                                                        <p:grpSp>
                                                                                                                          <p:nvGrpSpPr>
                                                                                                                            <p:cNvPr id="297" name="Group 296">
                                                                                                                              <a:extLst>
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<a16:creationId xmlns:a16="http://schemas.microsoft.com/office/drawing/2014/main" id="{8153DC15-44B7-47E0-B39E-CD02D6B61EB4}"/>
                                                                                                                                </a:ext>
                                                                                                                              </a:extLst>
                                                                                                                            </p:cNvPr>
                                                                                                                            <p:cNvGrpSpPr/>
                                                                                                                            <p:nvPr/>
                                                                                                                          </p:nvGrpSpPr>
                                                                                                                          <p:grpSpPr>
                                                                                                                            <a:xfrm>
                                                                                                                              <a:off x="3781244" y="814007"/>
                                                                                                                              <a:ext cx="2141151" cy="3142676"/>
                                                                                                                              <a:chOff x="6346644" y="1051025"/>
                                                                                                                              <a:chExt cx="2141151" cy="3142676"/>
                                                                                                                            </a:xfrm>
                                                                                                                            <a:grpFill/>
                                                                                                                          </p:grpSpPr>
                                                                                                                          <p:grpSp>
                                                                                                                            <p:nvGrpSpPr>
                                                                                                                              <p:cNvPr id="300" name="Group 299">
                                                                                                                                <a:extLst>
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<a16:creationId xmlns:a16="http://schemas.microsoft.com/office/drawing/2014/main" id="{D6173A9F-40E3-43F0-AB3A-B11ACABF7104}"/>
                                                                                                                                  </a:ext>
                                                                                                                                </a:extLst>
                                                                                                                              </p:cNvPr>
                                                                                                                              <p:cNvGrpSpPr/>
                                                                                                                              <p:nvPr/>
                                                                                                                            </p:nvGrpSpPr>
                                                                                                                            <p:grpSpPr>
                                                                                                                              <a:xfrm>
                                                                                                                                <a:off x="6346644" y="1051025"/>
                                                                                                                                <a:ext cx="2141151" cy="3142676"/>
                                                                                                                                <a:chOff x="6346644" y="1051025"/>
                                                                                                                                <a:chExt cx="2141151" cy="3142676"/>
                                                                                                                              </a:xfrm>
                                                                                                                              <a:grpFill/>
                                                                                                                            </p:grpSpPr>
                                                                                                                            <p:grpSp>
                                                                                                                              <p:nvGrpSpPr>
                                                                                                                                <p:cNvPr id="303" name="Group 302">
                                                                                                                                  <a:extLst>
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<a16:creationId xmlns:a16="http://schemas.microsoft.com/office/drawing/2014/main" id="{4AFE296F-1B46-412D-82EC-70935D6C1705}"/>
                                                                                                                                    </a:ext>
                                                                                                                                  </a:extLst>
                                                                                                                                </p:cNvPr>
                                                                                                                                <p:cNvGrpSpPr/>
                                                                                                                                <p:nvPr/>
                                                                                                                              </p:nvGrpSpPr>
                                                                                                                              <p:grpSpPr>
                                                                                                                                <a:xfrm>
                                                                                                                                  <a:off x="6346644" y="1051025"/>
                                                                                                                                  <a:ext cx="2141151" cy="3142676"/>
                                                                                                                                  <a:chOff x="6346644" y="1051025"/>
                                                                                                                                  <a:chExt cx="2141151" cy="3142676"/>
                                                                                                                                </a:xfrm>
                                                                                                                                <a:grpFill/>
                                                                                                                              </p:grpSpPr>
                                                                                                                              <p:grpSp>
                                                                                                                                <p:nvGrpSpPr>
                                                                                                                                  <p:cNvPr id="305" name="Group 304">
                                                                                                                                    <a:extLst>
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<a16:creationId xmlns:a16="http://schemas.microsoft.com/office/drawing/2014/main" id="{866B4ED1-0241-4D8B-951A-E3730E303C41}"/>
                                                                                                                                      </a:ext>
                                                                                                                                    </a:extLst>
                                                                                                                                  </p:cNvPr>
                                                                                                                                  <p:cNvGrpSpPr/>
                                                                                                                                  <p:nvPr/>
                                                                                                                                </p:nvGrpSpPr>
                                                                                                                                <p:grpSpPr>
                                                                                                                                  <a:xfrm>
                                                                                                                                    <a:off x="6346644" y="1051025"/>
                                                                                                                                    <a:ext cx="2141151" cy="3142676"/>
                                                                                                                                    <a:chOff x="987032" y="2011178"/>
                                                                                                                                    <a:chExt cx="2141151" cy="3142676"/>
                                                                                                                                  </a:xfrm>
                                                                                                                                  <a:grpFill/>
                                                                                                                                </p:grpSpPr>
                                                                                                                                <p:grpSp>
                                                                                                                                  <p:nvGrpSpPr>
                                                                                                                                    <p:cNvPr id="307" name="Group 306">
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<a16:creationId xmlns:a16="http://schemas.microsoft.com/office/drawing/2014/main" id="{0A3F046B-3731-488D-9C6F-DB9535F40E7E}"/>
                                                                                                                                        </a:ext>
                                                                                                                                      </a:extLst>
                                                                                                                                    </p:cNvPr>
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<p:nvPr/>
                                                                                                                                  </p:nvGrpSpPr>
                                                                                                                                  <p:grpSpPr>
                                                                                                                                    <a:xfrm>
                                                                                                                                      <a:off x="987032" y="2011178"/>
                                                                                                                                      <a:ext cx="2141151" cy="3142676"/>
                                                                                                                                      <a:chOff x="991568" y="1973986"/>
                                                                                                                                      <a:chExt cx="2141151" cy="3142676"/>
                                                                                                                                    </a:xfrm>
                                                                                                                                    <a:grpFill/>
                                                                                                                                  </p:grpSpPr>
                                                                                                                                  <p:grpSp>
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<p:cNvPr id="309" name="Group 308">
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<a16:creationId xmlns:a16="http://schemas.microsoft.com/office/drawing/2014/main" id="{AF72EE0A-2F45-4077-ABE6-FC6636FA93AE}"/>
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</p:cNvPr>
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<p:nvPr/>
                                                                                                                                    </p:nvGrpSpPr>
                                                                                                                                    <p:grpSpPr>
                                                                                                                                      <a:xfrm>
                                                                                                                                        <a:off x="991568" y="1973986"/>
                                                                                                                                        <a:ext cx="2141151" cy="3142676"/>
                                                                                                                                        <a:chOff x="-313266" y="2846044"/>
                                                                                                                                        <a:chExt cx="2141151" cy="3142676"/>
                                                                                                                                      </a:xfrm>
                                                                                                                                      <a:grpFill/>
                                                                                                                                    </p:grpSpPr>
                                                                                                                                    <p:grpSp>
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<p:cNvPr id="316" name="Group 315">
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<a16:creationId xmlns:a16="http://schemas.microsoft.com/office/drawing/2014/main" id="{DE5846F1-2D37-44A2-A7F1-FF96A03A15B6}"/>
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<a:off x="-313266" y="2846044"/>
                                                                                                                                          <a:ext cx="2141151" cy="3142676"/>
                                                                                                                                          <a:chOff x="981050" y="1998575"/>
                                                                                                                                          <a:chExt cx="2141151" cy="3142676"/>
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<p:cNvPr id="323" name="Group 322">
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  <a16:creationId xmlns:a16="http://schemas.microsoft.com/office/drawing/2014/main" id="{090041D4-FA4C-468B-811D-E2B3C28A30E2}"/>
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<a:off x="981050" y="1998575"/>
                                                                                                                                            <a:ext cx="2141151" cy="3142676"/>
                                                                                                                                            <a:chOff x="993382" y="2008651"/>
                                                                                                                                            <a:chExt cx="2141151" cy="3142676"/>
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<p:cNvPr id="326" name="Group 325">
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    <a16:creationId xmlns:a16="http://schemas.microsoft.com/office/drawing/2014/main" id="{B2485F54-0CCE-4273-AB4A-F549D369C4C4}"/>
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<a:off x="993382" y="2008651"/>
                                                                                                                                              <a:ext cx="2141151" cy="3142676"/>
                                                                                                                                              <a:chOff x="995092" y="1970341"/>
                                                                                                                                              <a:chExt cx="2141151" cy="3142676"/>
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<p:cNvPr id="333" name="Freeform 120">
  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      <a16:creationId xmlns:a16="http://schemas.microsoft.com/office/drawing/2014/main" id="{6A06148B-8802-4726-8696-700FC17F7C23}"/>
  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<a:off x="1126725" y="2182531"/>
                                                                                                                                                <a:ext cx="1763512" cy="2930486"/>
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<a:gd name="connsiteX0" fmla="*/ 111525 w 1763512"/>
                                                                                                                                                  <a:gd name="connsiteY0" fmla="*/ 427319 h 2930486"/>
                                                                                                                                                  <a:gd name="connsiteX1" fmla="*/ 22625 w 1763512"/>
                                                                                                                                                  <a:gd name="connsiteY1" fmla="*/ 1386169 h 2930486"/>
                                                                                                                                                  <a:gd name="connsiteX2" fmla="*/ 3575 w 1763512"/>
                                                                                                                                                  <a:gd name="connsiteY2" fmla="*/ 1830669 h 2930486"/>
                                                                                                                                                  <a:gd name="connsiteX3" fmla="*/ 79775 w 1763512"/>
                                                                                                                                                  <a:gd name="connsiteY3" fmla="*/ 2237069 h 2930486"/>
                                                                                                                                                  <a:gd name="connsiteX4" fmla="*/ 263925 w 1763512"/>
                                                                                                                                                  <a:gd name="connsiteY4" fmla="*/ 2630769 h 2930486"/>
                                                                                                                                                  <a:gd name="connsiteX5" fmla="*/ 479825 w 1763512"/>
                                                                                                                                                  <a:gd name="connsiteY5" fmla="*/ 2853019 h 2930486"/>
                                                                                                                                                  <a:gd name="connsiteX6" fmla="*/ 746525 w 1763512"/>
                                                                                                                                                  <a:gd name="connsiteY6" fmla="*/ 2929219 h 2930486"/>
                                                                                                                                                  <a:gd name="connsiteX7" fmla="*/ 1095775 w 1763512"/>
                                                                                                                                                  <a:gd name="connsiteY7" fmla="*/ 2802219 h 2930486"/>
                                                                                                                                                  <a:gd name="connsiteX8" fmla="*/ 1400575 w 1763512"/>
                                                                                                                                                  <a:gd name="connsiteY8" fmla="*/ 2491069 h 2930486"/>
                                                                                                                                                  <a:gd name="connsiteX9" fmla="*/ 1559325 w 1763512"/>
                                                                                                                                                  <a:gd name="connsiteY9" fmla="*/ 2275169 h 2930486"/>
                                                                                                                                                  <a:gd name="connsiteX10" fmla="*/ 1629175 w 1763512"/>
                                                                                                                                                  <a:gd name="connsiteY10" fmla="*/ 2033869 h 2930486"/>
                                                                                                                                                  <a:gd name="connsiteX11" fmla="*/ 1711725 w 1763512"/>
                                                                                                                                                  <a:gd name="connsiteY11" fmla="*/ 1722719 h 2930486"/>
                                                                                                                                                  <a:gd name="connsiteX12" fmla="*/ 1762525 w 1763512"/>
                                                                                                                                                  <a:gd name="connsiteY12" fmla="*/ 1265519 h 2930486"/>
                                                                                                                                                  <a:gd name="connsiteX13" fmla="*/ 1667275 w 1763512"/>
                                                                                                                                                  <a:gd name="connsiteY13" fmla="*/ 389219 h 2930486"/>
                                                                                                                                                  <a:gd name="connsiteX14" fmla="*/ 1165625 w 1763512"/>
                                                                                                                                                  <a:gd name="connsiteY14" fmla="*/ 14569 h 2930486"/>
                                                                                                                                                  <a:gd name="connsiteX15" fmla="*/ 613175 w 1763512"/>
                                                                                                                                                  <a:gd name="connsiteY15" fmla="*/ 109819 h 2930486"/>
                                                                                                                                                  <a:gd name="connsiteX16" fmla="*/ 111525 w 1763512"/>
                                                                                                                                                  <a:gd name="connsiteY16" fmla="*/ 427319 h 2930486"/>
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<a:path w="1763512" h="2930486">
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<a:pt x="111525" y="427319"/>
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3100" y="640044"/>
                                                                                                                                                      <a:pt x="40617" y="1152277"/>
                                                                                                                                                      <a:pt x="22625" y="138616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4633" y="1620061"/>
                                                                                                                                                      <a:pt x="-5950" y="1688852"/>
                                                                                                                                                      <a:pt x="3575" y="183066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3100" y="1972486"/>
                                                                                                                                                      <a:pt x="36383" y="2103719"/>
                                                                                                                                                      <a:pt x="79775" y="223706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23167" y="2370419"/>
                                                                                                                                                      <a:pt x="197250" y="2528111"/>
                                                                                                                                                      <a:pt x="263925" y="263076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330600" y="2733427"/>
                                                                                                                                                      <a:pt x="399392" y="2803277"/>
                                                                                                                                                      <a:pt x="479825" y="285301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560258" y="2902761"/>
                                                                                                                                                      <a:pt x="643867" y="2937686"/>
                                                                                                                                                      <a:pt x="746525" y="292921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849183" y="2920752"/>
                                                                                                                                                      <a:pt x="986767" y="2875244"/>
                                                                                                                                                      <a:pt x="1095775" y="280221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204783" y="2729194"/>
                                                                                                                                                      <a:pt x="1323317" y="2578911"/>
                                                                                                                                                      <a:pt x="1400575" y="249106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477833" y="2403227"/>
                                                                                                                                                      <a:pt x="1521225" y="2351369"/>
                                                                                                                                                      <a:pt x="1559325" y="227516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597425" y="2198969"/>
                                                                                                                                                      <a:pt x="1603775" y="2125944"/>
                                                                                                                                                      <a:pt x="1629175" y="203386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654575" y="1941794"/>
                                                                                                                                                      <a:pt x="1689500" y="1850777"/>
                                                                                                                                                      <a:pt x="1711725" y="172271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733950" y="1594661"/>
                                                                                                                                                      <a:pt x="1769933" y="1487769"/>
                                                                                                                                                      <a:pt x="1762525" y="126551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755117" y="1043269"/>
                                                                                                                                                      <a:pt x="1766758" y="597711"/>
                                                                                                                                                      <a:pt x="1667275" y="38921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567792" y="180727"/>
                                                                                                                                                      <a:pt x="1341308" y="61136"/>
                                                                                                                                                      <a:pt x="1165625" y="1456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989942" y="-31998"/>
                                                                                                                                                      <a:pt x="787800" y="42086"/>
                                                                                                                                                      <a:pt x="613175" y="10981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438550" y="177552"/>
                                                                                                                                                      <a:pt x="209950" y="214594"/>
                                                                                                                                                      <a:pt x="111525" y="42731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<p:cNvPr id="334" name="Freeform 121">
  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      <a16:creationId xmlns:a16="http://schemas.microsoft.com/office/drawing/2014/main" id="{6C1A4D00-B0E2-4184-A077-43CC4FD5319A}"/>
  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<a:off x="995092" y="3206725"/>
                                                                                                                                                <a:ext cx="282685" cy="847133"/>
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<a:gd name="connsiteX0" fmla="*/ 141557 w 244084"/>
                                                                                                                                                  <a:gd name="connsiteY0" fmla="*/ 50826 h 787442"/>
                                                                                                                                                  <a:gd name="connsiteX1" fmla="*/ 59007 w 244084"/>
                                                                                                                                                  <a:gd name="connsiteY1" fmla="*/ 19076 h 787442"/>
                                                                                                                                                  <a:gd name="connsiteX2" fmla="*/ 1857 w 244084"/>
                                                                                                                                                  <a:gd name="connsiteY2" fmla="*/ 196876 h 787442"/>
                                                                                                                                                  <a:gd name="connsiteX3" fmla="*/ 14557 w 244084"/>
                                                                                                                                                  <a:gd name="connsiteY3" fmla="*/ 349276 h 787442"/>
                                                                                                                                                  <a:gd name="connsiteX4" fmla="*/ 20907 w 244084"/>
                                                                                                                                                  <a:gd name="connsiteY4" fmla="*/ 539776 h 787442"/>
                                                                                                                                                  <a:gd name="connsiteX5" fmla="*/ 46307 w 244084"/>
                                                                                                                                                  <a:gd name="connsiteY5" fmla="*/ 749326 h 787442"/>
                                                                                                                                                  <a:gd name="connsiteX6" fmla="*/ 103457 w 244084"/>
                                                                                                                                                  <a:gd name="connsiteY6" fmla="*/ 781076 h 787442"/>
                                                                                                                                                  <a:gd name="connsiteX7" fmla="*/ 198707 w 244084"/>
                                                                                                                                                  <a:gd name="connsiteY7" fmla="*/ 673126 h 787442"/>
                                                                                                                                                  <a:gd name="connsiteX8" fmla="*/ 243157 w 244084"/>
                                                                                                                                                  <a:gd name="connsiteY8" fmla="*/ 425476 h 787442"/>
                                                                                                                                                  <a:gd name="connsiteX9" fmla="*/ 141557 w 244084"/>
                                                                                                                                                  <a:gd name="connsiteY9" fmla="*/ 50826 h 787442"/>
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<a:path w="244084" h="787442">
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<a:pt x="141557" y="50826"/>
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10865" y="-16907"/>
                                                                                                                                                      <a:pt x="82290" y="-5266"/>
                                                                                                                                                      <a:pt x="59007" y="19076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35724" y="43418"/>
                                                                                                                                                      <a:pt x="9265" y="141843"/>
                                                                                                                                                      <a:pt x="1857" y="196876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-5551" y="251909"/>
                                                                                                                                                      <a:pt x="11382" y="292126"/>
                                                                                                                                                      <a:pt x="14557" y="349276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7732" y="406426"/>
                                                                                                                                                      <a:pt x="15615" y="473101"/>
                                                                                                                                                      <a:pt x="20907" y="539776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6199" y="606451"/>
                                                                                                                                                      <a:pt x="32549" y="709109"/>
                                                                                                                                                      <a:pt x="46307" y="749326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60065" y="789543"/>
                                                                                                                                                      <a:pt x="78057" y="793776"/>
                                                                                                                                                      <a:pt x="103457" y="781076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28857" y="768376"/>
                                                                                                                                                      <a:pt x="175424" y="732393"/>
                                                                                                                                                      <a:pt x="198707" y="673126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21990" y="613859"/>
                                                                                                                                                      <a:pt x="249507" y="529193"/>
                                                                                                                                                      <a:pt x="243157" y="425476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36807" y="321759"/>
                                                                                                                                                      <a:pt x="172249" y="118559"/>
                                                                                                                                                      <a:pt x="141557" y="50826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<p:cNvPr id="335" name="Freeform 122">
  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      <a16:creationId xmlns:a16="http://schemas.microsoft.com/office/drawing/2014/main" id="{72E5FA09-0395-41E2-B31F-D535F098B6F9}"/>
  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<a:off x="2666449" y="3490111"/>
                                                                                                                                                <a:ext cx="440034" cy="789337"/>
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<a:gd name="connsiteX0" fmla="*/ 19601 w 440034"/>
                                                                                                                                                  <a:gd name="connsiteY0" fmla="*/ 135739 h 789337"/>
                                                                                                                                                  <a:gd name="connsiteX1" fmla="*/ 267251 w 440034"/>
                                                                                                                                                  <a:gd name="connsiteY1" fmla="*/ 15089 h 789337"/>
                                                                                                                                                  <a:gd name="connsiteX2" fmla="*/ 419651 w 440034"/>
                                                                                                                                                  <a:gd name="connsiteY2" fmla="*/ 21439 h 789337"/>
                                                                                                                                                  <a:gd name="connsiteX3" fmla="*/ 432351 w 440034"/>
                                                                                                                                                  <a:gd name="connsiteY3" fmla="*/ 192889 h 789337"/>
                                                                                                                                                  <a:gd name="connsiteX4" fmla="*/ 362501 w 440034"/>
                                                                                                                                                  <a:gd name="connsiteY4" fmla="*/ 396089 h 789337"/>
                                                                                                                                                  <a:gd name="connsiteX5" fmla="*/ 343451 w 440034"/>
                                                                                                                                                  <a:gd name="connsiteY5" fmla="*/ 605639 h 789337"/>
                                                                                                                                                  <a:gd name="connsiteX6" fmla="*/ 210101 w 440034"/>
                                                                                                                                                  <a:gd name="connsiteY6" fmla="*/ 783439 h 789337"/>
                                                                                                                                                  <a:gd name="connsiteX7" fmla="*/ 102151 w 440034"/>
                                                                                                                                                  <a:gd name="connsiteY7" fmla="*/ 732639 h 789337"/>
                                                                                                                                                  <a:gd name="connsiteX8" fmla="*/ 25951 w 440034"/>
                                                                                                                                                  <a:gd name="connsiteY8" fmla="*/ 592939 h 789337"/>
                                                                                                                                                  <a:gd name="connsiteX9" fmla="*/ 19601 w 440034"/>
                                                                                                                                                  <a:gd name="connsiteY9" fmla="*/ 135739 h 789337"/>
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<a:path w="440034" h="789337">
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<a:pt x="19601" y="135739"/>
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59818" y="39431"/>
                                                                                                                                                      <a:pt x="200576" y="34139"/>
                                                                                                                                                      <a:pt x="267251" y="1508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333926" y="-3961"/>
                                                                                                                                                      <a:pt x="392134" y="-8194"/>
                                                                                                                                                      <a:pt x="419651" y="2143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447168" y="51072"/>
                                                                                                                                                      <a:pt x="441876" y="130447"/>
                                                                                                                                                      <a:pt x="432351" y="19288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422826" y="255331"/>
                                                                                                                                                      <a:pt x="377318" y="327297"/>
                                                                                                                                                      <a:pt x="362501" y="39608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347684" y="464881"/>
                                                                                                                                                      <a:pt x="368851" y="541081"/>
                                                                                                                                                      <a:pt x="343451" y="60563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318051" y="670197"/>
                                                                                                                                                      <a:pt x="250318" y="762272"/>
                                                                                                                                                      <a:pt x="210101" y="78343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69884" y="804606"/>
                                                                                                                                                      <a:pt x="132843" y="764389"/>
                                                                                                                                                      <a:pt x="102151" y="73263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71459" y="700889"/>
                                                                                                                                                      <a:pt x="40768" y="690306"/>
                                                                                                                                                      <a:pt x="25951" y="59293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1134" y="495572"/>
                                                                                                                                                      <a:pt x="-20616" y="232047"/>
                                                                                                                                                      <a:pt x="19601" y="13573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<p:cNvPr id="336" name="Freeform 123">
  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      <a16:creationId xmlns:a16="http://schemas.microsoft.com/office/drawing/2014/main" id="{FC05D046-33BE-4C08-BC77-0AB120C34176}"/>
  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<a:off x="1013997" y="1970341"/>
                                                                                                                                                <a:ext cx="2122246" cy="1950193"/>
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<a:gd name="connsiteX0" fmla="*/ 750270 w 2122246"/>
                                                                                                                                                  <a:gd name="connsiteY0" fmla="*/ 514378 h 1905270"/>
                                                                                                                                                  <a:gd name="connsiteX1" fmla="*/ 680420 w 2122246"/>
                                                                                                                                                  <a:gd name="connsiteY1" fmla="*/ 609628 h 1905270"/>
                                                                                                                                                  <a:gd name="connsiteX2" fmla="*/ 756620 w 2122246"/>
                                                                                                                                                  <a:gd name="connsiteY2" fmla="*/ 692178 h 1905270"/>
                                                                                                                                                  <a:gd name="connsiteX3" fmla="*/ 737570 w 2122246"/>
                                                                                                                                                  <a:gd name="connsiteY3" fmla="*/ 590578 h 1905270"/>
                                                                                                                                                  <a:gd name="connsiteX4" fmla="*/ 832820 w 2122246"/>
                                                                                                                                                  <a:gd name="connsiteY4" fmla="*/ 527078 h 1905270"/>
                                                                                                                                                  <a:gd name="connsiteX5" fmla="*/ 807420 w 2122246"/>
                                                                                                                                                  <a:gd name="connsiteY5" fmla="*/ 628678 h 1905270"/>
                                                                                                                                                  <a:gd name="connsiteX6" fmla="*/ 839170 w 2122246"/>
                                                                                                                                                  <a:gd name="connsiteY6" fmla="*/ 698528 h 1905270"/>
                                                                                                                                                  <a:gd name="connsiteX7" fmla="*/ 832820 w 2122246"/>
                                                                                                                                                  <a:gd name="connsiteY7" fmla="*/ 603278 h 1905270"/>
                                                                                                                                                  <a:gd name="connsiteX8" fmla="*/ 902670 w 2122246"/>
                                                                                                                                                  <a:gd name="connsiteY8" fmla="*/ 558828 h 1905270"/>
                                                                                                                                                  <a:gd name="connsiteX9" fmla="*/ 902670 w 2122246"/>
                                                                                                                                                  <a:gd name="connsiteY9" fmla="*/ 647728 h 1905270"/>
                                                                                                                                                  <a:gd name="connsiteX10" fmla="*/ 947120 w 2122246"/>
                                                                                                                                                  <a:gd name="connsiteY10" fmla="*/ 520728 h 1905270"/>
                                                                                                                                                  <a:gd name="connsiteX11" fmla="*/ 985220 w 2122246"/>
                                                                                                                                                  <a:gd name="connsiteY11" fmla="*/ 698528 h 1905270"/>
                                                                                                                                                  <a:gd name="connsiteX12" fmla="*/ 1023320 w 2122246"/>
                                                                                                                                                  <a:gd name="connsiteY12" fmla="*/ 609628 h 1905270"/>
                                                                                                                                                  <a:gd name="connsiteX13" fmla="*/ 1086820 w 2122246"/>
                                                                                                                                                  <a:gd name="connsiteY13" fmla="*/ 622328 h 1905270"/>
                                                                                                                                                  <a:gd name="connsiteX14" fmla="*/ 1080470 w 2122246"/>
                                                                                                                                                  <a:gd name="connsiteY14" fmla="*/ 711228 h 1905270"/>
                                                                                                                                                  <a:gd name="connsiteX15" fmla="*/ 1143970 w 2122246"/>
                                                                                                                                                  <a:gd name="connsiteY15" fmla="*/ 596928 h 1905270"/>
                                                                                                                                                  <a:gd name="connsiteX16" fmla="*/ 1258270 w 2122246"/>
                                                                                                                                                  <a:gd name="connsiteY16" fmla="*/ 673128 h 1905270"/>
                                                                                                                                                  <a:gd name="connsiteX17" fmla="*/ 1182070 w 2122246"/>
                                                                                                                                                  <a:gd name="connsiteY17" fmla="*/ 768378 h 1905270"/>
                                                                                                                                                  <a:gd name="connsiteX18" fmla="*/ 1296370 w 2122246"/>
                                                                                                                                                  <a:gd name="connsiteY18" fmla="*/ 673128 h 1905270"/>
                                                                                                                                                  <a:gd name="connsiteX19" fmla="*/ 1302720 w 2122246"/>
                                                                                                                                                  <a:gd name="connsiteY19" fmla="*/ 622328 h 1905270"/>
                                                                                                                                                  <a:gd name="connsiteX20" fmla="*/ 1366220 w 2122246"/>
                                                                                                                                                  <a:gd name="connsiteY20" fmla="*/ 692178 h 1905270"/>
                                                                                                                                                  <a:gd name="connsiteX21" fmla="*/ 1340820 w 2122246"/>
                                                                                                                                                  <a:gd name="connsiteY21" fmla="*/ 749328 h 1905270"/>
                                                                                                                                                  <a:gd name="connsiteX22" fmla="*/ 1397970 w 2122246"/>
                                                                                                                                                  <a:gd name="connsiteY22" fmla="*/ 704878 h 1905270"/>
                                                                                                                                                  <a:gd name="connsiteX23" fmla="*/ 1448770 w 2122246"/>
                                                                                                                                                  <a:gd name="connsiteY23" fmla="*/ 749328 h 1905270"/>
                                                                                                                                                  <a:gd name="connsiteX24" fmla="*/ 1423370 w 2122246"/>
                                                                                                                                                  <a:gd name="connsiteY24" fmla="*/ 806478 h 1905270"/>
                                                                                                                                                  <a:gd name="connsiteX25" fmla="*/ 1505920 w 2122246"/>
                                                                                                                                                  <a:gd name="connsiteY25" fmla="*/ 730278 h 1905270"/>
                                                                                                                                                  <a:gd name="connsiteX26" fmla="*/ 1499570 w 2122246"/>
                                                                                                                                                  <a:gd name="connsiteY26" fmla="*/ 692178 h 1905270"/>
                                                                                                                                                  <a:gd name="connsiteX27" fmla="*/ 1544020 w 2122246"/>
                                                                                                                                                  <a:gd name="connsiteY27" fmla="*/ 762028 h 1905270"/>
                                                                                                                                                  <a:gd name="connsiteX28" fmla="*/ 1569420 w 2122246"/>
                                                                                                                                                  <a:gd name="connsiteY28" fmla="*/ 800128 h 1905270"/>
                                                                                                                                                  <a:gd name="connsiteX29" fmla="*/ 1645620 w 2122246"/>
                                                                                                                                                  <a:gd name="connsiteY29" fmla="*/ 800128 h 1905270"/>
                                                                                                                                                  <a:gd name="connsiteX30" fmla="*/ 1601170 w 2122246"/>
                                                                                                                                                  <a:gd name="connsiteY30" fmla="*/ 749328 h 1905270"/>
                                                                                                                                                  <a:gd name="connsiteX31" fmla="*/ 1683720 w 2122246"/>
                                                                                                                                                  <a:gd name="connsiteY31" fmla="*/ 787428 h 1905270"/>
                                                                                                                                                  <a:gd name="connsiteX32" fmla="*/ 1671020 w 2122246"/>
                                                                                                                                                  <a:gd name="connsiteY32" fmla="*/ 863628 h 1905270"/>
                                                                                                                                                  <a:gd name="connsiteX33" fmla="*/ 1728170 w 2122246"/>
                                                                                                                                                  <a:gd name="connsiteY33" fmla="*/ 946178 h 1905270"/>
                                                                                                                                                  <a:gd name="connsiteX34" fmla="*/ 1740870 w 2122246"/>
                                                                                                                                                  <a:gd name="connsiteY34" fmla="*/ 901728 h 1905270"/>
                                                                                                                                                  <a:gd name="connsiteX35" fmla="*/ 1778970 w 2122246"/>
                                                                                                                                                  <a:gd name="connsiteY35" fmla="*/ 1092228 h 1905270"/>
                                                                                                                                                  <a:gd name="connsiteX36" fmla="*/ 1778970 w 2122246"/>
                                                                                                                                                  <a:gd name="connsiteY36" fmla="*/ 1339878 h 1905270"/>
                                                                                                                                                  <a:gd name="connsiteX37" fmla="*/ 1804370 w 2122246"/>
                                                                                                                                                  <a:gd name="connsiteY37" fmla="*/ 1562128 h 1905270"/>
                                                                                                                                                  <a:gd name="connsiteX38" fmla="*/ 1817070 w 2122246"/>
                                                                                                                                                  <a:gd name="connsiteY38" fmla="*/ 1752628 h 1905270"/>
                                                                                                                                                  <a:gd name="connsiteX39" fmla="*/ 1823420 w 2122246"/>
                                                                                                                                                  <a:gd name="connsiteY39" fmla="*/ 1905028 h 1905270"/>
                                                                                                                                                  <a:gd name="connsiteX40" fmla="*/ 1899620 w 2122246"/>
                                                                                                                                                  <a:gd name="connsiteY40" fmla="*/ 1790728 h 1905270"/>
                                                                                                                                                  <a:gd name="connsiteX41" fmla="*/ 1950420 w 2122246"/>
                                                                                                                                                  <a:gd name="connsiteY41" fmla="*/ 1714528 h 1905270"/>
                                                                                                                                                  <a:gd name="connsiteX42" fmla="*/ 1963120 w 2122246"/>
                                                                                                                                                  <a:gd name="connsiteY42" fmla="*/ 1619278 h 1905270"/>
                                                                                                                                                  <a:gd name="connsiteX43" fmla="*/ 2052020 w 2122246"/>
                                                                                                                                                  <a:gd name="connsiteY43" fmla="*/ 1549428 h 1905270"/>
                                                                                                                                                  <a:gd name="connsiteX44" fmla="*/ 2064720 w 2122246"/>
                                                                                                                                                  <a:gd name="connsiteY44" fmla="*/ 1390678 h 1905270"/>
                                                                                                                                                  <a:gd name="connsiteX45" fmla="*/ 2121870 w 2122246"/>
                                                                                                                                                  <a:gd name="connsiteY45" fmla="*/ 1181128 h 1905270"/>
                                                                                                                                                  <a:gd name="connsiteX46" fmla="*/ 2090120 w 2122246"/>
                                                                                                                                                  <a:gd name="connsiteY46" fmla="*/ 1047778 h 1905270"/>
                                                                                                                                                  <a:gd name="connsiteX47" fmla="*/ 2102820 w 2122246"/>
                                                                                                                                                  <a:gd name="connsiteY47" fmla="*/ 812828 h 1905270"/>
                                                                                                                                                  <a:gd name="connsiteX48" fmla="*/ 2071070 w 2122246"/>
                                                                                                                                                  <a:gd name="connsiteY48" fmla="*/ 736628 h 1905270"/>
                                                                                                                                                  <a:gd name="connsiteX49" fmla="*/ 2109170 w 2122246"/>
                                                                                                                                                  <a:gd name="connsiteY49" fmla="*/ 692178 h 1905270"/>
                                                                                                                                                  <a:gd name="connsiteX50" fmla="*/ 2045670 w 2122246"/>
                                                                                                                                                  <a:gd name="connsiteY50" fmla="*/ 692178 h 1905270"/>
                                                                                                                                                  <a:gd name="connsiteX51" fmla="*/ 2020270 w 2122246"/>
                                                                                                                                                  <a:gd name="connsiteY51" fmla="*/ 622328 h 1905270"/>
                                                                                                                                                  <a:gd name="connsiteX52" fmla="*/ 1988520 w 2122246"/>
                                                                                                                                                  <a:gd name="connsiteY52" fmla="*/ 546128 h 1905270"/>
                                                                                                                                                  <a:gd name="connsiteX53" fmla="*/ 1969470 w 2122246"/>
                                                                                                                                                  <a:gd name="connsiteY53" fmla="*/ 514378 h 1905270"/>
                                                                                                                                                  <a:gd name="connsiteX54" fmla="*/ 1937720 w 2122246"/>
                                                                                                                                                  <a:gd name="connsiteY54" fmla="*/ 419128 h 1905270"/>
                                                                                                                                                  <a:gd name="connsiteX55" fmla="*/ 1918670 w 2122246"/>
                                                                                                                                                  <a:gd name="connsiteY55" fmla="*/ 419128 h 1905270"/>
                                                                                                                                                  <a:gd name="connsiteX56" fmla="*/ 1925020 w 2122246"/>
                                                                                                                                                  <a:gd name="connsiteY56" fmla="*/ 469928 h 1905270"/>
                                                                                                                                                  <a:gd name="connsiteX57" fmla="*/ 1886920 w 2122246"/>
                                                                                                                                                  <a:gd name="connsiteY57" fmla="*/ 444528 h 1905270"/>
                                                                                                                                                  <a:gd name="connsiteX58" fmla="*/ 1848820 w 2122246"/>
                                                                                                                                                  <a:gd name="connsiteY58" fmla="*/ 317528 h 1905270"/>
                                                                                                                                                  <a:gd name="connsiteX59" fmla="*/ 1747220 w 2122246"/>
                                                                                                                                                  <a:gd name="connsiteY59" fmla="*/ 196878 h 1905270"/>
                                                                                                                                                  <a:gd name="connsiteX60" fmla="*/ 1613870 w 2122246"/>
                                                                                                                                                  <a:gd name="connsiteY60" fmla="*/ 95278 h 1905270"/>
                                                                                                                                                  <a:gd name="connsiteX61" fmla="*/ 1556720 w 2122246"/>
                                                                                                                                                  <a:gd name="connsiteY61" fmla="*/ 107978 h 1905270"/>
                                                                                                                                                  <a:gd name="connsiteX62" fmla="*/ 1486870 w 2122246"/>
                                                                                                                                                  <a:gd name="connsiteY62" fmla="*/ 57178 h 1905270"/>
                                                                                                                                                  <a:gd name="connsiteX63" fmla="*/ 1334470 w 2122246"/>
                                                                                                                                                  <a:gd name="connsiteY63" fmla="*/ 25428 h 1905270"/>
                                                                                                                                                  <a:gd name="connsiteX64" fmla="*/ 1201120 w 2122246"/>
                                                                                                                                                  <a:gd name="connsiteY64" fmla="*/ 82578 h 1905270"/>
                                                                                                                                                  <a:gd name="connsiteX65" fmla="*/ 1112220 w 2122246"/>
                                                                                                                                                  <a:gd name="connsiteY65" fmla="*/ 44478 h 1905270"/>
                                                                                                                                                  <a:gd name="connsiteX66" fmla="*/ 1169370 w 2122246"/>
                                                                                                                                                  <a:gd name="connsiteY66" fmla="*/ 28 h 1905270"/>
                                                                                                                                                  <a:gd name="connsiteX67" fmla="*/ 1086820 w 2122246"/>
                                                                                                                                                  <a:gd name="connsiteY67" fmla="*/ 38128 h 1905270"/>
                                                                                                                                                  <a:gd name="connsiteX68" fmla="*/ 928070 w 2122246"/>
                                                                                                                                                  <a:gd name="connsiteY68" fmla="*/ 63528 h 1905270"/>
                                                                                                                                                  <a:gd name="connsiteX69" fmla="*/ 826470 w 2122246"/>
                                                                                                                                                  <a:gd name="connsiteY69" fmla="*/ 88928 h 1905270"/>
                                                                                                                                                  <a:gd name="connsiteX70" fmla="*/ 750270 w 2122246"/>
                                                                                                                                                  <a:gd name="connsiteY70" fmla="*/ 82578 h 1905270"/>
                                                                                                                                                  <a:gd name="connsiteX71" fmla="*/ 788370 w 2122246"/>
                                                                                                                                                  <a:gd name="connsiteY71" fmla="*/ 31778 h 1905270"/>
                                                                                                                                                  <a:gd name="connsiteX72" fmla="*/ 870920 w 2122246"/>
                                                                                                                                                  <a:gd name="connsiteY72" fmla="*/ 69878 h 1905270"/>
                                                                                                                                                  <a:gd name="connsiteX73" fmla="*/ 775670 w 2122246"/>
                                                                                                                                                  <a:gd name="connsiteY73" fmla="*/ 25428 h 1905270"/>
                                                                                                                                                  <a:gd name="connsiteX74" fmla="*/ 661370 w 2122246"/>
                                                                                                                                                  <a:gd name="connsiteY74" fmla="*/ 76228 h 1905270"/>
                                                                                                                                                  <a:gd name="connsiteX75" fmla="*/ 547070 w 2122246"/>
                                                                                                                                                  <a:gd name="connsiteY75" fmla="*/ 196878 h 1905270"/>
                                                                                                                                                  <a:gd name="connsiteX76" fmla="*/ 470870 w 2122246"/>
                                                                                                                                                  <a:gd name="connsiteY76" fmla="*/ 241328 h 1905270"/>
                                                                                                                                                  <a:gd name="connsiteX77" fmla="*/ 356570 w 2122246"/>
                                                                                                                                                  <a:gd name="connsiteY77" fmla="*/ 285778 h 1905270"/>
                                                                                                                                                  <a:gd name="connsiteX78" fmla="*/ 375620 w 2122246"/>
                                                                                                                                                  <a:gd name="connsiteY78" fmla="*/ 222278 h 1905270"/>
                                                                                                                                                  <a:gd name="connsiteX79" fmla="*/ 432770 w 2122246"/>
                                                                                                                                                  <a:gd name="connsiteY79" fmla="*/ 190528 h 1905270"/>
                                                                                                                                                  <a:gd name="connsiteX80" fmla="*/ 470870 w 2122246"/>
                                                                                                                                                  <a:gd name="connsiteY80" fmla="*/ 190528 h 1905270"/>
                                                                                                                                                  <a:gd name="connsiteX81" fmla="*/ 369270 w 2122246"/>
                                                                                                                                                  <a:gd name="connsiteY81" fmla="*/ 177828 h 1905270"/>
                                                                                                                                                  <a:gd name="connsiteX82" fmla="*/ 318470 w 2122246"/>
                                                                                                                                                  <a:gd name="connsiteY82" fmla="*/ 241328 h 1905270"/>
                                                                                                                                                  <a:gd name="connsiteX83" fmla="*/ 299420 w 2122246"/>
                                                                                                                                                  <a:gd name="connsiteY83" fmla="*/ 317528 h 1905270"/>
                                                                                                                                                  <a:gd name="connsiteX84" fmla="*/ 210520 w 2122246"/>
                                                                                                                                                  <a:gd name="connsiteY84" fmla="*/ 374678 h 1905270"/>
                                                                                                                                                  <a:gd name="connsiteX85" fmla="*/ 127970 w 2122246"/>
                                                                                                                                                  <a:gd name="connsiteY85" fmla="*/ 450878 h 1905270"/>
                                                                                                                                                  <a:gd name="connsiteX86" fmla="*/ 108920 w 2122246"/>
                                                                                                                                                  <a:gd name="connsiteY86" fmla="*/ 603278 h 1905270"/>
                                                                                                                                                  <a:gd name="connsiteX87" fmla="*/ 70820 w 2122246"/>
                                                                                                                                                  <a:gd name="connsiteY87" fmla="*/ 857278 h 1905270"/>
                                                                                                                                                  <a:gd name="connsiteX88" fmla="*/ 32720 w 2122246"/>
                                                                                                                                                  <a:gd name="connsiteY88" fmla="*/ 1022378 h 1905270"/>
                                                                                                                                                  <a:gd name="connsiteX89" fmla="*/ 970 w 2122246"/>
                                                                                                                                                  <a:gd name="connsiteY89" fmla="*/ 1130328 h 1905270"/>
                                                                                                                                                  <a:gd name="connsiteX90" fmla="*/ 70820 w 2122246"/>
                                                                                                                                                  <a:gd name="connsiteY90" fmla="*/ 1276378 h 1905270"/>
                                                                                                                                                  <a:gd name="connsiteX91" fmla="*/ 83520 w 2122246"/>
                                                                                                                                                  <a:gd name="connsiteY91" fmla="*/ 1441478 h 1905270"/>
                                                                                                                                                  <a:gd name="connsiteX92" fmla="*/ 127970 w 2122246"/>
                                                                                                                                                  <a:gd name="connsiteY92" fmla="*/ 1600228 h 1905270"/>
                                                                                                                                                  <a:gd name="connsiteX93" fmla="*/ 140670 w 2122246"/>
                                                                                                                                                  <a:gd name="connsiteY93" fmla="*/ 1492278 h 1905270"/>
                                                                                                                                                  <a:gd name="connsiteX94" fmla="*/ 191470 w 2122246"/>
                                                                                                                                                  <a:gd name="connsiteY94" fmla="*/ 1295428 h 1905270"/>
                                                                                                                                                  <a:gd name="connsiteX95" fmla="*/ 229570 w 2122246"/>
                                                                                                                                                  <a:gd name="connsiteY95" fmla="*/ 1136678 h 1905270"/>
                                                                                                                                                  <a:gd name="connsiteX96" fmla="*/ 280370 w 2122246"/>
                                                                                                                                                  <a:gd name="connsiteY96" fmla="*/ 965228 h 1905270"/>
                                                                                                                                                  <a:gd name="connsiteX97" fmla="*/ 331170 w 2122246"/>
                                                                                                                                                  <a:gd name="connsiteY97" fmla="*/ 711228 h 1905270"/>
                                                                                                                                                  <a:gd name="connsiteX98" fmla="*/ 483570 w 2122246"/>
                                                                                                                                                  <a:gd name="connsiteY98" fmla="*/ 584228 h 1905270"/>
                                                                                                                                                  <a:gd name="connsiteX99" fmla="*/ 458170 w 2122246"/>
                                                                                                                                                  <a:gd name="connsiteY99" fmla="*/ 666778 h 1905270"/>
                                                                                                                                                  <a:gd name="connsiteX100" fmla="*/ 540720 w 2122246"/>
                                                                                                                                                  <a:gd name="connsiteY100" fmla="*/ 552478 h 1905270"/>
                                                                                                                                                  <a:gd name="connsiteX101" fmla="*/ 591520 w 2122246"/>
                                                                                                                                                  <a:gd name="connsiteY101" fmla="*/ 571528 h 1905270"/>
                                                                                                                                                  <a:gd name="connsiteX102" fmla="*/ 623270 w 2122246"/>
                                                                                                                                                  <a:gd name="connsiteY102" fmla="*/ 527078 h 1905270"/>
                                                                                                                                                  <a:gd name="connsiteX103" fmla="*/ 750270 w 2122246"/>
                                                                                                                                                  <a:gd name="connsiteY103" fmla="*/ 514378 h 1905270"/>
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7" y="connsiteY3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8" y="connsiteY38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9" y="connsiteY39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40" y="connsiteY4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41" y="connsiteY4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42" y="connsiteY4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43" y="connsiteY4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44" y="connsiteY4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45" y="connsiteY4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46" y="connsiteY4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47" y="connsiteY4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48" y="connsiteY48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49" y="connsiteY49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50" y="connsiteY5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51" y="connsiteY5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52" y="connsiteY5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53" y="connsiteY5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54" y="connsiteY5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55" y="connsiteY5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56" y="connsiteY5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57" y="connsiteY5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58" y="connsiteY58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59" y="connsiteY59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60" y="connsiteY6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61" y="connsiteY6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62" y="connsiteY6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63" y="connsiteY6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64" y="connsiteY6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65" y="connsiteY6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66" y="connsiteY6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67" y="connsiteY6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68" y="connsiteY68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69" y="connsiteY69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70" y="connsiteY7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71" y="connsiteY7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72" y="connsiteY7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73" y="connsiteY7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74" y="connsiteY7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75" y="connsiteY7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76" y="connsiteY7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77" y="connsiteY7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78" y="connsiteY78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79" y="connsiteY79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80" y="connsiteY8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81" y="connsiteY8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82" y="connsiteY8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83" y="connsiteY8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84" y="connsiteY8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85" y="connsiteY8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86" y="connsiteY8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87" y="connsiteY8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88" y="connsiteY88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89" y="connsiteY89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90" y="connsiteY9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91" y="connsiteY9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92" y="connsiteY9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93" y="connsiteY9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94" y="connsiteY9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95" y="connsiteY9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96" y="connsiteY9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97" y="connsiteY9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98" y="connsiteY98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99" y="connsiteY99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00" y="connsiteY10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01" y="connsiteY10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02" y="connsiteY10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03" y="connsiteY10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<a:path w="2122246" h="1905270">
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<a:pt x="750270" y="514378"/>
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759795" y="528136"/>
                                                                                                                                                      <a:pt x="679362" y="579995"/>
                                                                                                                                                      <a:pt x="680420" y="6096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681478" y="639261"/>
                                                                                                                                                      <a:pt x="747095" y="695353"/>
                                                                                                                                                      <a:pt x="756620" y="6921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766145" y="689003"/>
                                                                                                                                                      <a:pt x="724870" y="618095"/>
                                                                                                                                                      <a:pt x="737570" y="5905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750270" y="563061"/>
                                                                                                                                                      <a:pt x="821178" y="520728"/>
                                                                                                                                                      <a:pt x="832820" y="5270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844462" y="533428"/>
                                                                                                                                                      <a:pt x="806362" y="600103"/>
                                                                                                                                                      <a:pt x="807420" y="6286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808478" y="657253"/>
                                                                                                                                                      <a:pt x="834937" y="702761"/>
                                                                                                                                                      <a:pt x="839170" y="6985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843403" y="694295"/>
                                                                                                                                                      <a:pt x="822237" y="626561"/>
                                                                                                                                                      <a:pt x="832820" y="6032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843403" y="579995"/>
                                                                                                                                                      <a:pt x="891028" y="551420"/>
                                                                                                                                                      <a:pt x="902670" y="5588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914312" y="566236"/>
                                                                                                                                                      <a:pt x="895262" y="654078"/>
                                                                                                                                                      <a:pt x="902670" y="6477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910078" y="641378"/>
                                                                                                                                                      <a:pt x="933362" y="512261"/>
                                                                                                                                                      <a:pt x="947120" y="5207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960878" y="529195"/>
                                                                                                                                                      <a:pt x="972520" y="683711"/>
                                                                                                                                                      <a:pt x="985220" y="6985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997920" y="713345"/>
                                                                                                                                                      <a:pt x="1006387" y="622328"/>
                                                                                                                                                      <a:pt x="1023320" y="6096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040253" y="596928"/>
                                                                                                                                                      <a:pt x="1077295" y="605395"/>
                                                                                                                                                      <a:pt x="1086820" y="6223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096345" y="639261"/>
                                                                                                                                                      <a:pt x="1070945" y="715461"/>
                                                                                                                                                      <a:pt x="1080470" y="7112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089995" y="706995"/>
                                                                                                                                                      <a:pt x="1114337" y="603278"/>
                                                                                                                                                      <a:pt x="1143970" y="5969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173603" y="590578"/>
                                                                                                                                                      <a:pt x="1251920" y="644553"/>
                                                                                                                                                      <a:pt x="1258270" y="6731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264620" y="701703"/>
                                                                                                                                                      <a:pt x="1175720" y="768378"/>
                                                                                                                                                      <a:pt x="1182070" y="7683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188420" y="768378"/>
                                                                                                                                                      <a:pt x="1276262" y="697470"/>
                                                                                                                                                      <a:pt x="1296370" y="6731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316478" y="648786"/>
                                                                                                                                                      <a:pt x="1291078" y="619153"/>
                                                                                                                                                      <a:pt x="1302720" y="6223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314362" y="625503"/>
                                                                                                                                                      <a:pt x="1359870" y="671011"/>
                                                                                                                                                      <a:pt x="1366220" y="6921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372570" y="713345"/>
                                                                                                                                                      <a:pt x="1335528" y="747211"/>
                                                                                                                                                      <a:pt x="1340820" y="7493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346112" y="751445"/>
                                                                                                                                                      <a:pt x="1379978" y="704878"/>
                                                                                                                                                      <a:pt x="1397970" y="7048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415962" y="704878"/>
                                                                                                                                                      <a:pt x="1444537" y="732395"/>
                                                                                                                                                      <a:pt x="1448770" y="7493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453003" y="766261"/>
                                                                                                                                                      <a:pt x="1413845" y="809653"/>
                                                                                                                                                      <a:pt x="1423370" y="8064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432895" y="803303"/>
                                                                                                                                                      <a:pt x="1493220" y="749328"/>
                                                                                                                                                      <a:pt x="1505920" y="7302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518620" y="711228"/>
                                                                                                                                                      <a:pt x="1493220" y="686886"/>
                                                                                                                                                      <a:pt x="1499570" y="6921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505920" y="697470"/>
                                                                                                                                                      <a:pt x="1532378" y="744036"/>
                                                                                                                                                      <a:pt x="1544020" y="7620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555662" y="780020"/>
                                                                                                                                                      <a:pt x="1552487" y="793778"/>
                                                                                                                                                      <a:pt x="1569420" y="8001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586353" y="806478"/>
                                                                                                                                                      <a:pt x="1640328" y="808595"/>
                                                                                                                                                      <a:pt x="1645620" y="8001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650912" y="791661"/>
                                                                                                                                                      <a:pt x="1594820" y="751445"/>
                                                                                                                                                      <a:pt x="1601170" y="7493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607520" y="747211"/>
                                                                                                                                                      <a:pt x="1672078" y="768378"/>
                                                                                                                                                      <a:pt x="1683720" y="7874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695362" y="806478"/>
                                                                                                                                                      <a:pt x="1663612" y="837170"/>
                                                                                                                                                      <a:pt x="1671020" y="8636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678428" y="890086"/>
                                                                                                                                                      <a:pt x="1716528" y="939828"/>
                                                                                                                                                      <a:pt x="1728170" y="9461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739812" y="952528"/>
                                                                                                                                                      <a:pt x="1732403" y="877386"/>
                                                                                                                                                      <a:pt x="1740870" y="9017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749337" y="926070"/>
                                                                                                                                                      <a:pt x="1772620" y="1019203"/>
                                                                                                                                                      <a:pt x="1778970" y="10922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785320" y="1165253"/>
                                                                                                                                                      <a:pt x="1774737" y="1261561"/>
                                                                                                                                                      <a:pt x="1778970" y="13398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783203" y="1418195"/>
                                                                                                                                                      <a:pt x="1798020" y="1493336"/>
                                                                                                                                                      <a:pt x="1804370" y="15621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810720" y="1630920"/>
                                                                                                                                                      <a:pt x="1813895" y="1695478"/>
                                                                                                                                                      <a:pt x="1817070" y="17526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820245" y="1809778"/>
                                                                                                                                                      <a:pt x="1809662" y="1898678"/>
                                                                                                                                                      <a:pt x="1823420" y="19050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837178" y="1911378"/>
                                                                                                                                                      <a:pt x="1899620" y="1790728"/>
                                                                                                                                                      <a:pt x="1899620" y="17907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920787" y="1758978"/>
                                                                                                                                                      <a:pt x="1939837" y="1743103"/>
                                                                                                                                                      <a:pt x="1950420" y="17145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961003" y="1685953"/>
                                                                                                                                                      <a:pt x="1946187" y="1646795"/>
                                                                                                                                                      <a:pt x="1963120" y="16192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980053" y="1591761"/>
                                                                                                                                                      <a:pt x="2035087" y="1587528"/>
                                                                                                                                                      <a:pt x="2052020" y="15494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068953" y="1511328"/>
                                                                                                                                                      <a:pt x="2053078" y="1452061"/>
                                                                                                                                                      <a:pt x="2064720" y="13906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076362" y="1329295"/>
                                                                                                                                                      <a:pt x="2117637" y="1238278"/>
                                                                                                                                                      <a:pt x="2121870" y="11811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126103" y="1123978"/>
                                                                                                                                                      <a:pt x="2093295" y="1109161"/>
                                                                                                                                                      <a:pt x="2090120" y="10477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086945" y="986395"/>
                                                                                                                                                      <a:pt x="2105995" y="864686"/>
                                                                                                                                                      <a:pt x="2102820" y="8128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099645" y="760970"/>
                                                                                                                                                      <a:pt x="2070012" y="756736"/>
                                                                                                                                                      <a:pt x="2071070" y="7366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072128" y="716520"/>
                                                                                                                                                      <a:pt x="2113403" y="699586"/>
                                                                                                                                                      <a:pt x="2109170" y="6921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104937" y="684770"/>
                                                                                                                                                      <a:pt x="2060486" y="703820"/>
                                                                                                                                                      <a:pt x="2045670" y="6921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030854" y="680536"/>
                                                                                                                                                      <a:pt x="2029795" y="646670"/>
                                                                                                                                                      <a:pt x="2020270" y="6223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010745" y="597986"/>
                                                                                                                                                      <a:pt x="1996987" y="564120"/>
                                                                                                                                                      <a:pt x="1988520" y="5461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980053" y="528136"/>
                                                                                                                                                      <a:pt x="1977937" y="535545"/>
                                                                                                                                                      <a:pt x="1969470" y="5143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961003" y="493211"/>
                                                                                                                                                      <a:pt x="1946187" y="435003"/>
                                                                                                                                                      <a:pt x="1937720" y="4191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929253" y="403253"/>
                                                                                                                                                      <a:pt x="1920787" y="410661"/>
                                                                                                                                                      <a:pt x="1918670" y="4191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916553" y="427595"/>
                                                                                                                                                      <a:pt x="1930312" y="465695"/>
                                                                                                                                                      <a:pt x="1925020" y="4699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919728" y="474161"/>
                                                                                                                                                      <a:pt x="1899620" y="469928"/>
                                                                                                                                                      <a:pt x="1886920" y="4445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874220" y="419128"/>
                                                                                                                                                      <a:pt x="1872103" y="358803"/>
                                                                                                                                                      <a:pt x="1848820" y="3175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825537" y="276253"/>
                                                                                                                                                      <a:pt x="1786378" y="233920"/>
                                                                                                                                                      <a:pt x="1747220" y="1968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708062" y="159836"/>
                                                                                                                                                      <a:pt x="1645620" y="110095"/>
                                                                                                                                                      <a:pt x="1613870" y="952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582120" y="80461"/>
                                                                                                                                                      <a:pt x="1577887" y="114328"/>
                                                                                                                                                      <a:pt x="1556720" y="1079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535553" y="101628"/>
                                                                                                                                                      <a:pt x="1523912" y="70936"/>
                                                                                                                                                      <a:pt x="1486870" y="571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449828" y="43420"/>
                                                                                                                                                      <a:pt x="1382095" y="21195"/>
                                                                                                                                                      <a:pt x="1334470" y="254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286845" y="29661"/>
                                                                                                                                                      <a:pt x="1238162" y="79403"/>
                                                                                                                                                      <a:pt x="1201120" y="825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164078" y="85753"/>
                                                                                                                                                      <a:pt x="1117512" y="58236"/>
                                                                                                                                                      <a:pt x="1112220" y="444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106928" y="30720"/>
                                                                                                                                                      <a:pt x="1173603" y="1086"/>
                                                                                                                                                      <a:pt x="1169370" y="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165137" y="-1030"/>
                                                                                                                                                      <a:pt x="1127037" y="27545"/>
                                                                                                                                                      <a:pt x="1086820" y="381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046603" y="48711"/>
                                                                                                                                                      <a:pt x="971462" y="55061"/>
                                                                                                                                                      <a:pt x="928070" y="635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884678" y="71995"/>
                                                                                                                                                      <a:pt x="856103" y="85753"/>
                                                                                                                                                      <a:pt x="826470" y="889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796837" y="92103"/>
                                                                                                                                                      <a:pt x="756620" y="92103"/>
                                                                                                                                                      <a:pt x="750270" y="825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743920" y="73053"/>
                                                                                                                                                      <a:pt x="768262" y="33895"/>
                                                                                                                                                      <a:pt x="788370" y="317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808478" y="29661"/>
                                                                                                                                                      <a:pt x="873037" y="70936"/>
                                                                                                                                                      <a:pt x="870920" y="698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868803" y="68820"/>
                                                                                                                                                      <a:pt x="810595" y="24370"/>
                                                                                                                                                      <a:pt x="775670" y="254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740745" y="26486"/>
                                                                                                                                                      <a:pt x="699470" y="47653"/>
                                                                                                                                                      <a:pt x="661370" y="762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623270" y="104803"/>
                                                                                                                                                      <a:pt x="578820" y="169361"/>
                                                                                                                                                      <a:pt x="547070" y="1968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515320" y="224395"/>
                                                                                                                                                      <a:pt x="502620" y="226511"/>
                                                                                                                                                      <a:pt x="470870" y="2413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439120" y="256145"/>
                                                                                                                                                      <a:pt x="372445" y="288953"/>
                                                                                                                                                      <a:pt x="356570" y="2857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340695" y="282603"/>
                                                                                                                                                      <a:pt x="362920" y="238153"/>
                                                                                                                                                      <a:pt x="375620" y="2222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388320" y="206403"/>
                                                                                                                                                      <a:pt x="416895" y="195820"/>
                                                                                                                                                      <a:pt x="432770" y="1905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448645" y="185236"/>
                                                                                                                                                      <a:pt x="481453" y="192645"/>
                                                                                                                                                      <a:pt x="470870" y="1905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460287" y="188411"/>
                                                                                                                                                      <a:pt x="394670" y="169361"/>
                                                                                                                                                      <a:pt x="369270" y="1778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343870" y="186295"/>
                                                                                                                                                      <a:pt x="330112" y="218045"/>
                                                                                                                                                      <a:pt x="318470" y="2413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306828" y="264611"/>
                                                                                                                                                      <a:pt x="317412" y="295303"/>
                                                                                                                                                      <a:pt x="299420" y="3175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81428" y="339753"/>
                                                                                                                                                      <a:pt x="239095" y="352453"/>
                                                                                                                                                      <a:pt x="210520" y="3746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81945" y="396903"/>
                                                                                                                                                      <a:pt x="144903" y="412778"/>
                                                                                                                                                      <a:pt x="127970" y="4508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11037" y="488978"/>
                                                                                                                                                      <a:pt x="118445" y="535545"/>
                                                                                                                                                      <a:pt x="108920" y="6032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99395" y="671011"/>
                                                                                                                                                      <a:pt x="83520" y="787428"/>
                                                                                                                                                      <a:pt x="70820" y="8572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58120" y="927128"/>
                                                                                                                                                      <a:pt x="44362" y="976870"/>
                                                                                                                                                      <a:pt x="32720" y="10223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1078" y="1067886"/>
                                                                                                                                                      <a:pt x="-5380" y="1087995"/>
                                                                                                                                                      <a:pt x="970" y="11303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7320" y="1172661"/>
                                                                                                                                                      <a:pt x="57062" y="1224520"/>
                                                                                                                                                      <a:pt x="70820" y="12763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84578" y="1328236"/>
                                                                                                                                                      <a:pt x="73995" y="1387503"/>
                                                                                                                                                      <a:pt x="83520" y="14414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93045" y="1495453"/>
                                                                                                                                                      <a:pt x="118445" y="1591761"/>
                                                                                                                                                      <a:pt x="127970" y="16002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37495" y="1608695"/>
                                                                                                                                                      <a:pt x="130087" y="1543078"/>
                                                                                                                                                      <a:pt x="140670" y="14922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51253" y="1441478"/>
                                                                                                                                                      <a:pt x="176653" y="1354695"/>
                                                                                                                                                      <a:pt x="191470" y="12954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06287" y="1236161"/>
                                                                                                                                                      <a:pt x="214753" y="1191711"/>
                                                                                                                                                      <a:pt x="229570" y="11366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44387" y="1081645"/>
                                                                                                                                                      <a:pt x="263437" y="1036136"/>
                                                                                                                                                      <a:pt x="280370" y="9652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97303" y="894320"/>
                                                                                                                                                      <a:pt x="297303" y="774728"/>
                                                                                                                                                      <a:pt x="331170" y="7112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365037" y="647728"/>
                                                                                                                                                      <a:pt x="462403" y="591636"/>
                                                                                                                                                      <a:pt x="483570" y="5842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504737" y="576820"/>
                                                                                                                                                      <a:pt x="448645" y="672070"/>
                                                                                                                                                      <a:pt x="458170" y="6667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467695" y="661486"/>
                                                                                                                                                      <a:pt x="518495" y="568353"/>
                                                                                                                                                      <a:pt x="540720" y="5524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562945" y="536603"/>
                                                                                                                                                      <a:pt x="577762" y="575761"/>
                                                                                                                                                      <a:pt x="591520" y="5715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605278" y="567295"/>
                                                                                                                                                      <a:pt x="601045" y="535545"/>
                                                                                                                                                      <a:pt x="623270" y="5270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645495" y="518611"/>
                                                                                                                                                      <a:pt x="740745" y="500620"/>
                                                                                                                                                      <a:pt x="750270" y="5143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<p:cNvPr id="327" name="Group 326">
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    <a16:creationId xmlns:a16="http://schemas.microsoft.com/office/drawing/2014/main" id="{4E1E1AF7-CF37-478E-821B-47224B7307DB}"/>
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<a:off x="1083824" y="3206777"/>
                                                                                                                                              <a:ext cx="1860430" cy="692459"/>
                                                                                                                                              <a:chOff x="1083824" y="3206777"/>
                                                                                                                                              <a:chExt cx="1860430" cy="692459"/>
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<p:cNvPr id="328" name="Freeform 115">
  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      <a16:creationId xmlns:a16="http://schemas.microsoft.com/office/drawing/2014/main" id="{EA1DCA79-1A8A-4AC2-A0CF-868BDAB7D680}"/>
  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<a:off x="1254030" y="3223432"/>
                                                                                                                                                <a:ext cx="572212" cy="187831"/>
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<a:gd name="connsiteX0" fmla="*/ 145 w 515112"/>
                                                                                                                                                  <a:gd name="connsiteY0" fmla="*/ 72332 h 154925"/>
                                                                                                                                                  <a:gd name="connsiteX1" fmla="*/ 143020 w 515112"/>
                                                                                                                                                  <a:gd name="connsiteY1" fmla="*/ 15182 h 154925"/>
                                                                                                                                                  <a:gd name="connsiteX2" fmla="*/ 339870 w 515112"/>
                                                                                                                                                  <a:gd name="connsiteY2" fmla="*/ 5657 h 154925"/>
                                                                                                                                                  <a:gd name="connsiteX3" fmla="*/ 470045 w 515112"/>
                                                                                                                                                  <a:gd name="connsiteY3" fmla="*/ 91382 h 154925"/>
                                                                                                                                                  <a:gd name="connsiteX4" fmla="*/ 508145 w 515112"/>
                                                                                                                                                  <a:gd name="connsiteY4" fmla="*/ 154882 h 154925"/>
                                                                                                                                                  <a:gd name="connsiteX5" fmla="*/ 343045 w 515112"/>
                                                                                                                                                  <a:gd name="connsiteY5" fmla="*/ 100907 h 154925"/>
                                                                                                                                                  <a:gd name="connsiteX6" fmla="*/ 120795 w 515112"/>
                                                                                                                                                  <a:gd name="connsiteY6" fmla="*/ 72332 h 154925"/>
                                                                                                                                                  <a:gd name="connsiteX7" fmla="*/ 145 w 515112"/>
                                                                                                                                                  <a:gd name="connsiteY7" fmla="*/ 72332 h 154925"/>
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<a:path w="515112" h="154925">
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<a:pt x="145" y="72332"/>
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3849" y="62807"/>
                                                                                                                                                      <a:pt x="86399" y="26294"/>
                                                                                                                                                      <a:pt x="143020" y="15182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99641" y="4070"/>
                                                                                                                                                      <a:pt x="285366" y="-7043"/>
                                                                                                                                                      <a:pt x="339870" y="5657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394374" y="18357"/>
                                                                                                                                                      <a:pt x="441999" y="66511"/>
                                                                                                                                                      <a:pt x="470045" y="91382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498091" y="116253"/>
                                                                                                                                                      <a:pt x="529312" y="153295"/>
                                                                                                                                                      <a:pt x="508145" y="154882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486978" y="156469"/>
                                                                                                                                                      <a:pt x="407603" y="114665"/>
                                                                                                                                                      <a:pt x="343045" y="100907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78487" y="87149"/>
                                                                                                                                                      <a:pt x="177416" y="76565"/>
                                                                                                                                                      <a:pt x="120795" y="72332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64174" y="68099"/>
                                                                                                                                                      <a:pt x="-3559" y="81857"/>
                                                                                                                                                      <a:pt x="145" y="72332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<p:cNvPr id="329" name="Freeform 116">
  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      <a16:creationId xmlns:a16="http://schemas.microsoft.com/office/drawing/2014/main" id="{C4E60DD9-B9D6-42FF-8FCE-433A9360301B}"/>
  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<a:off x="2077465" y="3351809"/>
                                                                                                                                                <a:ext cx="602819" cy="192424"/>
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<a:gd name="connsiteX0" fmla="*/ 2159 w 548482"/>
                                                                                                                                                  <a:gd name="connsiteY0" fmla="*/ 70665 h 154148"/>
                                                                                                                                                  <a:gd name="connsiteX1" fmla="*/ 100584 w 548482"/>
                                                                                                                                                  <a:gd name="connsiteY1" fmla="*/ 7165 h 154148"/>
                                                                                                                                                  <a:gd name="connsiteX2" fmla="*/ 294259 w 548482"/>
                                                                                                                                                  <a:gd name="connsiteY2" fmla="*/ 7165 h 154148"/>
                                                                                                                                                  <a:gd name="connsiteX3" fmla="*/ 421259 w 548482"/>
                                                                                                                                                  <a:gd name="connsiteY3" fmla="*/ 57965 h 154148"/>
                                                                                                                                                  <a:gd name="connsiteX4" fmla="*/ 548259 w 548482"/>
                                                                                                                                                  <a:gd name="connsiteY4" fmla="*/ 153215 h 154148"/>
                                                                                                                                                  <a:gd name="connsiteX5" fmla="*/ 389509 w 548482"/>
                                                                                                                                                  <a:gd name="connsiteY5" fmla="*/ 105590 h 154148"/>
                                                                                                                                                  <a:gd name="connsiteX6" fmla="*/ 189484 w 548482"/>
                                                                                                                                                  <a:gd name="connsiteY6" fmla="*/ 89715 h 154148"/>
                                                                                                                                                  <a:gd name="connsiteX7" fmla="*/ 2159 w 548482"/>
                                                                                                                                                  <a:gd name="connsiteY7" fmla="*/ 70665 h 154148"/>
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<a:path w="548482" h="154148">
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<a:pt x="2159" y="70665"/>
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-12658" y="56907"/>
                                                                                                                                                      <a:pt x="51901" y="17748"/>
                                                                                                                                                      <a:pt x="100584" y="7165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49267" y="-3418"/>
                                                                                                                                                      <a:pt x="240813" y="-1302"/>
                                                                                                                                                      <a:pt x="294259" y="7165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347705" y="15632"/>
                                                                                                                                                      <a:pt x="378926" y="33623"/>
                                                                                                                                                      <a:pt x="421259" y="57965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463592" y="82307"/>
                                                                                                                                                      <a:pt x="553551" y="145278"/>
                                                                                                                                                      <a:pt x="548259" y="153215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542967" y="161152"/>
                                                                                                                                                      <a:pt x="449305" y="116173"/>
                                                                                                                                                      <a:pt x="389509" y="105590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329713" y="95007"/>
                                                                                                                                                      <a:pt x="251396" y="95536"/>
                                                                                                                                                      <a:pt x="189484" y="89715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27572" y="83894"/>
                                                                                                                                                      <a:pt x="16976" y="84423"/>
                                                                                                                                                      <a:pt x="2159" y="70665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<p:cNvPr id="330" name="Freeform 117">
  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      <a16:creationId xmlns:a16="http://schemas.microsoft.com/office/drawing/2014/main" id="{AA2CC526-7A90-4A9C-80D6-95FD1A160363}"/>
  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<a:off x="1083824" y="3206777"/>
                                                                                                                                                <a:ext cx="1860430" cy="692459"/>
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<a:gd name="connsiteX0" fmla="*/ 33602 w 1860430"/>
                                                                                                                                                  <a:gd name="connsiteY0" fmla="*/ 298 h 692459"/>
                                                                                                                                                  <a:gd name="connsiteX1" fmla="*/ 74877 w 1860430"/>
                                                                                                                                                  <a:gd name="connsiteY1" fmla="*/ 60623 h 692459"/>
                                                                                                                                                  <a:gd name="connsiteX2" fmla="*/ 173302 w 1860430"/>
                                                                                                                                                  <a:gd name="connsiteY2" fmla="*/ 76498 h 692459"/>
                                                                                                                                                  <a:gd name="connsiteX3" fmla="*/ 341577 w 1860430"/>
                                                                                                                                                  <a:gd name="connsiteY3" fmla="*/ 92373 h 692459"/>
                                                                                                                                                  <a:gd name="connsiteX4" fmla="*/ 706702 w 1860430"/>
                                                                                                                                                  <a:gd name="connsiteY4" fmla="*/ 168573 h 692459"/>
                                                                                                                                                  <a:gd name="connsiteX5" fmla="*/ 805127 w 1860430"/>
                                                                                                                                                  <a:gd name="connsiteY5" fmla="*/ 216198 h 692459"/>
                                                                                                                                                  <a:gd name="connsiteX6" fmla="*/ 951177 w 1860430"/>
                                                                                                                                                  <a:gd name="connsiteY6" fmla="*/ 232073 h 692459"/>
                                                                                                                                                  <a:gd name="connsiteX7" fmla="*/ 1090877 w 1860430"/>
                                                                                                                                                  <a:gd name="connsiteY7" fmla="*/ 219373 h 692459"/>
                                                                                                                                                  <a:gd name="connsiteX8" fmla="*/ 1379802 w 1860430"/>
                                                                                                                                                  <a:gd name="connsiteY8" fmla="*/ 263823 h 692459"/>
                                                                                                                                                  <a:gd name="connsiteX9" fmla="*/ 1573477 w 1860430"/>
                                                                                                                                                  <a:gd name="connsiteY9" fmla="*/ 324148 h 692459"/>
                                                                                                                                                  <a:gd name="connsiteX10" fmla="*/ 1697302 w 1860430"/>
                                                                                                                                                  <a:gd name="connsiteY10" fmla="*/ 368598 h 692459"/>
                                                                                                                                                  <a:gd name="connsiteX11" fmla="*/ 1808427 w 1860430"/>
                                                                                                                                                  <a:gd name="connsiteY11" fmla="*/ 327323 h 692459"/>
                                                                                                                                                  <a:gd name="connsiteX12" fmla="*/ 1859227 w 1860430"/>
                                                                                                                                                  <a:gd name="connsiteY12" fmla="*/ 295573 h 692459"/>
                                                                                                                                                  <a:gd name="connsiteX13" fmla="*/ 1843352 w 1860430"/>
                                                                                                                                                  <a:gd name="connsiteY13" fmla="*/ 362248 h 692459"/>
                                                                                                                                                  <a:gd name="connsiteX14" fmla="*/ 1830652 w 1860430"/>
                                                                                                                                                  <a:gd name="connsiteY14" fmla="*/ 444798 h 692459"/>
                                                                                                                                                  <a:gd name="connsiteX15" fmla="*/ 1817952 w 1860430"/>
                                                                                                                                                  <a:gd name="connsiteY15" fmla="*/ 451148 h 692459"/>
                                                                                                                                                  <a:gd name="connsiteX16" fmla="*/ 1706827 w 1860430"/>
                                                                                                                                                  <a:gd name="connsiteY16" fmla="*/ 514648 h 692459"/>
                                                                                                                                                  <a:gd name="connsiteX17" fmla="*/ 1659202 w 1860430"/>
                                                                                                                                                  <a:gd name="connsiteY17" fmla="*/ 546398 h 692459"/>
                                                                                                                                                  <a:gd name="connsiteX18" fmla="*/ 1586177 w 1860430"/>
                                                                                                                                                  <a:gd name="connsiteY18" fmla="*/ 660698 h 692459"/>
                                                                                                                                                  <a:gd name="connsiteX19" fmla="*/ 1487752 w 1860430"/>
                                                                                                                                                  <a:gd name="connsiteY19" fmla="*/ 692448 h 692459"/>
                                                                                                                                                  <a:gd name="connsiteX20" fmla="*/ 1259152 w 1860430"/>
                                                                                                                                                  <a:gd name="connsiteY20" fmla="*/ 663873 h 692459"/>
                                                                                                                                                  <a:gd name="connsiteX21" fmla="*/ 1103577 w 1860430"/>
                                                                                                                                                  <a:gd name="connsiteY21" fmla="*/ 628948 h 692459"/>
                                                                                                                                                  <a:gd name="connsiteX22" fmla="*/ 992452 w 1860430"/>
                                                                                                                                                  <a:gd name="connsiteY22" fmla="*/ 587673 h 692459"/>
                                                                                                                                                  <a:gd name="connsiteX23" fmla="*/ 944827 w 1860430"/>
                                                                                                                                                  <a:gd name="connsiteY23" fmla="*/ 463848 h 692459"/>
                                                                                                                                                  <a:gd name="connsiteX24" fmla="*/ 925777 w 1860430"/>
                                                                                                                                                  <a:gd name="connsiteY24" fmla="*/ 365423 h 692459"/>
                                                                                                                                                  <a:gd name="connsiteX25" fmla="*/ 890852 w 1860430"/>
                                                                                                                                                  <a:gd name="connsiteY25" fmla="*/ 320973 h 692459"/>
                                                                                                                                                  <a:gd name="connsiteX26" fmla="*/ 814652 w 1860430"/>
                                                                                                                                                  <a:gd name="connsiteY26" fmla="*/ 311448 h 692459"/>
                                                                                                                                                  <a:gd name="connsiteX27" fmla="*/ 751152 w 1860430"/>
                                                                                                                                                  <a:gd name="connsiteY27" fmla="*/ 413048 h 692459"/>
                                                                                                                                                  <a:gd name="connsiteX28" fmla="*/ 678127 w 1860430"/>
                                                                                                                                                  <a:gd name="connsiteY28" fmla="*/ 524173 h 692459"/>
                                                                                                                                                  <a:gd name="connsiteX29" fmla="*/ 560652 w 1860430"/>
                                                                                                                                                  <a:gd name="connsiteY29" fmla="*/ 533698 h 692459"/>
                                                                                                                                                  <a:gd name="connsiteX30" fmla="*/ 354277 w 1860430"/>
                                                                                                                                                  <a:gd name="connsiteY30" fmla="*/ 514648 h 692459"/>
                                                                                                                                                  <a:gd name="connsiteX31" fmla="*/ 201877 w 1860430"/>
                                                                                                                                                  <a:gd name="connsiteY31" fmla="*/ 457498 h 692459"/>
                                                                                                                                                  <a:gd name="connsiteX32" fmla="*/ 112977 w 1860430"/>
                                                                                                                                                  <a:gd name="connsiteY32" fmla="*/ 400348 h 692459"/>
                                                                                                                                                  <a:gd name="connsiteX33" fmla="*/ 81227 w 1860430"/>
                                                                                                                                                  <a:gd name="connsiteY33" fmla="*/ 279698 h 692459"/>
                                                                                                                                                  <a:gd name="connsiteX34" fmla="*/ 55827 w 1860430"/>
                                                                                                                                                  <a:gd name="connsiteY34" fmla="*/ 225723 h 692459"/>
                                                                                                                                                  <a:gd name="connsiteX35" fmla="*/ 5027 w 1860430"/>
                                                                                                                                                  <a:gd name="connsiteY35" fmla="*/ 184448 h 692459"/>
                                                                                                                                                  <a:gd name="connsiteX36" fmla="*/ 1852 w 1860430"/>
                                                                                                                                                  <a:gd name="connsiteY36" fmla="*/ 124123 h 692459"/>
                                                                                                                                                  <a:gd name="connsiteX37" fmla="*/ 5027 w 1860430"/>
                                                                                                                                                  <a:gd name="connsiteY37" fmla="*/ 41573 h 692459"/>
                                                                                                                                                  <a:gd name="connsiteX38" fmla="*/ 33602 w 1860430"/>
                                                                                                                                                  <a:gd name="connsiteY38" fmla="*/ 298 h 692459"/>
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7" y="connsiteY3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8" y="connsiteY38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<a:path w="1860430" h="692459">
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<a:pt x="33602" y="298"/>
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45244" y="3473"/>
                                                                                                                                                      <a:pt x="51594" y="47923"/>
                                                                                                                                                      <a:pt x="74877" y="6062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98160" y="73323"/>
                                                                                                                                                      <a:pt x="128852" y="71206"/>
                                                                                                                                                      <a:pt x="173302" y="7649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17752" y="81790"/>
                                                                                                                                                      <a:pt x="252677" y="77027"/>
                                                                                                                                                      <a:pt x="341577" y="9237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430477" y="107719"/>
                                                                                                                                                      <a:pt x="629444" y="147936"/>
                                                                                                                                                      <a:pt x="706702" y="16857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783960" y="189211"/>
                                                                                                                                                      <a:pt x="764381" y="205615"/>
                                                                                                                                                      <a:pt x="805127" y="21619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845873" y="226781"/>
                                                                                                                                                      <a:pt x="903552" y="231544"/>
                                                                                                                                                      <a:pt x="951177" y="23207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998802" y="232602"/>
                                                                                                                                                      <a:pt x="1019440" y="214081"/>
                                                                                                                                                      <a:pt x="1090877" y="21937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162314" y="224665"/>
                                                                                                                                                      <a:pt x="1299369" y="246361"/>
                                                                                                                                                      <a:pt x="1379802" y="26382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460235" y="281285"/>
                                                                                                                                                      <a:pt x="1520560" y="306686"/>
                                                                                                                                                      <a:pt x="1573477" y="32414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626394" y="341611"/>
                                                                                                                                                      <a:pt x="1658144" y="368069"/>
                                                                                                                                                      <a:pt x="1697302" y="36859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736460" y="369127"/>
                                                                                                                                                      <a:pt x="1781440" y="339494"/>
                                                                                                                                                      <a:pt x="1808427" y="32732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835415" y="315152"/>
                                                                                                                                                      <a:pt x="1853406" y="289752"/>
                                                                                                                                                      <a:pt x="1859227" y="29557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865048" y="301394"/>
                                                                                                                                                      <a:pt x="1848114" y="337377"/>
                                                                                                                                                      <a:pt x="1843352" y="36224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838590" y="387119"/>
                                                                                                                                                      <a:pt x="1834885" y="429981"/>
                                                                                                                                                      <a:pt x="1830652" y="44479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826419" y="459615"/>
                                                                                                                                                      <a:pt x="1817952" y="451148"/>
                                                                                                                                                      <a:pt x="1817952" y="45114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<a:pt x="1706827" y="514648"/>
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680369" y="530523"/>
                                                                                                                                                      <a:pt x="1679310" y="522056"/>
                                                                                                                                                      <a:pt x="1659202" y="54639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639094" y="570740"/>
                                                                                                                                                      <a:pt x="1614752" y="636356"/>
                                                                                                                                                      <a:pt x="1586177" y="66069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557602" y="685040"/>
                                                                                                                                                      <a:pt x="1542256" y="691919"/>
                                                                                                                                                      <a:pt x="1487752" y="69244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433248" y="692977"/>
                                                                                                                                                      <a:pt x="1323181" y="674456"/>
                                                                                                                                                      <a:pt x="1259152" y="66387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195123" y="653290"/>
                                                                                                                                                      <a:pt x="1148027" y="641648"/>
                                                                                                                                                      <a:pt x="1103577" y="62894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059127" y="616248"/>
                                                                                                                                                      <a:pt x="1018910" y="615190"/>
                                                                                                                                                      <a:pt x="992452" y="58767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965994" y="560156"/>
                                                                                                                                                      <a:pt x="955939" y="500890"/>
                                                                                                                                                      <a:pt x="944827" y="46384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933715" y="426806"/>
                                                                                                                                                      <a:pt x="934773" y="389235"/>
                                                                                                                                                      <a:pt x="925777" y="36542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916781" y="341611"/>
                                                                                                                                                      <a:pt x="909373" y="329969"/>
                                                                                                                                                      <a:pt x="890852" y="32097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872331" y="311977"/>
                                                                                                                                                      <a:pt x="837935" y="296102"/>
                                                                                                                                                      <a:pt x="814652" y="31144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791369" y="326794"/>
                                                                                                                                                      <a:pt x="773906" y="377594"/>
                                                                                                                                                      <a:pt x="751152" y="41304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728398" y="448502"/>
                                                                                                                                                      <a:pt x="709877" y="504065"/>
                                                                                                                                                      <a:pt x="678127" y="52417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646377" y="544281"/>
                                                                                                                                                      <a:pt x="614627" y="535286"/>
                                                                                                                                                      <a:pt x="560652" y="53369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506677" y="532111"/>
                                                                                                                                                      <a:pt x="414073" y="527348"/>
                                                                                                                                                      <a:pt x="354277" y="51464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94481" y="501948"/>
                                                                                                                                                      <a:pt x="242094" y="476548"/>
                                                                                                                                                      <a:pt x="201877" y="45749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61660" y="438448"/>
                                                                                                                                                      <a:pt x="133085" y="429981"/>
                                                                                                                                                      <a:pt x="112977" y="40034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92869" y="370715"/>
                                                                                                                                                      <a:pt x="90752" y="308802"/>
                                                                                                                                                      <a:pt x="81227" y="27969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71702" y="250594"/>
                                                                                                                                                      <a:pt x="68527" y="241598"/>
                                                                                                                                                      <a:pt x="55827" y="22572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43127" y="209848"/>
                                                                                                                                                      <a:pt x="14023" y="201381"/>
                                                                                                                                                      <a:pt x="5027" y="18444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-3969" y="167515"/>
                                                                                                                                                      <a:pt x="1852" y="147935"/>
                                                                                                                                                      <a:pt x="1852" y="12412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852" y="100311"/>
                                                                                                                                                      <a:pt x="1323" y="63269"/>
                                                                                                                                                      <a:pt x="5027" y="4157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8731" y="19877"/>
                                                                                                                                                      <a:pt x="21960" y="-2877"/>
                                                                                                                                                      <a:pt x="33602" y="29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<p:cNvPr id="331" name="Freeform 118">
  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      <a16:creationId xmlns:a16="http://schemas.microsoft.com/office/drawing/2014/main" id="{7633FBD0-1FAF-4C41-8EBC-2363B7A2CDC9}"/>
  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<a:off x="1186431" y="3323920"/>
                                                                                                                                                <a:ext cx="650892" cy="390334"/>
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<a:gd name="connsiteX0" fmla="*/ 16894 w 650892"/>
                                                                                                                                                  <a:gd name="connsiteY0" fmla="*/ 32055 h 390334"/>
                                                                                                                                                  <a:gd name="connsiteX1" fmla="*/ 1019 w 650892"/>
                                                                                                                                                  <a:gd name="connsiteY1" fmla="*/ 187630 h 390334"/>
                                                                                                                                                  <a:gd name="connsiteX2" fmla="*/ 32769 w 650892"/>
                                                                                                                                                  <a:gd name="connsiteY2" fmla="*/ 270180 h 390334"/>
                                                                                                                                                  <a:gd name="connsiteX3" fmla="*/ 188344 w 650892"/>
                                                                                                                                                  <a:gd name="connsiteY3" fmla="*/ 343205 h 390334"/>
                                                                                                                                                  <a:gd name="connsiteX4" fmla="*/ 347094 w 650892"/>
                                                                                                                                                  <a:gd name="connsiteY4" fmla="*/ 378130 h 390334"/>
                                                                                                                                                  <a:gd name="connsiteX5" fmla="*/ 505844 w 650892"/>
                                                                                                                                                  <a:gd name="connsiteY5" fmla="*/ 387655 h 390334"/>
                                                                                                                                                  <a:gd name="connsiteX6" fmla="*/ 572519 w 650892"/>
                                                                                                                                                  <a:gd name="connsiteY6" fmla="*/ 333680 h 390334"/>
                                                                                                                                                  <a:gd name="connsiteX7" fmla="*/ 636019 w 650892"/>
                                                                                                                                                  <a:gd name="connsiteY7" fmla="*/ 206680 h 390334"/>
                                                                                                                                                  <a:gd name="connsiteX8" fmla="*/ 639194 w 650892"/>
                                                                                                                                                  <a:gd name="connsiteY8" fmla="*/ 127305 h 390334"/>
                                                                                                                                                  <a:gd name="connsiteX9" fmla="*/ 502669 w 650892"/>
                                                                                                                                                  <a:gd name="connsiteY9" fmla="*/ 66980 h 390334"/>
                                                                                                                                                  <a:gd name="connsiteX10" fmla="*/ 305819 w 650892"/>
                                                                                                                                                  <a:gd name="connsiteY10" fmla="*/ 35230 h 390334"/>
                                                                                                                                                  <a:gd name="connsiteX11" fmla="*/ 191519 w 650892"/>
                                                                                                                                                  <a:gd name="connsiteY11" fmla="*/ 6655 h 390334"/>
                                                                                                                                                  <a:gd name="connsiteX12" fmla="*/ 102619 w 650892"/>
                                                                                                                                                  <a:gd name="connsiteY12" fmla="*/ 305 h 390334"/>
                                                                                                                                                  <a:gd name="connsiteX13" fmla="*/ 16894 w 650892"/>
                                                                                                                                                  <a:gd name="connsiteY13" fmla="*/ 32055 h 390334"/>
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<a:path w="650892" h="390334">
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<a:pt x="16894" y="32055"/>
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-39" y="63276"/>
                                                                                                                                                      <a:pt x="-1627" y="147943"/>
                                                                                                                                                      <a:pt x="1019" y="187630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3665" y="227317"/>
                                                                                                                                                      <a:pt x="1548" y="244251"/>
                                                                                                                                                      <a:pt x="32769" y="270180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63990" y="296109"/>
                                                                                                                                                      <a:pt x="135957" y="325213"/>
                                                                                                                                                      <a:pt x="188344" y="343205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40731" y="361197"/>
                                                                                                                                                      <a:pt x="294177" y="370722"/>
                                                                                                                                                      <a:pt x="347094" y="378130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400011" y="385538"/>
                                                                                                                                                      <a:pt x="468273" y="395063"/>
                                                                                                                                                      <a:pt x="505844" y="387655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543415" y="380247"/>
                                                                                                                                                      <a:pt x="550823" y="363842"/>
                                                                                                                                                      <a:pt x="572519" y="333680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594215" y="303518"/>
                                                                                                                                                      <a:pt x="624906" y="241076"/>
                                                                                                                                                      <a:pt x="636019" y="206680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647132" y="172284"/>
                                                                                                                                                      <a:pt x="661419" y="150588"/>
                                                                                                                                                      <a:pt x="639194" y="127305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616969" y="104022"/>
                                                                                                                                                      <a:pt x="558231" y="82326"/>
                                                                                                                                                      <a:pt x="502669" y="66980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447107" y="51634"/>
                                                                                                                                                      <a:pt x="357677" y="45284"/>
                                                                                                                                                      <a:pt x="305819" y="35230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53961" y="25176"/>
                                                                                                                                                      <a:pt x="225386" y="12476"/>
                                                                                                                                                      <a:pt x="191519" y="6655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57652" y="834"/>
                                                                                                                                                      <a:pt x="128019" y="-753"/>
                                                                                                                                                      <a:pt x="102619" y="305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77219" y="1363"/>
                                                                                                                                                      <a:pt x="33827" y="834"/>
                                                                                                                                                      <a:pt x="16894" y="32055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<p:cNvPr id="332" name="Freeform 119">
  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      <a16:creationId xmlns:a16="http://schemas.microsoft.com/office/drawing/2014/main" id="{C5DA4E13-75A6-4483-B739-15283808933A}"/>
  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<a:off x="2046311" y="3488407"/>
                                                                                                                                                <a:ext cx="649371" cy="375986"/>
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<a:gd name="connsiteX0" fmla="*/ 30139 w 649371"/>
                                                                                                                                                  <a:gd name="connsiteY0" fmla="*/ 10443 h 375986"/>
                                                                                                                                                  <a:gd name="connsiteX1" fmla="*/ 1564 w 649371"/>
                                                                                                                                                  <a:gd name="connsiteY1" fmla="*/ 58068 h 375986"/>
                                                                                                                                                  <a:gd name="connsiteX2" fmla="*/ 7914 w 649371"/>
                                                                                                                                                  <a:gd name="connsiteY2" fmla="*/ 169193 h 375986"/>
                                                                                                                                                  <a:gd name="connsiteX3" fmla="*/ 42839 w 649371"/>
                                                                                                                                                  <a:gd name="connsiteY3" fmla="*/ 270793 h 375986"/>
                                                                                                                                                  <a:gd name="connsiteX4" fmla="*/ 93639 w 649371"/>
                                                                                                                                                  <a:gd name="connsiteY4" fmla="*/ 308893 h 375986"/>
                                                                                                                                                  <a:gd name="connsiteX5" fmla="*/ 236514 w 649371"/>
                                                                                                                                                  <a:gd name="connsiteY5" fmla="*/ 346993 h 375986"/>
                                                                                                                                                  <a:gd name="connsiteX6" fmla="*/ 392089 w 649371"/>
                                                                                                                                                  <a:gd name="connsiteY6" fmla="*/ 362868 h 375986"/>
                                                                                                                                                  <a:gd name="connsiteX7" fmla="*/ 538139 w 649371"/>
                                                                                                                                                  <a:gd name="connsiteY7" fmla="*/ 375568 h 375986"/>
                                                                                                                                                  <a:gd name="connsiteX8" fmla="*/ 588939 w 649371"/>
                                                                                                                                                  <a:gd name="connsiteY8" fmla="*/ 346993 h 375986"/>
                                                                                                                                                  <a:gd name="connsiteX9" fmla="*/ 633389 w 649371"/>
                                                                                                                                                  <a:gd name="connsiteY9" fmla="*/ 248568 h 375986"/>
                                                                                                                                                  <a:gd name="connsiteX10" fmla="*/ 649264 w 649371"/>
                                                                                                                                                  <a:gd name="connsiteY10" fmla="*/ 150143 h 375986"/>
                                                                                                                                                  <a:gd name="connsiteX11" fmla="*/ 627039 w 649371"/>
                                                                                                                                                  <a:gd name="connsiteY11" fmla="*/ 92993 h 375986"/>
                                                                                                                                                  <a:gd name="connsiteX12" fmla="*/ 544489 w 649371"/>
                                                                                                                                                  <a:gd name="connsiteY12" fmla="*/ 58068 h 375986"/>
                                                                                                                                                  <a:gd name="connsiteX13" fmla="*/ 363514 w 649371"/>
                                                                                                                                                  <a:gd name="connsiteY13" fmla="*/ 13618 h 375986"/>
                                                                                                                                                  <a:gd name="connsiteX14" fmla="*/ 214289 w 649371"/>
                                                                                                                                                  <a:gd name="connsiteY14" fmla="*/ 4093 h 375986"/>
                                                                                                                                                  <a:gd name="connsiteX15" fmla="*/ 96814 w 649371"/>
                                                                                                                                                  <a:gd name="connsiteY15" fmla="*/ 918 h 375986"/>
                                                                                                                                                  <a:gd name="connsiteX16" fmla="*/ 30139 w 649371"/>
                                                                                                                                                  <a:gd name="connsiteY16" fmla="*/ 10443 h 375986"/>
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<a:path w="649371" h="375986">
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<a:pt x="30139" y="10443"/>
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4264" y="19968"/>
                                                                                                                                                      <a:pt x="5268" y="31610"/>
                                                                                                                                                      <a:pt x="1564" y="5806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-2140" y="84526"/>
                                                                                                                                                      <a:pt x="1035" y="133739"/>
                                                                                                                                                      <a:pt x="7914" y="16919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4793" y="204647"/>
                                                                                                                                                      <a:pt x="28552" y="247510"/>
                                                                                                                                                      <a:pt x="42839" y="27079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57126" y="294076"/>
                                                                                                                                                      <a:pt x="61360" y="296193"/>
                                                                                                                                                      <a:pt x="93639" y="30889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25918" y="321593"/>
                                                                                                                                                      <a:pt x="186772" y="337997"/>
                                                                                                                                                      <a:pt x="236514" y="34699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86256" y="355989"/>
                                                                                                                                                      <a:pt x="392089" y="362868"/>
                                                                                                                                                      <a:pt x="392089" y="36286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442360" y="367630"/>
                                                                                                                                                      <a:pt x="505331" y="378214"/>
                                                                                                                                                      <a:pt x="538139" y="37556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570947" y="372922"/>
                                                                                                                                                      <a:pt x="573064" y="368160"/>
                                                                                                                                                      <a:pt x="588939" y="34699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604814" y="325826"/>
                                                                                                                                                      <a:pt x="623335" y="281376"/>
                                                                                                                                                      <a:pt x="633389" y="24856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643443" y="215760"/>
                                                                                                                                                      <a:pt x="650322" y="176072"/>
                                                                                                                                                      <a:pt x="649264" y="15014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648206" y="124214"/>
                                                                                                                                                      <a:pt x="644501" y="108339"/>
                                                                                                                                                      <a:pt x="627039" y="9299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609577" y="77647"/>
                                                                                                                                                      <a:pt x="588410" y="71297"/>
                                                                                                                                                      <a:pt x="544489" y="5806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500568" y="44839"/>
                                                                                                                                                      <a:pt x="418547" y="22614"/>
                                                                                                                                                      <a:pt x="363514" y="1361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308481" y="4622"/>
                                                                                                                                                      <a:pt x="258739" y="6210"/>
                                                                                                                                                      <a:pt x="214289" y="409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69839" y="1976"/>
                                                                                                                                                      <a:pt x="127506" y="-1728"/>
                                                                                                                                                      <a:pt x="96814" y="91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66122" y="3564"/>
                                                                                                                                                      <a:pt x="46014" y="918"/>
                                                                                                                                                      <a:pt x="30139" y="1044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</p:grpSp>
                                                                                                                                      <p:sp>
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<p:cNvPr id="324" name="Freeform 111">
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  <a16:creationId xmlns:a16="http://schemas.microsoft.com/office/drawing/2014/main" id="{4856F274-E1A8-431C-AA73-1C90BB91796B}"/>
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<a:off x="1343150" y="3392520"/>
                                                                                                                                            <a:ext cx="357012" cy="159521"/>
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<a:gd name="connsiteX0" fmla="*/ 1304 w 330640"/>
                                                                                                                                              <a:gd name="connsiteY0" fmla="*/ 75534 h 97121"/>
                                                                                                                                              <a:gd name="connsiteX1" fmla="*/ 79885 w 330640"/>
                                                                                                                                              <a:gd name="connsiteY1" fmla="*/ 13621 h 97121"/>
                                                                                                                                              <a:gd name="connsiteX2" fmla="*/ 215616 w 330640"/>
                                                                                                                                              <a:gd name="connsiteY2" fmla="*/ 1715 h 97121"/>
                                                                                                                                              <a:gd name="connsiteX3" fmla="*/ 284673 w 330640"/>
                                                                                                                                              <a:gd name="connsiteY3" fmla="*/ 39815 h 97121"/>
                                                                                                                                              <a:gd name="connsiteX4" fmla="*/ 329916 w 330640"/>
                                                                                                                                              <a:gd name="connsiteY4" fmla="*/ 96965 h 97121"/>
                                                                                                                                              <a:gd name="connsiteX5" fmla="*/ 248954 w 330640"/>
                                                                                                                                              <a:gd name="connsiteY5" fmla="*/ 56484 h 97121"/>
                                                                                                                                              <a:gd name="connsiteX6" fmla="*/ 141798 w 330640"/>
                                                                                                                                              <a:gd name="connsiteY6" fmla="*/ 46959 h 97121"/>
                                                                                                                                              <a:gd name="connsiteX7" fmla="*/ 1304 w 330640"/>
                                                                                                                                              <a:gd name="connsiteY7" fmla="*/ 75534 h 97121"/>
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<a:path w="330640" h="97121">
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<a:pt x="1304" y="75534"/>
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-9015" y="69978"/>
                                                                                                                                                  <a:pt x="44167" y="25924"/>
                                                                                                                                                  <a:pt x="79885" y="13621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115603" y="1318"/>
                                                                                                                                                  <a:pt x="181485" y="-2651"/>
                                                                                                                                                  <a:pt x="215616" y="1715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249747" y="6081"/>
                                                                                                                                                  <a:pt x="265623" y="23940"/>
                                                                                                                                                  <a:pt x="284673" y="39815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303723" y="55690"/>
                                                                                                                                                  <a:pt x="335869" y="94187"/>
                                                                                                                                                  <a:pt x="329916" y="96965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323963" y="99743"/>
                                                                                                                                                  <a:pt x="280307" y="64818"/>
                                                                                                                                                  <a:pt x="248954" y="56484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217601" y="48150"/>
                                                                                                                                                  <a:pt x="182676" y="43387"/>
                                                                                                                                                  <a:pt x="141798" y="46959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100920" y="50531"/>
                                                                                                                                                  <a:pt x="11623" y="81090"/>
                                                                                                                                                  <a:pt x="1304" y="75534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</p:sp>
                                                                                                                                      <p:sp>
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<p:cNvPr id="325" name="Freeform 112">
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  <a16:creationId xmlns:a16="http://schemas.microsoft.com/office/drawing/2014/main" id="{742C08FA-2E0D-42DC-971B-7389655B4613}"/>
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<a:off x="2171588" y="3535301"/>
                                                                                                                                            <a:ext cx="367270" cy="173461"/>
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<a:gd name="connsiteX0" fmla="*/ 112 w 348007"/>
                                                                                                                                              <a:gd name="connsiteY0" fmla="*/ 65149 h 141789"/>
                                                                                                                                              <a:gd name="connsiteX1" fmla="*/ 109649 w 348007"/>
                                                                                                                                              <a:gd name="connsiteY1" fmla="*/ 3237 h 141789"/>
                                                                                                                                              <a:gd name="connsiteX2" fmla="*/ 235855 w 348007"/>
                                                                                                                                              <a:gd name="connsiteY2" fmla="*/ 22287 h 141789"/>
                                                                                                                                              <a:gd name="connsiteX3" fmla="*/ 347774 w 348007"/>
                                                                                                                                              <a:gd name="connsiteY3" fmla="*/ 136587 h 141789"/>
                                                                                                                                              <a:gd name="connsiteX4" fmla="*/ 262049 w 348007"/>
                                                                                                                                              <a:gd name="connsiteY4" fmla="*/ 115155 h 141789"/>
                                                                                                                                              <a:gd name="connsiteX5" fmla="*/ 154893 w 348007"/>
                                                                                                                                              <a:gd name="connsiteY5" fmla="*/ 50862 h 141789"/>
                                                                                                                                              <a:gd name="connsiteX6" fmla="*/ 90599 w 348007"/>
                                                                                                                                              <a:gd name="connsiteY6" fmla="*/ 55624 h 141789"/>
                                                                                                                                              <a:gd name="connsiteX7" fmla="*/ 112 w 348007"/>
                                                                                                                                              <a:gd name="connsiteY7" fmla="*/ 65149 h 141789"/>
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<a:path w="348007" h="141789">
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<a:pt x="112" y="65149"/>
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3287" y="56418"/>
                                                                                                                                                  <a:pt x="70359" y="10381"/>
                                                                                                                                                  <a:pt x="109649" y="3237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148939" y="-3907"/>
                                                                                                                                                  <a:pt x="196168" y="62"/>
                                                                                                                                                  <a:pt x="235855" y="22287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275542" y="44512"/>
                                                                                                                                                  <a:pt x="343408" y="121109"/>
                                                                                                                                                  <a:pt x="347774" y="136587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352140" y="152065"/>
                                                                                                                                                  <a:pt x="294196" y="129442"/>
                                                                                                                                                  <a:pt x="262049" y="115155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229902" y="100868"/>
                                                                                                                                                  <a:pt x="183468" y="60784"/>
                                                                                                                                                  <a:pt x="154893" y="50862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126318" y="40940"/>
                                                                                                                                                  <a:pt x="119174" y="52846"/>
                                                                                                                                                  <a:pt x="90599" y="55624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62024" y="58402"/>
                                                                                                                                                  <a:pt x="-3063" y="73880"/>
                                                                                                                                                  <a:pt x="112" y="65149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</p:sp>
                                                                                                                                    </p:grpSp>
                                                                                                                                    <p:sp>
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<p:cNvPr id="317" name="Freeform 104">
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<a16:creationId xmlns:a16="http://schemas.microsoft.com/office/drawing/2014/main" id="{775A801A-271A-4681-B9F2-DFDB4FD22853}"/>
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<p:spPr>
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<a:off x="42712" y="4740787"/>
                                                                                                                                          <a:ext cx="286181" cy="240608"/>
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<a:gd name="connsiteX0" fmla="*/ 285765 w 286181"/>
                                                                                                                                            <a:gd name="connsiteY0" fmla="*/ 1756 h 240608"/>
                                                                                                                                            <a:gd name="connsiteX1" fmla="*/ 123840 w 286181"/>
                                                                                                                                            <a:gd name="connsiteY1" fmla="*/ 77956 h 240608"/>
                                                                                                                                            <a:gd name="connsiteX2" fmla="*/ 61928 w 286181"/>
                                                                                                                                            <a:gd name="connsiteY2" fmla="*/ 149394 h 240608"/>
                                                                                                                                            <a:gd name="connsiteX3" fmla="*/ 15 w 286181"/>
                                                                                                                                            <a:gd name="connsiteY3" fmla="*/ 239881 h 240608"/>
                                                                                                                                            <a:gd name="connsiteX4" fmla="*/ 57165 w 286181"/>
                                                                                                                                            <a:gd name="connsiteY4" fmla="*/ 97006 h 240608"/>
                                                                                                                                            <a:gd name="connsiteX5" fmla="*/ 166703 w 286181"/>
                                                                                                                                            <a:gd name="connsiteY5" fmla="*/ 30331 h 240608"/>
                                                                                                                                            <a:gd name="connsiteX6" fmla="*/ 285765 w 286181"/>
                                                                                                                                            <a:gd name="connsiteY6" fmla="*/ 1756 h 240608"/>
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<a:path w="286181" h="240608">
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<a:pt x="285765" y="1756"/>
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278621" y="9694"/>
                                                                                                                                                <a:pt x="161146" y="53350"/>
                                                                                                                                                <a:pt x="123840" y="77956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86534" y="102562"/>
                                                                                                                                                <a:pt x="82566" y="122406"/>
                                                                                                                                                <a:pt x="61928" y="149394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41290" y="176382"/>
                                                                                                                                                <a:pt x="809" y="248612"/>
                                                                                                                                                <a:pt x="15" y="23988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-779" y="231150"/>
                                                                                                                                                <a:pt x="29384" y="131931"/>
                                                                                                                                                <a:pt x="57165" y="97006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84946" y="62081"/>
                                                                                                                                                <a:pt x="127016" y="46206"/>
                                                                                                                                                <a:pt x="166703" y="3033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206390" y="14456"/>
                                                                                                                                                <a:pt x="292909" y="-6182"/>
                                                                                                                                                <a:pt x="285765" y="1756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</a:ln>
                                                                                                                                      </p:spPr>
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</p:style>
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    </a:p>
                                                                                                                                      </p:txBody>
                                                                                                                                    </p:sp>
                                                                                                                                    <p:sp>
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<p:cNvPr id="318" name="Freeform 105">
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<a16:creationId xmlns:a16="http://schemas.microsoft.com/office/drawing/2014/main" id="{05FFB789-C60F-4AE3-BF76-D65147EDF10E}"/>
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<p:spPr>
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<a:off x="902918" y="4851470"/>
                                                                                                                                          <a:ext cx="275503" cy="396018"/>
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<a:gd name="connsiteX0" fmla="*/ 1822 w 275503"/>
                                                                                                                                            <a:gd name="connsiteY0" fmla="*/ 611 h 396018"/>
                                                                                                                                            <a:gd name="connsiteX1" fmla="*/ 130409 w 275503"/>
                                                                                                                                            <a:gd name="connsiteY1" fmla="*/ 91098 h 396018"/>
                                                                                                                                            <a:gd name="connsiteX2" fmla="*/ 239947 w 275503"/>
                                                                                                                                            <a:gd name="connsiteY2" fmla="*/ 224448 h 396018"/>
                                                                                                                                            <a:gd name="connsiteX3" fmla="*/ 273284 w 275503"/>
                                                                                                                                            <a:gd name="connsiteY3" fmla="*/ 310173 h 396018"/>
                                                                                                                                            <a:gd name="connsiteX4" fmla="*/ 187559 w 275503"/>
                                                                                                                                            <a:gd name="connsiteY4" fmla="*/ 395898 h 396018"/>
                                                                                                                                            <a:gd name="connsiteX5" fmla="*/ 235184 w 275503"/>
                                                                                                                                            <a:gd name="connsiteY5" fmla="*/ 291123 h 396018"/>
                                                                                                                                            <a:gd name="connsiteX6" fmla="*/ 197084 w 275503"/>
                                                                                                                                            <a:gd name="connsiteY6" fmla="*/ 186348 h 396018"/>
                                                                                                                                            <a:gd name="connsiteX7" fmla="*/ 63734 w 275503"/>
                                                                                                                                            <a:gd name="connsiteY7" fmla="*/ 57761 h 396018"/>
                                                                                                                                            <a:gd name="connsiteX8" fmla="*/ 1822 w 275503"/>
                                                                                                                                            <a:gd name="connsiteY8" fmla="*/ 611 h 396018"/>
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<a:path w="275503" h="396018">
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<a:pt x="1822" y="611"/>
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2935" y="6167"/>
                                                                                                                                                <a:pt x="90722" y="53792"/>
                                                                                                                                                <a:pt x="130409" y="91098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70096" y="128404"/>
                                                                                                                                                <a:pt x="216135" y="187936"/>
                                                                                                                                                <a:pt x="239947" y="224448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263759" y="260960"/>
                                                                                                                                                <a:pt x="282015" y="281598"/>
                                                                                                                                                <a:pt x="273284" y="310173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264553" y="338748"/>
                                                                                                                                                <a:pt x="193909" y="399073"/>
                                                                                                                                                <a:pt x="187559" y="395898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81209" y="392723"/>
                                                                                                                                                <a:pt x="233596" y="326048"/>
                                                                                                                                                <a:pt x="235184" y="291123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236772" y="256198"/>
                                                                                                                                                <a:pt x="225659" y="225242"/>
                                                                                                                                                <a:pt x="197084" y="186348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68509" y="147454"/>
                                                                                                                                                <a:pt x="94690" y="87130"/>
                                                                                                                                                <a:pt x="63734" y="5776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32778" y="28392"/>
                                                                                                                                                <a:pt x="-9291" y="-4945"/>
                                                                                                                                                <a:pt x="1822" y="61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</a:ln>
                                                                                                                                      </p:spPr>
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</p:style>
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    </a:p>
                                                                                                                                      </p:txBody>
                                                                                                                                    </p:sp>
                                                                                                                                    <p:sp>
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<p:cNvPr id="319" name="Freeform 106">
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<a16:creationId xmlns:a16="http://schemas.microsoft.com/office/drawing/2014/main" id="{ECADFE11-B173-4D53-8DAF-973995FED811}"/>
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<p:spPr>
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<a:off x="66319" y="5137795"/>
                                                                                                                                          <a:ext cx="1229020" cy="771561"/>
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<a:gd name="connsiteX0" fmla="*/ 1228946 w 1229020"/>
                                                                                                                                            <a:gd name="connsiteY0" fmla="*/ 36 h 771561"/>
                                                                                                                                            <a:gd name="connsiteX1" fmla="*/ 1128933 w 1229020"/>
                                                                                                                                            <a:gd name="connsiteY1" fmla="*/ 181011 h 771561"/>
                                                                                                                                            <a:gd name="connsiteX2" fmla="*/ 933671 w 1229020"/>
                                                                                                                                            <a:gd name="connsiteY2" fmla="*/ 419136 h 771561"/>
                                                                                                                                            <a:gd name="connsiteX3" fmla="*/ 805083 w 1229020"/>
                                                                                                                                            <a:gd name="connsiteY3" fmla="*/ 619161 h 771561"/>
                                                                                                                                            <a:gd name="connsiteX4" fmla="*/ 566958 w 1229020"/>
                                                                                                                                            <a:gd name="connsiteY4" fmla="*/ 733461 h 771561"/>
                                                                                                                                            <a:gd name="connsiteX5" fmla="*/ 309783 w 1229020"/>
                                                                                                                                            <a:gd name="connsiteY5" fmla="*/ 733461 h 771561"/>
                                                                                                                                            <a:gd name="connsiteX6" fmla="*/ 138333 w 1229020"/>
                                                                                                                                            <a:gd name="connsiteY6" fmla="*/ 647736 h 771561"/>
                                                                                                                                            <a:gd name="connsiteX7" fmla="*/ 66896 w 1229020"/>
                                                                                                                                            <a:gd name="connsiteY7" fmla="*/ 500098 h 771561"/>
                                                                                                                                            <a:gd name="connsiteX8" fmla="*/ 221 w 1229020"/>
                                                                                                                                            <a:gd name="connsiteY8" fmla="*/ 271498 h 771561"/>
                                                                                                                                            <a:gd name="connsiteX9" fmla="*/ 47846 w 1229020"/>
                                                                                                                                            <a:gd name="connsiteY9" fmla="*/ 509623 h 771561"/>
                                                                                                                                            <a:gd name="connsiteX10" fmla="*/ 114521 w 1229020"/>
                                                                                                                                            <a:gd name="connsiteY10" fmla="*/ 657261 h 771561"/>
                                                                                                                                            <a:gd name="connsiteX11" fmla="*/ 276446 w 1229020"/>
                                                                                                                                            <a:gd name="connsiteY11" fmla="*/ 738223 h 771561"/>
                                                                                                                                            <a:gd name="connsiteX12" fmla="*/ 476471 w 1229020"/>
                                                                                                                                            <a:gd name="connsiteY12" fmla="*/ 771561 h 771561"/>
                                                                                                                                            <a:gd name="connsiteX13" fmla="*/ 643158 w 1229020"/>
                                                                                                                                            <a:gd name="connsiteY13" fmla="*/ 738223 h 771561"/>
                                                                                                                                            <a:gd name="connsiteX14" fmla="*/ 805083 w 1229020"/>
                                                                                                                                            <a:gd name="connsiteY14" fmla="*/ 657261 h 771561"/>
                                                                                                                                            <a:gd name="connsiteX15" fmla="*/ 909858 w 1229020"/>
                                                                                                                                            <a:gd name="connsiteY15" fmla="*/ 504861 h 771561"/>
                                                                                                                                            <a:gd name="connsiteX16" fmla="*/ 1024158 w 1229020"/>
                                                                                                                                            <a:gd name="connsiteY16" fmla="*/ 342936 h 771561"/>
                                                                                                                                            <a:gd name="connsiteX17" fmla="*/ 1143221 w 1229020"/>
                                                                                                                                            <a:gd name="connsiteY17" fmla="*/ 195298 h 771561"/>
                                                                                                                                            <a:gd name="connsiteX18" fmla="*/ 1228946 w 1229020"/>
                                                                                                                                            <a:gd name="connsiteY18" fmla="*/ 36 h 771561"/>
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<a:path w="1229020" h="771561">
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<a:pt x="1228946" y="36"/>
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226565" y="-2345"/>
                                                                                                                                                <a:pt x="1178145" y="111161"/>
                                                                                                                                                <a:pt x="1128933" y="18101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079721" y="250861"/>
                                                                                                                                                <a:pt x="987646" y="346111"/>
                                                                                                                                                <a:pt x="933671" y="419136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879696" y="492161"/>
                                                                                                                                                <a:pt x="866202" y="566773"/>
                                                                                                                                                <a:pt x="805083" y="61916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743964" y="671549"/>
                                                                                                                                                <a:pt x="649508" y="714411"/>
                                                                                                                                                <a:pt x="566958" y="73346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484408" y="752511"/>
                                                                                                                                                <a:pt x="381220" y="747749"/>
                                                                                                                                                <a:pt x="309783" y="73346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238345" y="719174"/>
                                                                                                                                                <a:pt x="178814" y="686630"/>
                                                                                                                                                <a:pt x="138333" y="647736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97852" y="608842"/>
                                                                                                                                                <a:pt x="89915" y="562804"/>
                                                                                                                                                <a:pt x="66896" y="500098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43877" y="437392"/>
                                                                                                                                                <a:pt x="3396" y="269911"/>
                                                                                                                                                <a:pt x="221" y="271498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-2954" y="273085"/>
                                                                                                                                                <a:pt x="28796" y="445329"/>
                                                                                                                                                <a:pt x="47846" y="509623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66896" y="573917"/>
                                                                                                                                                <a:pt x="76421" y="619161"/>
                                                                                                                                                <a:pt x="114521" y="65726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52621" y="695361"/>
                                                                                                                                                <a:pt x="216121" y="719173"/>
                                                                                                                                                <a:pt x="276446" y="738223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336771" y="757273"/>
                                                                                                                                                <a:pt x="415352" y="771561"/>
                                                                                                                                                <a:pt x="476471" y="77156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537590" y="771561"/>
                                                                                                                                                <a:pt x="588389" y="757273"/>
                                                                                                                                                <a:pt x="643158" y="738223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697927" y="719173"/>
                                                                                                                                                <a:pt x="760633" y="696155"/>
                                                                                                                                                <a:pt x="805083" y="65726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849533" y="618367"/>
                                                                                                                                                <a:pt x="873346" y="557248"/>
                                                                                                                                                <a:pt x="909858" y="50486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946370" y="452474"/>
                                                                                                                                                <a:pt x="985264" y="394530"/>
                                                                                                                                                <a:pt x="1024158" y="342936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063052" y="291342"/>
                                                                                                                                                <a:pt x="1110677" y="247685"/>
                                                                                                                                                <a:pt x="1143221" y="195298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175765" y="142911"/>
                                                                                                                                                <a:pt x="1231327" y="2417"/>
                                                                                                                                                <a:pt x="1228946" y="36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</a:ln>
                                                                                                                                      </p:spPr>
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</p:style>
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    </a:p>
                                                                                                                                      </p:txBody>
                                                                                                                                    </p:sp>
                                                                                                                                    <p:sp>
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<p:cNvPr id="320" name="Freeform 107">
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<a16:creationId xmlns:a16="http://schemas.microsoft.com/office/drawing/2014/main" id="{A66BF6D7-51D1-41C3-8D4E-CD0C3E20FD55}"/>
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<p:spPr>
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<a:off x="431130" y="4516298"/>
                                                                                                                                          <a:ext cx="116658" cy="304940"/>
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<a:gd name="connsiteX0" fmla="*/ 116422 w 116658"/>
                                                                                                                                            <a:gd name="connsiteY0" fmla="*/ 26 h 304940"/>
                                                                                                                                            <a:gd name="connsiteX1" fmla="*/ 6885 w 116658"/>
                                                                                                                                            <a:gd name="connsiteY1" fmla="*/ 221483 h 304940"/>
                                                                                                                                            <a:gd name="connsiteX2" fmla="*/ 14028 w 116658"/>
                                                                                                                                            <a:gd name="connsiteY2" fmla="*/ 304826 h 304940"/>
                                                                                                                                            <a:gd name="connsiteX3" fmla="*/ 35460 w 116658"/>
                                                                                                                                            <a:gd name="connsiteY3" fmla="*/ 207195 h 304940"/>
                                                                                                                                            <a:gd name="connsiteX4" fmla="*/ 116422 w 116658"/>
                                                                                                                                            <a:gd name="connsiteY4" fmla="*/ 26 h 304940"/>
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<a:path w="116658" h="304940">
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<a:pt x="116422" y="26"/>
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11660" y="2407"/>
                                                                                                                                                <a:pt x="23951" y="170683"/>
                                                                                                                                                <a:pt x="6885" y="221483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-10181" y="272283"/>
                                                                                                                                                <a:pt x="9266" y="307207"/>
                                                                                                                                                <a:pt x="14028" y="304826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8790" y="302445"/>
                                                                                                                                                <a:pt x="18394" y="255614"/>
                                                                                                                                                <a:pt x="35460" y="207195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52526" y="158776"/>
                                                                                                                                                <a:pt x="121184" y="-2355"/>
                                                                                                                                                <a:pt x="116422" y="26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</a:ln>
                                                                                                                                      </p:spPr>
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</p:style>
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    </a:p>
                                                                                                                                      </p:txBody>
                                                                                                                                    </p:sp>
                                                                                                                                    <p:sp>
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<p:cNvPr id="321" name="Freeform 108">
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<a16:creationId xmlns:a16="http://schemas.microsoft.com/office/drawing/2014/main" id="{B6E20BEC-47F3-4179-BF75-A8BAB9EC3081}"/>
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<p:spPr>
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<a:off x="296680" y="4780636"/>
                                                                                                                                          <a:ext cx="232112" cy="255878"/>
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<a:gd name="connsiteX0" fmla="*/ 61958 w 232112"/>
                                                                                                                                            <a:gd name="connsiteY0" fmla="*/ 7 h 255878"/>
                                                                                                                                            <a:gd name="connsiteX1" fmla="*/ 19095 w 232112"/>
                                                                                                                                            <a:gd name="connsiteY1" fmla="*/ 80970 h 255878"/>
                                                                                                                                            <a:gd name="connsiteX2" fmla="*/ 111964 w 232112"/>
                                                                                                                                            <a:gd name="connsiteY2" fmla="*/ 128595 h 255878"/>
                                                                                                                                            <a:gd name="connsiteX3" fmla="*/ 200070 w 232112"/>
                                                                                                                                            <a:gd name="connsiteY3" fmla="*/ 200032 h 255878"/>
                                                                                                                                            <a:gd name="connsiteX4" fmla="*/ 228645 w 232112"/>
                                                                                                                                            <a:gd name="connsiteY4" fmla="*/ 254801 h 255878"/>
                                                                                                                                            <a:gd name="connsiteX5" fmla="*/ 128633 w 232112"/>
                                                                                                                                            <a:gd name="connsiteY5" fmla="*/ 150026 h 255878"/>
                                                                                                                                            <a:gd name="connsiteX6" fmla="*/ 42908 w 232112"/>
                                                                                                                                            <a:gd name="connsiteY6" fmla="*/ 114307 h 255878"/>
                                                                                                                                            <a:gd name="connsiteX7" fmla="*/ 45 w 232112"/>
                                                                                                                                            <a:gd name="connsiteY7" fmla="*/ 76207 h 255878"/>
                                                                                                                                            <a:gd name="connsiteX8" fmla="*/ 61958 w 232112"/>
                                                                                                                                            <a:gd name="connsiteY8" fmla="*/ 7 h 255878"/>
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<a:path w="232112" h="255878">
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<a:pt x="61958" y="7"/>
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65133" y="801"/>
                                                                                                                                                <a:pt x="10761" y="59539"/>
                                                                                                                                                <a:pt x="19095" y="80970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27429" y="102401"/>
                                                                                                                                                <a:pt x="81802" y="108751"/>
                                                                                                                                                <a:pt x="111964" y="128595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42126" y="148439"/>
                                                                                                                                                <a:pt x="180623" y="178998"/>
                                                                                                                                                <a:pt x="200070" y="200032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219517" y="221066"/>
                                                                                                                                                <a:pt x="240551" y="263135"/>
                                                                                                                                                <a:pt x="228645" y="25480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216739" y="246467"/>
                                                                                                                                                <a:pt x="159589" y="173442"/>
                                                                                                                                                <a:pt x="128633" y="150026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97677" y="126610"/>
                                                                                                                                                <a:pt x="64339" y="126610"/>
                                                                                                                                                <a:pt x="42908" y="114307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21477" y="102004"/>
                                                                                                                                                <a:pt x="-1145" y="94066"/>
                                                                                                                                                <a:pt x="45" y="76207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235" y="58348"/>
                                                                                                                                                <a:pt x="58783" y="-787"/>
                                                                                                                                                <a:pt x="61958" y="7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</a:ln>
                                                                                                                                      </p:spPr>
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</p:style>
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    </a:p>
                                                                                                                                      </p:txBody>
                                                                                                                                    </p:sp>
                                                                                                                                    <p:sp>
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<p:cNvPr id="322" name="Freeform 109">
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<a16:creationId xmlns:a16="http://schemas.microsoft.com/office/drawing/2014/main" id="{A311D721-9033-4FFC-8529-1462FED57219}"/>
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<p:spPr>
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<a:off x="523614" y="4804451"/>
                                                                                                                                          <a:ext cx="345440" cy="261132"/>
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<a:gd name="connsiteX0" fmla="*/ 128 w 345440"/>
                                                                                                                                            <a:gd name="connsiteY0" fmla="*/ 254798 h 261132"/>
                                                                                                                                            <a:gd name="connsiteX1" fmla="*/ 73946 w 345440"/>
                                                                                                                                            <a:gd name="connsiteY1" fmla="*/ 254798 h 261132"/>
                                                                                                                                            <a:gd name="connsiteX2" fmla="*/ 123953 w 345440"/>
                                                                                                                                            <a:gd name="connsiteY2" fmla="*/ 202411 h 261132"/>
                                                                                                                                            <a:gd name="connsiteX3" fmla="*/ 202534 w 345440"/>
                                                                                                                                            <a:gd name="connsiteY3" fmla="*/ 157167 h 261132"/>
                                                                                                                                            <a:gd name="connsiteX4" fmla="*/ 297784 w 345440"/>
                                                                                                                                            <a:gd name="connsiteY4" fmla="*/ 161930 h 261132"/>
                                                                                                                                            <a:gd name="connsiteX5" fmla="*/ 331121 w 345440"/>
                                                                                                                                            <a:gd name="connsiteY5" fmla="*/ 119067 h 261132"/>
                                                                                                                                            <a:gd name="connsiteX6" fmla="*/ 307309 w 345440"/>
                                                                                                                                            <a:gd name="connsiteY6" fmla="*/ 5 h 261132"/>
                                                                                                                                            <a:gd name="connsiteX7" fmla="*/ 345409 w 345440"/>
                                                                                                                                            <a:gd name="connsiteY7" fmla="*/ 114305 h 261132"/>
                                                                                                                                            <a:gd name="connsiteX8" fmla="*/ 312071 w 345440"/>
                                                                                                                                            <a:gd name="connsiteY8" fmla="*/ 173836 h 261132"/>
                                                                                                                                            <a:gd name="connsiteX9" fmla="*/ 226346 w 345440"/>
                                                                                                                                            <a:gd name="connsiteY9" fmla="*/ 169073 h 261132"/>
                                                                                                                                            <a:gd name="connsiteX10" fmla="*/ 128715 w 345440"/>
                                                                                                                                            <a:gd name="connsiteY10" fmla="*/ 216698 h 261132"/>
                                                                                                                                            <a:gd name="connsiteX11" fmla="*/ 92996 w 345440"/>
                                                                                                                                            <a:gd name="connsiteY11" fmla="*/ 259561 h 261132"/>
                                                                                                                                            <a:gd name="connsiteX12" fmla="*/ 128 w 345440"/>
                                                                                                                                            <a:gd name="connsiteY12" fmla="*/ 254798 h 261132"/>
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<a:path w="345440" h="261132">
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<a:pt x="128" y="254798"/>
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-3047" y="254004"/>
                                                                                                                                                <a:pt x="53309" y="263529"/>
                                                                                                                                                <a:pt x="73946" y="254798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94583" y="246067"/>
                                                                                                                                                <a:pt x="102522" y="218683"/>
                                                                                                                                                <a:pt x="123953" y="20241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45384" y="186139"/>
                                                                                                                                                <a:pt x="173562" y="163914"/>
                                                                                                                                                <a:pt x="202534" y="157167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231506" y="150420"/>
                                                                                                                                                <a:pt x="276353" y="168280"/>
                                                                                                                                                <a:pt x="297784" y="161930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319215" y="155580"/>
                                                                                                                                                <a:pt x="329534" y="146054"/>
                                                                                                                                                <a:pt x="331121" y="119067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332708" y="92080"/>
                                                                                                                                                <a:pt x="304928" y="799"/>
                                                                                                                                                <a:pt x="307309" y="5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309690" y="-789"/>
                                                                                                                                                <a:pt x="344615" y="85333"/>
                                                                                                                                                <a:pt x="345409" y="114305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346203" y="143277"/>
                                                                                                                                                <a:pt x="331915" y="164708"/>
                                                                                                                                                <a:pt x="312071" y="173836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292227" y="182964"/>
                                                                                                                                                <a:pt x="256905" y="161929"/>
                                                                                                                                                <a:pt x="226346" y="169073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95787" y="176217"/>
                                                                                                                                                <a:pt x="150940" y="201617"/>
                                                                                                                                                <a:pt x="128715" y="216698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06490" y="231779"/>
                                                                                                                                                <a:pt x="113237" y="254402"/>
                                                                                                                                                <a:pt x="92996" y="25956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72755" y="264720"/>
                                                                                                                                                <a:pt x="3303" y="255592"/>
                                                                                                                                                <a:pt x="128" y="254798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</a:ln>
                                                                                                                                      </p:spPr>
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</p:style>
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    </a:p>
                                                                                                                                      </p:txBody>
                                                                                                                                    </p:sp>
                                                                                                                                  </p:grpSp>
                                                                                                                                  <p:grpSp>
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<p:cNvPr id="310" name="Group 309">
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<a16:creationId xmlns:a16="http://schemas.microsoft.com/office/drawing/2014/main" id="{1805E791-0AF5-4D96-8512-5305C36C1BFB}"/>
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</p:cNvPr>
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<p:nvPr/>
                                                                                                                                    </p:nvGrpSpPr>
                                                                                                                                    <p:grpSpPr>
                                                                                                                                      <a:xfrm>
                                                                                                                                        <a:off x="1441774" y="4155006"/>
                                                                                                                                        <a:ext cx="914779" cy="404194"/>
                                                                                                                                        <a:chOff x="1454474" y="4116906"/>
                                                                                                                                        <a:chExt cx="914779" cy="404194"/>
                                                                                                                                      </a:xfrm>
                                                                                                                                      <a:grpFill/>
                                                                                                                                    </p:grpSpPr>
                                                                                                                                    <p:sp>
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<p:cNvPr id="311" name="Freeform 98">
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<a16:creationId xmlns:a16="http://schemas.microsoft.com/office/drawing/2014/main" id="{CED5726D-3EF5-49EE-AC72-261C97FB950F}"/>
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<p:spPr>
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<a:off x="1454608" y="4122985"/>
                                                                                                                                          <a:ext cx="150382" cy="221061"/>
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<a:gd name="connsiteX0" fmla="*/ 336 w 150382"/>
                                                                                                                                            <a:gd name="connsiteY0" fmla="*/ 1345 h 221061"/>
                                                                                                                                            <a:gd name="connsiteX1" fmla="*/ 100348 w 150382"/>
                                                                                                                                            <a:gd name="connsiteY1" fmla="*/ 56114 h 221061"/>
                                                                                                                                            <a:gd name="connsiteX2" fmla="*/ 138448 w 150382"/>
                                                                                                                                            <a:gd name="connsiteY2" fmla="*/ 79926 h 221061"/>
                                                                                                                                            <a:gd name="connsiteX3" fmla="*/ 150355 w 150382"/>
                                                                                                                                            <a:gd name="connsiteY3" fmla="*/ 184701 h 221061"/>
                                                                                                                                            <a:gd name="connsiteX4" fmla="*/ 136067 w 150382"/>
                                                                                                                                            <a:gd name="connsiteY4" fmla="*/ 218039 h 221061"/>
                                                                                                                                            <a:gd name="connsiteX5" fmla="*/ 69392 w 150382"/>
                                                                                                                                            <a:gd name="connsiteY5" fmla="*/ 118026 h 221061"/>
                                                                                                                                            <a:gd name="connsiteX6" fmla="*/ 336 w 150382"/>
                                                                                                                                            <a:gd name="connsiteY6" fmla="*/ 1345 h 221061"/>
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<a:path w="150382" h="221061">
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<a:pt x="336" y="1345"/>
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5495" y="-8974"/>
                                                                                                                                                <a:pt x="77330" y="43017"/>
                                                                                                                                                <a:pt x="100348" y="56114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23366" y="69211"/>
                                                                                                                                                <a:pt x="130113" y="58495"/>
                                                                                                                                                <a:pt x="138448" y="79926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46783" y="101357"/>
                                                                                                                                                <a:pt x="150752" y="161682"/>
                                                                                                                                                <a:pt x="150355" y="18470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49958" y="207720"/>
                                                                                                                                                <a:pt x="149561" y="229152"/>
                                                                                                                                                <a:pt x="136067" y="218039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22573" y="206927"/>
                                                                                                                                                <a:pt x="88045" y="149776"/>
                                                                                                                                                <a:pt x="69392" y="118026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50739" y="86276"/>
                                                                                                                                                <a:pt x="-4823" y="11664"/>
                                                                                                                                                <a:pt x="336" y="1345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</a:ln>
                                                                                                                                      </p:spPr>
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</p:style>
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    </a:p>
                                                                                                                                      </p:txBody>
                                                                                                                                    </p:sp>
                                                                                                                                    <p:sp>
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<p:cNvPr id="312" name="Freeform 99">
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<a16:creationId xmlns:a16="http://schemas.microsoft.com/office/drawing/2014/main" id="{D9AE2850-D3A9-4E19-89A7-3133C1702BA2}"/>
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<p:spPr>
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<a:off x="2119311" y="4274339"/>
                                                                                                                                          <a:ext cx="227030" cy="104614"/>
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<a:gd name="connsiteX0" fmla="*/ 0 w 195263"/>
                                                                                                                                            <a:gd name="connsiteY0" fmla="*/ 11906 h 78581"/>
                                                                                                                                            <a:gd name="connsiteX1" fmla="*/ 150019 w 195263"/>
                                                                                                                                            <a:gd name="connsiteY1" fmla="*/ 0 h 78581"/>
                                                                                                                                            <a:gd name="connsiteX2" fmla="*/ 195263 w 195263"/>
                                                                                                                                            <a:gd name="connsiteY2" fmla="*/ 2381 h 78581"/>
                                                                                                                                            <a:gd name="connsiteX3" fmla="*/ 119063 w 195263"/>
                                                                                                                                            <a:gd name="connsiteY3" fmla="*/ 76200 h 78581"/>
                                                                                                                                            <a:gd name="connsiteX4" fmla="*/ 42863 w 195263"/>
                                                                                                                                            <a:gd name="connsiteY4" fmla="*/ 78581 h 78581"/>
                                                                                                                                            <a:gd name="connsiteX5" fmla="*/ 0 w 195263"/>
                                                                                                                                            <a:gd name="connsiteY5" fmla="*/ 11906 h 78581"/>
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<a:path w="195263" h="78581">
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<a:pt x="0" y="11906"/>
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<a:pt x="150019" y="0"/>
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<a:pt x="195263" y="2381"/>
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<a:pt x="119063" y="76200"/>
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<a:pt x="42863" y="78581"/>
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<a:pt x="0" y="11906"/>
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</a:ln>
                                                                                                                                      </p:spPr>
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</p:style>
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    </a:p>
                                                                                                                                      </p:txBody>
                                                                                                                                    </p:sp>
                                                                                                                                    <p:sp>
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<p:cNvPr id="313" name="Freeform 100">
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<a16:creationId xmlns:a16="http://schemas.microsoft.com/office/drawing/2014/main" id="{53849DE5-8205-4E62-AF0D-5128BDB3B0AA}"/>
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<p:spPr>
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<a:off x="1589511" y="4191124"/>
                                                                                                                                          <a:ext cx="616761" cy="260298"/>
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<a:gd name="connsiteX0" fmla="*/ 3849 w 649925"/>
                                                                                                                                            <a:gd name="connsiteY0" fmla="*/ 4488 h 271394"/>
                                                                                                                                            <a:gd name="connsiteX1" fmla="*/ 20517 w 649925"/>
                                                                                                                                            <a:gd name="connsiteY1" fmla="*/ 144981 h 271394"/>
                                                                                                                                            <a:gd name="connsiteX2" fmla="*/ 106242 w 649925"/>
                                                                                                                                            <a:gd name="connsiteY2" fmla="*/ 214038 h 271394"/>
                                                                                                                                            <a:gd name="connsiteX3" fmla="*/ 353892 w 649925"/>
                                                                                                                                            <a:gd name="connsiteY3" fmla="*/ 271188 h 271394"/>
                                                                                                                                            <a:gd name="connsiteX4" fmla="*/ 575349 w 649925"/>
                                                                                                                                            <a:gd name="connsiteY4" fmla="*/ 230706 h 271394"/>
                                                                                                                                            <a:gd name="connsiteX5" fmla="*/ 646786 w 649925"/>
                                                                                                                                            <a:gd name="connsiteY5" fmla="*/ 166413 h 271394"/>
                                                                                                                                            <a:gd name="connsiteX6" fmla="*/ 634880 w 649925"/>
                                                                                                                                            <a:gd name="connsiteY6" fmla="*/ 118788 h 271394"/>
                                                                                                                                            <a:gd name="connsiteX7" fmla="*/ 613449 w 649925"/>
                                                                                                                                            <a:gd name="connsiteY7" fmla="*/ 99738 h 271394"/>
                                                                                                                                            <a:gd name="connsiteX8" fmla="*/ 487242 w 649925"/>
                                                                                                                                            <a:gd name="connsiteY8" fmla="*/ 104500 h 271394"/>
                                                                                                                                            <a:gd name="connsiteX9" fmla="*/ 299124 w 649925"/>
                                                                                                                                            <a:gd name="connsiteY9" fmla="*/ 99738 h 271394"/>
                                                                                                                                            <a:gd name="connsiteX10" fmla="*/ 177680 w 649925"/>
                                                                                                                                            <a:gd name="connsiteY10" fmla="*/ 73544 h 271394"/>
                                                                                                                                            <a:gd name="connsiteX11" fmla="*/ 77667 w 649925"/>
                                                                                                                                            <a:gd name="connsiteY11" fmla="*/ 37825 h 271394"/>
                                                                                                                                            <a:gd name="connsiteX12" fmla="*/ 3849 w 649925"/>
                                                                                                                                            <a:gd name="connsiteY12" fmla="*/ 4488 h 271394"/>
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<a:path w="649925" h="271394">
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<a:pt x="3849" y="4488"/>
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-5676" y="22347"/>
                                                                                                                                                <a:pt x="3451" y="110056"/>
                                                                                                                                                <a:pt x="20517" y="14498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37583" y="179906"/>
                                                                                                                                                <a:pt x="50680" y="193004"/>
                                                                                                                                                <a:pt x="106242" y="214038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61804" y="235072"/>
                                                                                                                                                <a:pt x="275708" y="268410"/>
                                                                                                                                                <a:pt x="353892" y="271188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432076" y="273966"/>
                                                                                                                                                <a:pt x="526533" y="248168"/>
                                                                                                                                                <a:pt x="575349" y="230706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624165" y="213244"/>
                                                                                                                                                <a:pt x="636864" y="185066"/>
                                                                                                                                                <a:pt x="646786" y="166413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656708" y="147760"/>
                                                                                                                                                <a:pt x="640436" y="129901"/>
                                                                                                                                                <a:pt x="634880" y="118788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629324" y="107676"/>
                                                                                                                                                <a:pt x="638055" y="102119"/>
                                                                                                                                                <a:pt x="613449" y="99738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588843" y="97357"/>
                                                                                                                                                <a:pt x="539629" y="104500"/>
                                                                                                                                                <a:pt x="487242" y="104500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434855" y="104500"/>
                                                                                                                                                <a:pt x="350718" y="104897"/>
                                                                                                                                                <a:pt x="299124" y="99738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247530" y="94579"/>
                                                                                                                                                <a:pt x="214589" y="83863"/>
                                                                                                                                                <a:pt x="177680" y="73544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40771" y="63225"/>
                                                                                                                                                <a:pt x="106242" y="48541"/>
                                                                                                                                                <a:pt x="77667" y="37825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49092" y="27109"/>
                                                                                                                                                <a:pt x="13374" y="-13371"/>
                                                                                                                                                <a:pt x="3849" y="4488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</a:ln>
                                                                                                                                      </p:spPr>
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</p:style>
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    </a:p>
                                                                                                                                      </p:txBody>
                                                                                                                                    </p:sp>
                                                                                                                                    <p:sp>
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<p:cNvPr id="314" name="Freeform 101">
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<a16:creationId xmlns:a16="http://schemas.microsoft.com/office/drawing/2014/main" id="{0AFCC8AB-0DD4-41A5-8747-A0D2BFC4091B}"/>
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<p:spPr>
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<a:off x="1454749" y="4116906"/>
                                                                                                                                          <a:ext cx="914504" cy="174999"/>
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<a:gd name="connsiteX0" fmla="*/ 195 w 858300"/>
                                                                                                                                            <a:gd name="connsiteY0" fmla="*/ 281 h 174999"/>
                                                                                                                                            <a:gd name="connsiteX1" fmla="*/ 169264 w 858300"/>
                                                                                                                                            <a:gd name="connsiteY1" fmla="*/ 86006 h 174999"/>
                                                                                                                                            <a:gd name="connsiteX2" fmla="*/ 362145 w 858300"/>
                                                                                                                                            <a:gd name="connsiteY2" fmla="*/ 143156 h 174999"/>
                                                                                                                                            <a:gd name="connsiteX3" fmla="*/ 450251 w 858300"/>
                                                                                                                                            <a:gd name="connsiteY3" fmla="*/ 155062 h 174999"/>
                                                                                                                                            <a:gd name="connsiteX4" fmla="*/ 605032 w 858300"/>
                                                                                                                                            <a:gd name="connsiteY4" fmla="*/ 159825 h 174999"/>
                                                                                                                                            <a:gd name="connsiteX5" fmla="*/ 776482 w 858300"/>
                                                                                                                                            <a:gd name="connsiteY5" fmla="*/ 157443 h 174999"/>
                                                                                                                                            <a:gd name="connsiteX6" fmla="*/ 855064 w 858300"/>
                                                                                                                                            <a:gd name="connsiteY6" fmla="*/ 152681 h 174999"/>
                                                                                                                                            <a:gd name="connsiteX7" fmla="*/ 674089 w 858300"/>
                                                                                                                                            <a:gd name="connsiteY7" fmla="*/ 171731 h 174999"/>
                                                                                                                                            <a:gd name="connsiteX8" fmla="*/ 438345 w 858300"/>
                                                                                                                                            <a:gd name="connsiteY8" fmla="*/ 174112 h 174999"/>
                                                                                                                                            <a:gd name="connsiteX9" fmla="*/ 343095 w 858300"/>
                                                                                                                                            <a:gd name="connsiteY9" fmla="*/ 162206 h 174999"/>
                                                                                                                                            <a:gd name="connsiteX10" fmla="*/ 202601 w 858300"/>
                                                                                                                                            <a:gd name="connsiteY10" fmla="*/ 116962 h 174999"/>
                                                                                                                                            <a:gd name="connsiteX11" fmla="*/ 195 w 858300"/>
                                                                                                                                            <a:gd name="connsiteY11" fmla="*/ 281 h 174999"/>
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<a:path w="858300" h="174999">
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<a:pt x="195" y="281"/>
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-5361" y="-4878"/>
                                                                                                                                                <a:pt x="108939" y="62194"/>
                                                                                                                                                <a:pt x="169264" y="86006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229589" y="109818"/>
                                                                                                                                                <a:pt x="315314" y="131647"/>
                                                                                                                                                <a:pt x="362145" y="143156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408976" y="154665"/>
                                                                                                                                                <a:pt x="409770" y="152284"/>
                                                                                                                                                <a:pt x="450251" y="155062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490732" y="157840"/>
                                                                                                                                                <a:pt x="605032" y="159825"/>
                                                                                                                                                <a:pt x="605032" y="159825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<a:pt x="776482" y="157443"/>
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818154" y="156252"/>
                                                                                                                                                <a:pt x="872129" y="150300"/>
                                                                                                                                                <a:pt x="855064" y="15268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837999" y="155062"/>
                                                                                                                                                <a:pt x="743542" y="168159"/>
                                                                                                                                                <a:pt x="674089" y="17173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604636" y="175303"/>
                                                                                                                                                <a:pt x="493511" y="175699"/>
                                                                                                                                                <a:pt x="438345" y="174112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383179" y="172525"/>
                                                                                                                                                <a:pt x="382386" y="171731"/>
                                                                                                                                                <a:pt x="343095" y="162206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303804" y="152681"/>
                                                                                                                                                <a:pt x="257370" y="141965"/>
                                                                                                                                                <a:pt x="202601" y="116962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47832" y="91959"/>
                                                                                                                                                <a:pt x="5751" y="5440"/>
                                                                                                                                                <a:pt x="195" y="28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</a:ln>
                                                                                                                                      </p:spPr>
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</p:style>
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    </a:p>
                                                                                                                                      </p:txBody>
                                                                                                                                    </p:sp>
                                                                                                                                    <p:sp>
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<p:cNvPr id="315" name="Freeform 102">
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<a16:creationId xmlns:a16="http://schemas.microsoft.com/office/drawing/2014/main" id="{0E8EFB3D-D267-421D-8841-37665D8AD34F}"/>
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<p:spPr>
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<a:off x="1454474" y="4123499"/>
                                                                                                                                          <a:ext cx="903665" cy="397601"/>
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<a:gd name="connsiteX0" fmla="*/ 470 w 848221"/>
                                                                                                                                            <a:gd name="connsiteY0" fmla="*/ 831 h 397601"/>
                                                                                                                                            <a:gd name="connsiteX1" fmla="*/ 62382 w 848221"/>
                                                                                                                                            <a:gd name="connsiteY1" fmla="*/ 131800 h 397601"/>
                                                                                                                                            <a:gd name="connsiteX2" fmla="*/ 207639 w 848221"/>
                                                                                                                                            <a:gd name="connsiteY2" fmla="*/ 327063 h 397601"/>
                                                                                                                                            <a:gd name="connsiteX3" fmla="*/ 405282 w 848221"/>
                                                                                                                                            <a:gd name="connsiteY3" fmla="*/ 396119 h 397601"/>
                                                                                                                                            <a:gd name="connsiteX4" fmla="*/ 574351 w 848221"/>
                                                                                                                                            <a:gd name="connsiteY4" fmla="*/ 367544 h 397601"/>
                                                                                                                                            <a:gd name="connsiteX5" fmla="*/ 719607 w 848221"/>
                                                                                                                                            <a:gd name="connsiteY5" fmla="*/ 288963 h 397601"/>
                                                                                                                                            <a:gd name="connsiteX6" fmla="*/ 817239 w 848221"/>
                                                                                                                                            <a:gd name="connsiteY6" fmla="*/ 191331 h 397601"/>
                                                                                                                                            <a:gd name="connsiteX7" fmla="*/ 845814 w 848221"/>
                                                                                                                                            <a:gd name="connsiteY7" fmla="*/ 148469 h 397601"/>
                                                                                                                                            <a:gd name="connsiteX8" fmla="*/ 764851 w 848221"/>
                                                                                                                                            <a:gd name="connsiteY8" fmla="*/ 203238 h 397601"/>
                                                                                                                                            <a:gd name="connsiteX9" fmla="*/ 643407 w 848221"/>
                                                                                                                                            <a:gd name="connsiteY9" fmla="*/ 277056 h 397601"/>
                                                                                                                                            <a:gd name="connsiteX10" fmla="*/ 491007 w 848221"/>
                                                                                                                                            <a:gd name="connsiteY10" fmla="*/ 310394 h 397601"/>
                                                                                                                                            <a:gd name="connsiteX11" fmla="*/ 248120 w 848221"/>
                                                                                                                                            <a:gd name="connsiteY11" fmla="*/ 260388 h 397601"/>
                                                                                                                                            <a:gd name="connsiteX12" fmla="*/ 133820 w 848221"/>
                                                                                                                                            <a:gd name="connsiteY12" fmla="*/ 148469 h 397601"/>
                                                                                                                                            <a:gd name="connsiteX13" fmla="*/ 90957 w 848221"/>
                                                                                                                                            <a:gd name="connsiteY13" fmla="*/ 79413 h 397601"/>
                                                                                                                                            <a:gd name="connsiteX14" fmla="*/ 470 w 848221"/>
                                                                                                                                            <a:gd name="connsiteY14" fmla="*/ 831 h 397601"/>
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<a:path w="848221" h="397601">
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<a:pt x="470" y="831"/>
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-4292" y="9562"/>
                                                                                                                                                <a:pt x="27854" y="77428"/>
                                                                                                                                                <a:pt x="62382" y="131800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96910" y="186172"/>
                                                                                                                                                <a:pt x="150489" y="283010"/>
                                                                                                                                                <a:pt x="207639" y="327063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264789" y="371116"/>
                                                                                                                                                <a:pt x="344163" y="389372"/>
                                                                                                                                                <a:pt x="405282" y="396119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466401" y="402866"/>
                                                                                                                                                <a:pt x="521964" y="385403"/>
                                                                                                                                                <a:pt x="574351" y="367544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626738" y="349685"/>
                                                                                                                                                <a:pt x="679126" y="318332"/>
                                                                                                                                                <a:pt x="719607" y="288963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760088" y="259594"/>
                                                                                                                                                <a:pt x="796205" y="214747"/>
                                                                                                                                                <a:pt x="817239" y="19133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838274" y="167915"/>
                                                                                                                                                <a:pt x="854545" y="146485"/>
                                                                                                                                                <a:pt x="845814" y="148469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837083" y="150453"/>
                                                                                                                                                <a:pt x="798585" y="181807"/>
                                                                                                                                                <a:pt x="764851" y="203238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731117" y="224669"/>
                                                                                                                                                <a:pt x="689048" y="259197"/>
                                                                                                                                                <a:pt x="643407" y="277056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597766" y="294915"/>
                                                                                                                                                <a:pt x="556888" y="313172"/>
                                                                                                                                                <a:pt x="491007" y="310394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425126" y="307616"/>
                                                                                                                                                <a:pt x="307651" y="287375"/>
                                                                                                                                                <a:pt x="248120" y="260388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88589" y="233401"/>
                                                                                                                                                <a:pt x="160014" y="178632"/>
                                                                                                                                                <a:pt x="133820" y="148469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07626" y="118306"/>
                                                                                                                                                <a:pt x="111198" y="104416"/>
                                                                                                                                                <a:pt x="90957" y="79413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70716" y="54410"/>
                                                                                                                                                <a:pt x="5232" y="-7900"/>
                                                                                                                                                <a:pt x="470" y="83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</a:ln>
                                                                                                                                      </p:spPr>
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</p:style>
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    </a:p>
                                                                                                                                      </p:txBody>
                                                                                                                                    </p:sp>
                                                                                                                                  </p:grpSp>
                                                                                                                                </p:grpSp>
                                                                                                                                <p:sp>
                                                                                                                                  <p:nvSpPr>
                                                                                                                                    <p:cNvPr id="308" name="Freeform 95">
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<a16:creationId xmlns:a16="http://schemas.microsoft.com/office/drawing/2014/main" id="{16598517-16D8-46D9-AF60-A4FF15B5DD75}"/>
                                                                                                                                        </a:ext>
                                                                                                                                      </a:extLst>
                                                                                                                                    </p:cNvPr>
                                                                                                                                    <p:cNvSpPr/>
                                                                                                                                    <p:nvPr/>
                                                                                                                                  </p:nvSpPr>
                                                                                                                                  <p:spPr>
                                                                                                                                    <a:xfrm>
                                                                                                                                      <a:off x="1787389" y="4163198"/>
                                                                                                                                      <a:ext cx="170283" cy="66977"/>
                                                                                                                                    </a:xfrm>
                                                                                                                                    <a:custGeom>
                                                                                                                                      <a:avLst/>
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<a:gd name="connsiteX0" fmla="*/ 930 w 170283"/>
                                                                                                                                        <a:gd name="connsiteY0" fmla="*/ 21 h 66977"/>
                                                                                                                                        <a:gd name="connsiteX1" fmla="*/ 48555 w 170283"/>
                                                                                                                                        <a:gd name="connsiteY1" fmla="*/ 57171 h 66977"/>
                                                                                                                                        <a:gd name="connsiteX2" fmla="*/ 115230 w 170283"/>
                                                                                                                                        <a:gd name="connsiteY2" fmla="*/ 64315 h 66977"/>
                                                                                                                                        <a:gd name="connsiteX3" fmla="*/ 169999 w 170283"/>
                                                                                                                                        <a:gd name="connsiteY3" fmla="*/ 28596 h 66977"/>
                                                                                                                                        <a:gd name="connsiteX4" fmla="*/ 91417 w 170283"/>
                                                                                                                                        <a:gd name="connsiteY4" fmla="*/ 50027 h 66977"/>
                                                                                                                                        <a:gd name="connsiteX5" fmla="*/ 930 w 170283"/>
                                                                                                                                        <a:gd name="connsiteY5" fmla="*/ 21 h 66977"/>
                                                                                                                                      </a:gdLst>
                                                                                                                                      <a:ahLst/>
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<a:path w="170283" h="66977">
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<a:pt x="930" y="21"/>
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-6214" y="1212"/>
                                                                                                                                            <a:pt x="29505" y="46455"/>
                                                                                                                                            <a:pt x="48555" y="57171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67605" y="67887"/>
                                                                                                                                            <a:pt x="94989" y="69078"/>
                                                                                                                                            <a:pt x="115230" y="64315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135471" y="59553"/>
                                                                                                                                            <a:pt x="173968" y="30977"/>
                                                                                                                                            <a:pt x="169999" y="28596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166030" y="26215"/>
                                                                                                                                            <a:pt x="116817" y="53202"/>
                                                                                                                                            <a:pt x="91417" y="50027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66017" y="46852"/>
                                                                                                                                            <a:pt x="8074" y="-1170"/>
                                                                                                                                            <a:pt x="930" y="21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</a:pathLst>
                                                                                                                                    </a:custGeom>
                                                                                                                                    <a:grpFill/>
                                                                                                                                    <a:ln>
                                                                                                                                      <a:noFill/>
                                                                                                                                    </a:ln>
                                                                                                                                  </p:spPr>
                                                                                                                                  <p:style>
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</a:lnRef>
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</a:fillRef>
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</a:effectRef>
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</a:fontRef>
                                                                                                                                  </p:style>
                                                                                                                                  <p:txBody>
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<a:lstStyle/>
                                                                                                                                    <a:p>
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</a:p>
                                                                                                                                  </p:txBody>
                                                                                                                                </p:sp>
                                                                                                                              </p:grpSp>
                                                                                                                              <p:sp>
                                                                                                                                <p:nvSpPr>
                                                                                                                                  <p:cNvPr id="306" name="Freeform 93">
                                                                                                                                    <a:extLst>
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<a16:creationId xmlns:a16="http://schemas.microsoft.com/office/drawing/2014/main" id="{83DF1DAE-4475-44C5-AC2E-BBE54312BEFA}"/>
                                                                                                                                      </a:ext>
                                                                                                                                    </a:extLst>
                                                                                                                                  </p:cNvPr>
                                                                                                                                  <p:cNvSpPr/>
                                                                                                                                  <p:nvPr/>
                                                                                                                                </p:nvSpPr>
                                                                                                                                <p:spPr>
                                                                                                                                  <a:xfrm>
                                                                                                                                    <a:off x="6478510" y="2655092"/>
                                                                                                                                    <a:ext cx="77158" cy="822348"/>
                                                                                                                                  </a:xfrm>
                                                                                                                                  <a:custGeom>
                                                                                                                                    <a:avLst/>
                                                                                                                                    <a:gdLst>
                                                                                                                                      <a:gd name="connsiteX0" fmla="*/ 17540 w 77158"/>
                                                                                                                                      <a:gd name="connsiteY0" fmla="*/ 2 h 822348"/>
                                                                                                                                      <a:gd name="connsiteX1" fmla="*/ 10396 w 77158"/>
                                                                                                                                      <a:gd name="connsiteY1" fmla="*/ 261939 h 822348"/>
                                                                                                                                      <a:gd name="connsiteX2" fmla="*/ 871 w 77158"/>
                                                                                                                                      <a:gd name="connsiteY2" fmla="*/ 419102 h 822348"/>
                                                                                                                                      <a:gd name="connsiteX3" fmla="*/ 34209 w 77158"/>
                                                                                                                                      <a:gd name="connsiteY3" fmla="*/ 659608 h 822348"/>
                                                                                                                                      <a:gd name="connsiteX4" fmla="*/ 77071 w 77158"/>
                                                                                                                                      <a:gd name="connsiteY4" fmla="*/ 816771 h 822348"/>
                                                                                                                                      <a:gd name="connsiteX5" fmla="*/ 22303 w 77158"/>
                                                                                                                                      <a:gd name="connsiteY5" fmla="*/ 459583 h 822348"/>
                                                                                                                                      <a:gd name="connsiteX6" fmla="*/ 17540 w 77158"/>
                                                                                                                                      <a:gd name="connsiteY6" fmla="*/ 266702 h 822348"/>
                                                                                                                                      <a:gd name="connsiteX7" fmla="*/ 17540 w 77158"/>
                                                                                                                                      <a:gd name="connsiteY7" fmla="*/ 2 h 822348"/>
                                                                                                                                    </a:gdLst>
                                                                                                                                    <a:ahLst/>
                                                                                                                                    <a:cxnLst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</a:cxn>
                                                                                                                                    </a:cxnLst>
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<a:pathLst>
                                                                                                                                      <a:path w="77158" h="822348">
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<a:pt x="17540" y="2"/>
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16349" y="-792"/>
                                                                                                                                          <a:pt x="13174" y="192089"/>
                                                                                                                                          <a:pt x="10396" y="261939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7618" y="331789"/>
                                                                                                                                          <a:pt x="-3098" y="352824"/>
                                                                                                                                          <a:pt x="871" y="419102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4840" y="485380"/>
                                                                                                                                          <a:pt x="21509" y="593330"/>
                                                                                                                                          <a:pt x="34209" y="659608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46909" y="725886"/>
                                                                                                                                          <a:pt x="79055" y="850108"/>
                                                                                                                                          <a:pt x="77071" y="816771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75087" y="783434"/>
                                                                                                                                          <a:pt x="32225" y="551261"/>
                                                                                                                                          <a:pt x="22303" y="459583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12381" y="367905"/>
                                                                                                                                          <a:pt x="18334" y="341314"/>
                                                                                                                                          <a:pt x="17540" y="266702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16746" y="192090"/>
                                                                                                                                          <a:pt x="18731" y="796"/>
                                                                                                                                          <a:pt x="17540" y="2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</a:path>
                                                                                                                                    </a:pathLst>
                                                                                                                                  </a:custGeom>
                                                                                                                                  <a:grpFill/>
                                                                                                                                  <a:ln>
                                                                                                                                    <a:noFill/>
                                                                                                                                  </a:ln>
                                                                                                                                </p:spPr>
                                                                                                                                <p:style>
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</a:schemeClr>
                                                                                                                                  </a:lnRef>
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</a:fillRef>
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</a:effectRef>
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</a:fontRef>
                                                                                                                                </p:style>
                                                                                                                                <p:txBody>
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<a:lstStyle/>
                                                                                                                                  <a:p>
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</a:p>
                                                                                                                                </p:txBody>
                                                                                                                              </p:sp>
                                                                                                                            </p:grpSp>
                                                                                                                            <p:sp>
                                                                                                                              <p:nvSpPr>
                                                                                                                                <p:cNvPr id="304" name="Freeform 91">
                                                                                                                                  <a:extLst>
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<a16:creationId xmlns:a16="http://schemas.microsoft.com/office/drawing/2014/main" id="{03BB71CA-0012-4BA1-BADC-A1146A9B44FD}"/>
                                                                                                                                    </a:ext>
                                                                                                                                  </a:extLst>
                                                                                                                                </p:cNvPr>
                                                                                                                                <p:cNvSpPr/>
                                                                                                                                <p:nvPr/>
                                                                                                                              </p:nvSpPr>
                                                                                                                              <p:spPr>
                                                                                                                                <a:xfrm>
                                                                                                                                  <a:off x="7806025" y="2973833"/>
                                                                                                                                  <a:ext cx="366950" cy="867969"/>
                                                                                                                                </a:xfrm>
                                                                                                                                <a:custGeom>
                                                                                                                                  <a:avLst/>
                                                                                                                                  <a:gdLst>
                                                                                                                                    <a:gd name="connsiteX0" fmla="*/ 366425 w 366950"/>
                                                                                                                                    <a:gd name="connsiteY0" fmla="*/ 1142 h 867969"/>
                                                                                                                                    <a:gd name="connsiteX1" fmla="*/ 299750 w 366950"/>
                                                                                                                                    <a:gd name="connsiteY1" fmla="*/ 321817 h 867969"/>
                                                                                                                                    <a:gd name="connsiteX2" fmla="*/ 245775 w 366950"/>
                                                                                                                                    <a:gd name="connsiteY2" fmla="*/ 540892 h 867969"/>
                                                                                                                                    <a:gd name="connsiteX3" fmla="*/ 106075 w 366950"/>
                                                                                                                                    <a:gd name="connsiteY3" fmla="*/ 744092 h 867969"/>
                                                                                                                                    <a:gd name="connsiteX4" fmla="*/ 1300 w 366950"/>
                                                                                                                                    <a:gd name="connsiteY4" fmla="*/ 864742 h 867969"/>
                                                                                                                                    <a:gd name="connsiteX5" fmla="*/ 179100 w 366950"/>
                                                                                                                                    <a:gd name="connsiteY5" fmla="*/ 617092 h 867969"/>
                                                                                                                                    <a:gd name="connsiteX6" fmla="*/ 261650 w 366950"/>
                                                                                                                                    <a:gd name="connsiteY6" fmla="*/ 442467 h 867969"/>
                                                                                                                                    <a:gd name="connsiteX7" fmla="*/ 366425 w 366950"/>
                                                                                                                                    <a:gd name="connsiteY7" fmla="*/ 1142 h 867969"/>
                                                                                                                                  </a:gdLst>
                                                                                                                                  <a:ahLst/>
                                                                                                                                  <a:cxnLst>
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</a:cxn>
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</a:cxn>
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</a:cxn>
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</a:cxn>
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</a:cxn>
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</a:cxn>
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</a:cxn>
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</a:cxn>
                                                                                                                                  </a:cxnLst>
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<a:pathLst>
                                                                                                                                    <a:path w="366950" h="867969">
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<a:pt x="366425" y="1142"/>
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<a:pt x="372775" y="-18966"/>
                                                                                                                                        <a:pt x="319858" y="231859"/>
                                                                                                                                        <a:pt x="299750" y="321817"/>
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<a:pt x="279642" y="411775"/>
                                                                                                                                        <a:pt x="278054" y="470513"/>
                                                                                                                                        <a:pt x="245775" y="540892"/>
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<a:pt x="213496" y="611271"/>
                                                                                                                                        <a:pt x="146821" y="690117"/>
                                                                                                                                        <a:pt x="106075" y="744092"/>
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<a:pt x="65329" y="798067"/>
                                                                                                                                        <a:pt x="-10871" y="885909"/>
                                                                                                                                        <a:pt x="1300" y="864742"/>
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<a:pt x="13471" y="843575"/>
                                                                                                                                        <a:pt x="135708" y="687471"/>
                                                                                                                                        <a:pt x="179100" y="617092"/>
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<a:pt x="222492" y="546713"/>
                                                                                                                                        <a:pt x="231488" y="543009"/>
                                                                                                                                        <a:pt x="261650" y="442467"/>
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<a:pt x="291812" y="341925"/>
                                                                                                                                        <a:pt x="360075" y="21250"/>
                                                                                                                                        <a:pt x="366425" y="1142"/>
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<a:close/>
                                                                                                                                    </a:path>
                                                                                                                                  </a:pathLst>
                                                                                                                                </a:custGeom>
                                                                                                                                <a:grpFill/>
                                                                                                                                <a:ln>
                                                                                                                                  <a:noFill/>
                                                                                                                                </a:ln>
                                                                                                                              </p:spPr>
                                                                                                                              <p:style>
                                                                                                                                <a:lnRef idx="2">
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</a:schemeClr>
                                                                                                                                </a:lnRef>
                                                                                                                                <a:fillRef idx="1">
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</a:fillRef>
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</a:effectRef>
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</a:fontRef>
                                                                                                                              </p:style>
                                                                                                                              <p:txBody>
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<a:lstStyle/>
                                                                                                                                <a:p>
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</a:p>
                                                                                                                              </p:txBody>
                                                                                                                            </p:sp>
                                                                                                                          </p:grpSp>
                                                                                                                          <p:sp>
                                                                                                                            <p:nvSpPr>
                                                                                                                              <p:cNvPr id="301" name="Freeform 88">
                                                                                                                                <a:extLst>
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<a16:creationId xmlns:a16="http://schemas.microsoft.com/office/drawing/2014/main" id="{4BDFCC21-13D6-4351-921D-CA3ACB745FC3}"/>
                                                                                                                                  </a:ext>
                                                                                                                                </a:extLst>
                                                                                                                              </p:cNvPr>
                                                                                                                              <p:cNvSpPr/>
                                                                                                                              <p:nvPr/>
                                                                                                                            </p:nvSpPr>
                                                                                                                            <p:spPr>
                                                                                                                              <a:xfrm>
                                                                                                                                <a:off x="6599296" y="2345766"/>
                                                                                                                                <a:ext cx="611863" cy="407193"/>
                                                                                                                              </a:xfrm>
                                                                                                                              <a:custGeom>
                                                                                                                                <a:avLst/>
                                                                                                                                <a:gdLst>
                                                                                                                                  <a:gd name="connsiteX0" fmla="*/ 134879 w 611863"/>
                                                                                                                                  <a:gd name="connsiteY0" fmla="*/ 2147 h 407193"/>
                                                                                                                                  <a:gd name="connsiteX1" fmla="*/ 15817 w 611863"/>
                                                                                                                                  <a:gd name="connsiteY1" fmla="*/ 106922 h 407193"/>
                                                                                                                                  <a:gd name="connsiteX2" fmla="*/ 11054 w 611863"/>
                                                                                                                                  <a:gd name="connsiteY2" fmla="*/ 202172 h 407193"/>
                                                                                                                                  <a:gd name="connsiteX3" fmla="*/ 106304 w 611863"/>
                                                                                                                                  <a:gd name="connsiteY3" fmla="*/ 202172 h 407193"/>
                                                                                                                                  <a:gd name="connsiteX4" fmla="*/ 234892 w 611863"/>
                                                                                                                                  <a:gd name="connsiteY4" fmla="*/ 140259 h 407193"/>
                                                                                                                                  <a:gd name="connsiteX5" fmla="*/ 396817 w 611863"/>
                                                                                                                                  <a:gd name="connsiteY5" fmla="*/ 173597 h 407193"/>
                                                                                                                                  <a:gd name="connsiteX6" fmla="*/ 411104 w 611863"/>
                                                                                                                                  <a:gd name="connsiteY6" fmla="*/ 216459 h 407193"/>
                                                                                                                                  <a:gd name="connsiteX7" fmla="*/ 430154 w 611863"/>
                                                                                                                                  <a:gd name="connsiteY7" fmla="*/ 202172 h 407193"/>
                                                                                                                                  <a:gd name="connsiteX8" fmla="*/ 473017 w 611863"/>
                                                                                                                                  <a:gd name="connsiteY8" fmla="*/ 273609 h 407193"/>
                                                                                                                                  <a:gd name="connsiteX9" fmla="*/ 468254 w 611863"/>
                                                                                                                                  <a:gd name="connsiteY9" fmla="*/ 406959 h 407193"/>
                                                                                                                                  <a:gd name="connsiteX10" fmla="*/ 573029 w 611863"/>
                                                                                                                                  <a:gd name="connsiteY10" fmla="*/ 302184 h 407193"/>
                                                                                                                                  <a:gd name="connsiteX11" fmla="*/ 611129 w 611863"/>
                                                                                                                                  <a:gd name="connsiteY11" fmla="*/ 164072 h 407193"/>
                                                                                                                                  <a:gd name="connsiteX12" fmla="*/ 544454 w 611863"/>
                                                                                                                                  <a:gd name="connsiteY12" fmla="*/ 83109 h 407193"/>
                                                                                                                                  <a:gd name="connsiteX13" fmla="*/ 311092 w 611863"/>
                                                                                                                                  <a:gd name="connsiteY13" fmla="*/ 40247 h 407193"/>
                                                                                                                                  <a:gd name="connsiteX14" fmla="*/ 134879 w 611863"/>
                                                                                                                                  <a:gd name="connsiteY14" fmla="*/ 2147 h 407193"/>
                                                                                                                                </a:gdLst>
                                                                                                                                <a:ahLst/>
                                                                                                                                <a:cxnLst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</a:cxn>
                                                                                                                                </a:cxnLst>
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<a:pathLst>
                                                                                                                                  <a:path w="611863" h="407193">
                                                                                                                                    <a:moveTo>
                                                                                                                                      <a:pt x="134879" y="2147"/>
                                                                                                                                    </a:move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85667" y="13259"/>
                                                                                                                                      <a:pt x="36454" y="73585"/>
                                                                                                                                      <a:pt x="15817" y="106922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-4821" y="140260"/>
                                                                                                                                      <a:pt x="-4027" y="186297"/>
                                                                                                                                      <a:pt x="11054" y="202172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26135" y="218047"/>
                                                                                                                                      <a:pt x="68998" y="212491"/>
                                                                                                                                      <a:pt x="106304" y="202172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143610" y="191853"/>
                                                                                                                                      <a:pt x="186473" y="145021"/>
                                                                                                                                      <a:pt x="234892" y="140259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283311" y="135497"/>
                                                                                                                                      <a:pt x="367448" y="160897"/>
                                                                                                                                      <a:pt x="396817" y="173597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426186" y="186297"/>
                                                                                                                                      <a:pt x="405548" y="211697"/>
                                                                                                                                      <a:pt x="411104" y="216459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416660" y="221221"/>
                                                                                                                                      <a:pt x="419835" y="192647"/>
                                                                                                                                      <a:pt x="430154" y="202172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440473" y="211697"/>
                                                                                                                                      <a:pt x="466667" y="239478"/>
                                                                                                                                      <a:pt x="473017" y="273609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479367" y="307740"/>
                                                                                                                                      <a:pt x="451585" y="402197"/>
                                                                                                                                      <a:pt x="468254" y="406959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484923" y="411722"/>
                                                                                                                                      <a:pt x="549217" y="342665"/>
                                                                                                                                      <a:pt x="573029" y="302184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596842" y="261703"/>
                                                                                                                                      <a:pt x="615892" y="200585"/>
                                                                                                                                      <a:pt x="611129" y="164072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606367" y="127560"/>
                                                                                                                                      <a:pt x="594460" y="103746"/>
                                                                                                                                      <a:pt x="544454" y="83109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494448" y="62472"/>
                                                                                                                                      <a:pt x="376973" y="54534"/>
                                                                                                                                      <a:pt x="311092" y="40247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245211" y="25960"/>
                                                                                                                                      <a:pt x="184091" y="-8965"/>
                                                                                                                                      <a:pt x="134879" y="2147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lose/>
                                                                                                                                  </a:path>
                                                                                                                                </a:pathLst>
                                                                                                                              </a:custGeom>
                                                                                                                              <a:grpFill/>
                                                                                                                              <a:ln>
                                                                                                                                <a:noFill/>
                                                                                                                              </a:ln>
                                                                                                                            </p:spPr>
                                                                                                                            <p:style>
                                                                                                                              <a:lnRef idx="2">
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</a:schemeClr>
                                                                                                                              </a:lnRef>
                                                                                                                              <a:fillRef idx="1">
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</a:fillRef>
                                                                                                                              <a:effectRef idx="0">
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</a:effectRef>
                                                                                                                              <a:fontRef idx="minor">
                                                                                                                                <a:schemeClr val="lt1"/>
                                                                                                                              </a:fontRef>
                                                                                                                            </p:style>
                                                                                                                            <p:txBody>
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<a:lstStyle/>
                                                                                                                              <a:p>
                                                                                                                                <a:pPr algn="ctr"/>
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</a:p>
                                                                                                                            </p:txBody>
                                                                                                                          </p:sp>
                                                                                                                          <p:sp>
                                                                                                                            <p:nvSpPr>
                                                                                                                              <p:cNvPr id="302" name="Freeform 89">
                                                                                                                                <a:extLst>
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<a16:creationId xmlns:a16="http://schemas.microsoft.com/office/drawing/2014/main" id="{7D10F2E1-74E3-4148-9C07-34B8ABC16734}"/>
                                                                                                                                  </a:ext>
                                                                                                                                </a:extLst>
                                                                                                                              </p:cNvPr>
                                                                                                                              <p:cNvSpPr/>
                                                                                                                              <p:nvPr/>
                                                                                                                            </p:nvSpPr>
                                                                                                                            <p:spPr>
                                                                                                                              <a:xfrm>
                                                                                                                                <a:off x="7383066" y="2484433"/>
                                                                                                                                <a:ext cx="589323" cy="344726"/>
                                                                                                                              </a:xfrm>
                                                                                                                              <a:custGeom>
                                                                                                                                <a:avLst/>
                                                                                                                                <a:gdLst>
                                                                                                                                  <a:gd name="connsiteX0" fmla="*/ 336947 w 589323"/>
                                                                                                                                  <a:gd name="connsiteY0" fmla="*/ 134942 h 344726"/>
                                                                                                                                  <a:gd name="connsiteX1" fmla="*/ 498872 w 589323"/>
                                                                                                                                  <a:gd name="connsiteY1" fmla="*/ 244480 h 344726"/>
                                                                                                                                  <a:gd name="connsiteX2" fmla="*/ 565547 w 589323"/>
                                                                                                                                  <a:gd name="connsiteY2" fmla="*/ 234955 h 344726"/>
                                                                                                                                  <a:gd name="connsiteX3" fmla="*/ 584597 w 589323"/>
                                                                                                                                  <a:gd name="connsiteY3" fmla="*/ 134942 h 344726"/>
                                                                                                                                  <a:gd name="connsiteX4" fmla="*/ 484584 w 589323"/>
                                                                                                                                  <a:gd name="connsiteY4" fmla="*/ 39692 h 344726"/>
                                                                                                                                  <a:gd name="connsiteX5" fmla="*/ 122634 w 589323"/>
                                                                                                                                  <a:gd name="connsiteY5" fmla="*/ 1592 h 344726"/>
                                                                                                                                  <a:gd name="connsiteX6" fmla="*/ 13097 w 589323"/>
                                                                                                                                  <a:gd name="connsiteY6" fmla="*/ 30167 h 344726"/>
                                                                                                                                  <a:gd name="connsiteX7" fmla="*/ 8334 w 589323"/>
                                                                                                                                  <a:gd name="connsiteY7" fmla="*/ 225430 h 344726"/>
                                                                                                                                  <a:gd name="connsiteX8" fmla="*/ 70247 w 589323"/>
                                                                                                                                  <a:gd name="connsiteY8" fmla="*/ 344492 h 344726"/>
                                                                                                                                  <a:gd name="connsiteX9" fmla="*/ 75009 w 589323"/>
                                                                                                                                  <a:gd name="connsiteY9" fmla="*/ 254005 h 344726"/>
                                                                                                                                  <a:gd name="connsiteX10" fmla="*/ 132159 w 589323"/>
                                                                                                                                  <a:gd name="connsiteY10" fmla="*/ 187330 h 344726"/>
                                                                                                                                  <a:gd name="connsiteX11" fmla="*/ 227409 w 589323"/>
                                                                                                                                  <a:gd name="connsiteY11" fmla="*/ 144467 h 344726"/>
                                                                                                                                  <a:gd name="connsiteX12" fmla="*/ 336947 w 589323"/>
                                                                                                                                  <a:gd name="connsiteY12" fmla="*/ 134942 h 344726"/>
                                                                                                                                </a:gdLst>
                                                                                                                                <a:ahLst/>
                                                                                                                                <a:cxnLst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</a:cxn>
                                                                                                                                </a:cxnLst>
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<a:pathLst>
                                                                                                                                  <a:path w="589323" h="344726">
                                                                                                                                    <a:moveTo>
                                                                                                                                      <a:pt x="336947" y="134942"/>
                                                                                                                                    </a:move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382191" y="151611"/>
                                                                                                                                      <a:pt x="460772" y="227811"/>
                                                                                                                                      <a:pt x="498872" y="244480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536972" y="261149"/>
                                                                                                                                      <a:pt x="551259" y="253211"/>
                                                                                                                                      <a:pt x="565547" y="234955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579835" y="216699"/>
                                                                                                                                      <a:pt x="598091" y="167486"/>
                                                                                                                                      <a:pt x="584597" y="134942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571103" y="102398"/>
                                                                                                                                      <a:pt x="561578" y="61917"/>
                                                                                                                                      <a:pt x="484584" y="39692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407590" y="17467"/>
                                                                                                                                      <a:pt x="201215" y="3179"/>
                                                                                                                                      <a:pt x="122634" y="1592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44053" y="5"/>
                                                                                                                                      <a:pt x="32147" y="-7139"/>
                                                                                                                                      <a:pt x="13097" y="30167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-5953" y="67473"/>
                                                                                                                                      <a:pt x="-1191" y="173043"/>
                                                                                                                                      <a:pt x="8334" y="225430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17859" y="277817"/>
                                                                                                                                      <a:pt x="59135" y="339730"/>
                                                                                                                                      <a:pt x="70247" y="344492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81359" y="349254"/>
                                                                                                                                      <a:pt x="64690" y="280199"/>
                                                                                                                                      <a:pt x="75009" y="254005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85328" y="227811"/>
                                                                                                                                      <a:pt x="106759" y="205586"/>
                                                                                                                                      <a:pt x="132159" y="187330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157559" y="169074"/>
                                                                                                                                      <a:pt x="195659" y="152404"/>
                                                                                                                                      <a:pt x="227409" y="144467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259159" y="136530"/>
                                                                                                                                      <a:pt x="291703" y="118273"/>
                                                                                                                                      <a:pt x="336947" y="134942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lose/>
                                                                                                                                  </a:path>
                                                                                                                                </a:pathLst>
                                                                                                                              </a:custGeom>
                                                                                                                              <a:grpFill/>
                                                                                                                              <a:ln>
                                                                                                                                <a:noFill/>
                                                                                                                              </a:ln>
                                                                                                                            </p:spPr>
                                                                                                                            <p:style>
                                                                                                                              <a:lnRef idx="2">
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</a:schemeClr>
                                                                                                                              </a:lnRef>
                                                                                                                              <a:fillRef idx="1">
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</a:fillRef>
                                                                                                                              <a:effectRef idx="0">
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</a:effectRef>
                                                                                                                              <a:fontRef idx="minor">
                                                                                                                                <a:schemeClr val="lt1"/>
                                                                                                                              </a:fontRef>
                                                                                                                            </p:style>
                                                                                                                            <p:txBody>
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<a:lstStyle/>
                                                                                                                              <a:p>
                                                                                                                                <a:pPr algn="ctr"/>
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</a:p>
                                                                                                                            </p:txBody>
                                                                                                                          </p:sp>
                                                                                                                        </p:grpSp>
                                                                                                                        <p:sp>
                                                                                                                          <p:nvSpPr>
                                                                                                                            <p:cNvPr id="298" name="Freeform 85">
                                                                                                                              <a:extLst>
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<a16:creationId xmlns:a16="http://schemas.microsoft.com/office/drawing/2014/main" id="{7063BA58-0261-40EA-8B0F-A9A0DBF3EB61}"/>
                                                                                                                                </a:ext>
                                                                                                                              </a:extLst>
                                                                                                                            </p:cNvPr>
                                                                                                                            <p:cNvSpPr/>
                                                                                                                            <p:nvPr/>
                                                                                                                          </p:nvSpPr>
                                                                                                                          <p:spPr>
                                                                                                                            <a:xfrm>
                                                                                                                              <a:off x="4135867" y="2810849"/>
                                                                                                                              <a:ext cx="1082183" cy="357014"/>
                                                                                                                            </a:xfrm>
                                                                                                                            <a:custGeom>
                                                                                                                              <a:avLst/>
                                                                                                                              <a:gdLst>
                                                                                                                                <a:gd name="connsiteX0" fmla="*/ 95614 w 1082183"/>
                                                                                                                                <a:gd name="connsiteY0" fmla="*/ 8551 h 357014"/>
                                                                                                                                <a:gd name="connsiteX1" fmla="*/ 36083 w 1082183"/>
                                                                                                                                <a:gd name="connsiteY1" fmla="*/ 91895 h 357014"/>
                                                                                                                                <a:gd name="connsiteX2" fmla="*/ 364 w 1082183"/>
                                                                                                                                <a:gd name="connsiteY2" fmla="*/ 149045 h 357014"/>
                                                                                                                                <a:gd name="connsiteX3" fmla="*/ 21796 w 1082183"/>
                                                                                                                                <a:gd name="connsiteY3" fmla="*/ 218101 h 357014"/>
                                                                                                                                <a:gd name="connsiteX4" fmla="*/ 86089 w 1082183"/>
                                                                                                                                <a:gd name="connsiteY4" fmla="*/ 191907 h 357014"/>
                                                                                                                                <a:gd name="connsiteX5" fmla="*/ 209914 w 1082183"/>
                                                                                                                                <a:gd name="connsiteY5" fmla="*/ 253820 h 357014"/>
                                                                                                                                <a:gd name="connsiteX6" fmla="*/ 405177 w 1082183"/>
                                                                                                                                <a:gd name="connsiteY6" fmla="*/ 325257 h 357014"/>
                                                                                                                                <a:gd name="connsiteX7" fmla="*/ 605202 w 1082183"/>
                                                                                                                                <a:gd name="connsiteY7" fmla="*/ 356214 h 357014"/>
                                                                                                                                <a:gd name="connsiteX8" fmla="*/ 819514 w 1082183"/>
                                                                                                                                <a:gd name="connsiteY8" fmla="*/ 344307 h 357014"/>
                                                                                                                                <a:gd name="connsiteX9" fmla="*/ 983821 w 1082183"/>
                                                                                                                                <a:gd name="connsiteY9" fmla="*/ 306207 h 357014"/>
                                                                                                                                <a:gd name="connsiteX10" fmla="*/ 1050496 w 1082183"/>
                                                                                                                                <a:gd name="connsiteY10" fmla="*/ 332401 h 357014"/>
                                                                                                                                <a:gd name="connsiteX11" fmla="*/ 1081452 w 1082183"/>
                                                                                                                                <a:gd name="connsiteY11" fmla="*/ 277632 h 357014"/>
                                                                                                                                <a:gd name="connsiteX12" fmla="*/ 1021921 w 1082183"/>
                                                                                                                                <a:gd name="connsiteY12" fmla="*/ 165714 h 357014"/>
                                                                                                                                <a:gd name="connsiteX13" fmla="*/ 986202 w 1082183"/>
                                                                                                                                <a:gd name="connsiteY13" fmla="*/ 125232 h 357014"/>
                                                                                                                                <a:gd name="connsiteX14" fmla="*/ 910002 w 1082183"/>
                                                                                                                                <a:gd name="connsiteY14" fmla="*/ 79989 h 357014"/>
                                                                                                                                <a:gd name="connsiteX15" fmla="*/ 843327 w 1082183"/>
                                                                                                                                <a:gd name="connsiteY15" fmla="*/ 110945 h 357014"/>
                                                                                                                                <a:gd name="connsiteX16" fmla="*/ 795702 w 1082183"/>
                                                                                                                                <a:gd name="connsiteY16" fmla="*/ 134757 h 357014"/>
                                                                                                                                <a:gd name="connsiteX17" fmla="*/ 726646 w 1082183"/>
                                                                                                                                <a:gd name="connsiteY17" fmla="*/ 132376 h 357014"/>
                                                                                                                                <a:gd name="connsiteX18" fmla="*/ 626633 w 1082183"/>
                                                                                                                                <a:gd name="connsiteY18" fmla="*/ 184764 h 357014"/>
                                                                                                                                <a:gd name="connsiteX19" fmla="*/ 588533 w 1082183"/>
                                                                                                                                <a:gd name="connsiteY19" fmla="*/ 225245 h 357014"/>
                                                                                                                                <a:gd name="connsiteX20" fmla="*/ 493283 w 1082183"/>
                                                                                                                                <a:gd name="connsiteY20" fmla="*/ 222864 h 357014"/>
                                                                                                                                <a:gd name="connsiteX21" fmla="*/ 445658 w 1082183"/>
                                                                                                                                <a:gd name="connsiteY21" fmla="*/ 165714 h 357014"/>
                                                                                                                                <a:gd name="connsiteX22" fmla="*/ 362314 w 1082183"/>
                                                                                                                                <a:gd name="connsiteY22" fmla="*/ 89514 h 357014"/>
                                                                                                                                <a:gd name="connsiteX23" fmla="*/ 271827 w 1082183"/>
                                                                                                                                <a:gd name="connsiteY23" fmla="*/ 49032 h 357014"/>
                                                                                                                                <a:gd name="connsiteX24" fmla="*/ 231346 w 1082183"/>
                                                                                                                                <a:gd name="connsiteY24" fmla="*/ 22839 h 357014"/>
                                                                                                                                <a:gd name="connsiteX25" fmla="*/ 159908 w 1082183"/>
                                                                                                                                <a:gd name="connsiteY25" fmla="*/ 3789 h 357014"/>
                                                                                                                                <a:gd name="connsiteX26" fmla="*/ 95614 w 1082183"/>
                                                                                                                                <a:gd name="connsiteY26" fmla="*/ 8551 h 357014"/>
                                                                                                                              </a:gdLst>
                                                                                                                              <a:ahLst/>
                                                                                                                              <a:cxnLst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</a:cxn>
                                                                                                                              </a:cxnLst>
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<a:pathLst>
                                                                                                                                <a:path w="1082183" h="357014">
                                                                                                                                  <a:moveTo>
                                                                                                                                    <a:pt x="95614" y="8551"/>
                                                                                                                                  </a:move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74977" y="23235"/>
                                                                                                                                    <a:pt x="51958" y="68479"/>
                                                                                                                                    <a:pt x="36083" y="91895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20208" y="115311"/>
                                                                                                                                    <a:pt x="2745" y="128011"/>
                                                                                                                                    <a:pt x="364" y="149045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-2017" y="170079"/>
                                                                                                                                    <a:pt x="7509" y="210957"/>
                                                                                                                                    <a:pt x="21796" y="218101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36083" y="225245"/>
                                                                                                                                    <a:pt x="54736" y="185954"/>
                                                                                                                                    <a:pt x="86089" y="191907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117442" y="197860"/>
                                                                                                                                    <a:pt x="156733" y="231595"/>
                                                                                                                                    <a:pt x="209914" y="253820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263095" y="276045"/>
                                                                                                                                    <a:pt x="339296" y="308191"/>
                                                                                                                                    <a:pt x="405177" y="325257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471058" y="342323"/>
                                                                                                                                    <a:pt x="536146" y="353039"/>
                                                                                                                                    <a:pt x="605202" y="356214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674258" y="359389"/>
                                                                                                                                    <a:pt x="756411" y="352642"/>
                                                                                                                                    <a:pt x="819514" y="344307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882617" y="335972"/>
                                                                                                                                    <a:pt x="945324" y="308191"/>
                                                                                                                                    <a:pt x="983821" y="306207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1022318" y="304223"/>
                                                                                                                                    <a:pt x="1034224" y="337163"/>
                                                                                                                                    <a:pt x="1050496" y="332401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1066768" y="327639"/>
                                                                                                                                    <a:pt x="1086215" y="305413"/>
                                                                                                                                    <a:pt x="1081452" y="277632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1076690" y="249851"/>
                                                                                                                                    <a:pt x="1037796" y="191114"/>
                                                                                                                                    <a:pt x="1021921" y="165714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1006046" y="140314"/>
                                                                                                                                    <a:pt x="1004855" y="139519"/>
                                                                                                                                    <a:pt x="986202" y="125232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967549" y="110945"/>
                                                                                                                                    <a:pt x="933815" y="82370"/>
                                                                                                                                    <a:pt x="910002" y="79989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886189" y="77608"/>
                                                                                                                                    <a:pt x="862377" y="101817"/>
                                                                                                                                    <a:pt x="843327" y="110945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824277" y="120073"/>
                                                                                                                                    <a:pt x="815149" y="131185"/>
                                                                                                                                    <a:pt x="795702" y="134757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776255" y="138329"/>
                                                                                                                                    <a:pt x="754824" y="124042"/>
                                                                                                                                    <a:pt x="726646" y="132376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698468" y="140710"/>
                                                                                                                                    <a:pt x="649652" y="169286"/>
                                                                                                                                    <a:pt x="626633" y="184764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603614" y="200242"/>
                                                                                                                                    <a:pt x="610758" y="218895"/>
                                                                                                                                    <a:pt x="588533" y="225245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566308" y="231595"/>
                                                                                                                                    <a:pt x="517095" y="232786"/>
                                                                                                                                    <a:pt x="493283" y="222864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469471" y="212942"/>
                                                                                                                                    <a:pt x="467486" y="187939"/>
                                                                                                                                    <a:pt x="445658" y="165714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423830" y="143489"/>
                                                                                                                                    <a:pt x="391286" y="108961"/>
                                                                                                                                    <a:pt x="362314" y="89514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333342" y="70067"/>
                                                                                                                                    <a:pt x="293655" y="60145"/>
                                                                                                                                    <a:pt x="271827" y="49032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249999" y="37920"/>
                                                                                                                                    <a:pt x="249999" y="30380"/>
                                                                                                                                    <a:pt x="231346" y="22839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212693" y="15299"/>
                                                                                                                                    <a:pt x="180942" y="5376"/>
                                                                                                                                    <a:pt x="159908" y="3789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138874" y="2202"/>
                                                                                                                                    <a:pt x="116251" y="-6133"/>
                                                                                                                                    <a:pt x="95614" y="8551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lose/>
                                                                                                                                </a:path>
                                                                                                                              </a:pathLst>
                                                                                                                            </a:custGeom>
                                                                                                                            <a:grpFill/>
                                                                                                                            <a:ln>
                                                                                                                              <a:noFill/>
                                                                                                                            </a:ln>
                                                                                                                          </p:spPr>
                                                                                                                          <p:style>
                                                                                                                            <a:lnRef idx="2">
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<a:shade val="50000"/>
                                                                                                                              </a:schemeClr>
                                                                                                                            </a:lnRef>
                                                                                                                            <a:fillRef idx="1">
                                                                                                                              <a:schemeClr val="accent1"/>
                                                                                                                            </a:fillRef>
                                                                                                                            <a:effectRef idx="0">
                                                                                                                              <a:schemeClr val="accent1"/>
                                                                                                                            </a:effectRef>
                                                                                                                            <a:fontRef idx="minor">
                                                                                                                              <a:schemeClr val="lt1"/>
                                                                                                                            </a:fontRef>
                                                                                                                          </p:style>
                                                                                                                          <p:txBody>
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<a:lstStyle/>
                                                                                                                            <a:p>
                                                                                                                              <a:pPr algn="ctr"/>
                                                                                                                              <a:endParaRPr lang="en-AU"/>
                                                                                                                            </a:p>
                                                                                                                          </p:txBody>
                                                                                                                        </p:sp>
                                                                                                                        <p:sp>
                                                                                                                          <p:nvSpPr>
                                                                                                                            <p:cNvPr id="299" name="Freeform 86">
                                                                                                                              <a:extLst>
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<a16:creationId xmlns:a16="http://schemas.microsoft.com/office/drawing/2014/main" id="{BDB8065B-C61E-42BD-81EC-ED7DA8341196}"/>
                                                                                                                                </a:ext>
                                                                                                                              </a:extLst>
                                                                                                                            </p:cNvPr>
                                                                                                                            <p:cNvSpPr/>
                                                                                                                            <p:nvPr/>
                                                                                                                          </p:nvSpPr>
                                                                                                                          <p:spPr>
                                                                                                                            <a:xfrm>
                                                                                                                              <a:off x="4590348" y="2985686"/>
                                                                                                                              <a:ext cx="155493" cy="182197"/>
                                                                                                                            </a:xfrm>
                                                                                                                            <a:custGeom>
                                                                                                                              <a:avLst/>
                                                                                                                              <a:gdLst>
                                                                                                                                <a:gd name="connsiteX0" fmla="*/ 702 w 155493"/>
                                                                                                                                <a:gd name="connsiteY0" fmla="*/ 402 h 182197"/>
                                                                                                                                <a:gd name="connsiteX1" fmla="*/ 31658 w 155493"/>
                                                                                                                                <a:gd name="connsiteY1" fmla="*/ 78983 h 182197"/>
                                                                                                                                <a:gd name="connsiteX2" fmla="*/ 45946 w 155493"/>
                                                                                                                                <a:gd name="connsiteY2" fmla="*/ 181377 h 182197"/>
                                                                                                                                <a:gd name="connsiteX3" fmla="*/ 67377 w 155493"/>
                                                                                                                                <a:gd name="connsiteY3" fmla="*/ 124227 h 182197"/>
                                                                                                                                <a:gd name="connsiteX4" fmla="*/ 98333 w 155493"/>
                                                                                                                                <a:gd name="connsiteY4" fmla="*/ 71839 h 182197"/>
                                                                                                                                <a:gd name="connsiteX5" fmla="*/ 155483 w 155493"/>
                                                                                                                                <a:gd name="connsiteY5" fmla="*/ 26595 h 182197"/>
                                                                                                                                <a:gd name="connsiteX6" fmla="*/ 93571 w 155493"/>
                                                                                                                                <a:gd name="connsiteY6" fmla="*/ 48027 h 182197"/>
                                                                                                                                <a:gd name="connsiteX7" fmla="*/ 64996 w 155493"/>
                                                                                                                                <a:gd name="connsiteY7" fmla="*/ 48027 h 182197"/>
                                                                                                                                <a:gd name="connsiteX8" fmla="*/ 702 w 155493"/>
                                                                                                                                <a:gd name="connsiteY8" fmla="*/ 402 h 182197"/>
                                                                                                                              </a:gdLst>
                                                                                                                              <a:ahLst/>
                                                                                                                              <a:cxnLst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</a:cxn>
                                                                                                                              </a:cxnLst>
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<a:pathLst>
                                                                                                                                <a:path w="155493" h="182197">
                                                                                                                                  <a:moveTo>
                                                                                                                                    <a:pt x="702" y="402"/>
                                                                                                                                  </a:move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-4854" y="5561"/>
                                                                                                                                    <a:pt x="24117" y="48821"/>
                                                                                                                                    <a:pt x="31658" y="78983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39199" y="109145"/>
                                                                                                                                    <a:pt x="39993" y="173836"/>
                                                                                                                                    <a:pt x="45946" y="181377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51899" y="188918"/>
                                                                                                                                    <a:pt x="58646" y="142483"/>
                                                                                                                                    <a:pt x="67377" y="124227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76108" y="105971"/>
                                                                                                                                    <a:pt x="83649" y="88111"/>
                                                                                                                                    <a:pt x="98333" y="71839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113017" y="55567"/>
                                                                                                                                    <a:pt x="156277" y="30564"/>
                                                                                                                                    <a:pt x="155483" y="26595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154689" y="22626"/>
                                                                                                                                    <a:pt x="108652" y="44455"/>
                                                                                                                                    <a:pt x="93571" y="48027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78490" y="51599"/>
                                                                                                                                    <a:pt x="80871" y="54774"/>
                                                                                                                                    <a:pt x="64996" y="48027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49121" y="41280"/>
                                                                                                                                    <a:pt x="6258" y="-4757"/>
                                                                                                                                    <a:pt x="702" y="402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lose/>
                                                                                                                                </a:path>
                                                                                                                              </a:pathLst>
                                                                                                                            </a:custGeom>
                                                                                                                            <a:grpFill/>
                                                                                                                            <a:ln>
                                                                                                                              <a:noFill/>
                                                                                                                            </a:ln>
                                                                                                                          </p:spPr>
                                                                                                                          <p:style>
                                                                                                                            <a:lnRef idx="2">
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<a:shade val="50000"/>
                                                                                                                              </a:schemeClr>
                                                                                                                            </a:lnRef>
                                                                                                                            <a:fillRef idx="1">
                                                                                                                              <a:schemeClr val="accent1"/>
                                                                                                                            </a:fillRef>
                                                                                                                            <a:effectRef idx="0">
                                                                                                                              <a:schemeClr val="accent1"/>
                                                                                                                            </a:effectRef>
                                                                                                                            <a:fontRef idx="minor">
                                                                                                                              <a:schemeClr val="lt1"/>
                                                                                                                            </a:fontRef>
                                                                                                                          </p:style>
                                                                                                                          <p:txBody>
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<a:lstStyle/>
                                                                                                                            <a:p>
                                                                                                                              <a:pPr algn="ctr"/>
                                                                                                                              <a:endParaRPr lang="en-AU"/>
                                                                                                                            </a:p>
                                                                                                                          </p:txBody>
                                                                                                                        </p:sp>
                                                                                                                      </p:grpSp>
                                                                                                                      <p:sp>
                                                                                                                        <p:nvSpPr>
                                                                                                                          <p:cNvPr id="296" name="Freeform 83">
                                                                                                                            <a:extLst>
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<a16:creationId xmlns:a16="http://schemas.microsoft.com/office/drawing/2014/main" id="{D75295A3-8F51-4962-98D9-A9D9038607E8}"/>
                                                                                                                              </a:ext>
                                                                                                                            </a:extLst>
                                                                                                                          </p:cNvPr>
                                                                                                                          <p:cNvSpPr/>
                                                                                                                          <p:nvPr/>
                                                                                                                        </p:nvSpPr>
                                                                                                                        <p:spPr>
                                                                                                                          <a:xfrm>
                                                                                                                            <a:off x="4737348" y="3272904"/>
                                                                                                                            <a:ext cx="291931" cy="415324"/>
                                                                                                                          </a:xfrm>
                                                                                                                          <a:custGeom>
                                                                                                                            <a:avLst/>
                                                                                                                            <a:gdLst>
                                                                                                                              <a:gd name="connsiteX0" fmla="*/ 291852 w 291931"/>
                                                                                                                              <a:gd name="connsiteY0" fmla="*/ 521 h 415324"/>
                                                                                                                              <a:gd name="connsiteX1" fmla="*/ 225177 w 291931"/>
                                                                                                                              <a:gd name="connsiteY1" fmla="*/ 114821 h 415324"/>
                                                                                                                              <a:gd name="connsiteX2" fmla="*/ 123577 w 291931"/>
                                                                                                                              <a:gd name="connsiteY2" fmla="*/ 225946 h 415324"/>
                                                                                                                              <a:gd name="connsiteX3" fmla="*/ 47377 w 291931"/>
                                                                                                                              <a:gd name="connsiteY3" fmla="*/ 337071 h 415324"/>
                                                                                                                              <a:gd name="connsiteX4" fmla="*/ 2927 w 291931"/>
                                                                                                                              <a:gd name="connsiteY4" fmla="*/ 413271 h 415324"/>
                                                                                                                              <a:gd name="connsiteX5" fmla="*/ 129927 w 291931"/>
                                                                                                                              <a:gd name="connsiteY5" fmla="*/ 254521 h 415324"/>
                                                                                                                              <a:gd name="connsiteX6" fmla="*/ 212477 w 291931"/>
                                                                                                                              <a:gd name="connsiteY6" fmla="*/ 162446 h 415324"/>
                                                                                                                              <a:gd name="connsiteX7" fmla="*/ 291852 w 291931"/>
                                                                                                                              <a:gd name="connsiteY7" fmla="*/ 521 h 415324"/>
                                                                                                                            </a:gdLst>
                                                                                                                            <a:ahLst/>
                                                                                                                            <a:cxnLst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</a:cxn>
                                                                                                                            </a:cxnLst>
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<a:pathLst>
                                                                                                                              <a:path w="291931" h="415324">
                                                                                                                                <a:moveTo>
                                                                                                                                  <a:pt x="291852" y="521"/>
                                                                                                                                </a:move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293969" y="-7416"/>
                                                                                                                                  <a:pt x="253223" y="77250"/>
                                                                                                                                  <a:pt x="225177" y="114821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197131" y="152392"/>
                                                                                                                                  <a:pt x="153210" y="188904"/>
                                                                                                                                  <a:pt x="123577" y="225946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93944" y="262988"/>
                                                                                                                                  <a:pt x="67485" y="305850"/>
                                                                                                                                  <a:pt x="47377" y="337071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27269" y="368292"/>
                                                                                                                                  <a:pt x="-10831" y="427029"/>
                                                                                                                                  <a:pt x="2927" y="413271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16685" y="399513"/>
                                                                                                                                  <a:pt x="95002" y="296325"/>
                                                                                                                                  <a:pt x="129927" y="254521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164852" y="212717"/>
                                                                                                                                  <a:pt x="183373" y="202663"/>
                                                                                                                                  <a:pt x="212477" y="162446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241581" y="122229"/>
                                                                                                                                  <a:pt x="289735" y="8458"/>
                                                                                                                                  <a:pt x="291852" y="521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lose/>
                                                                                                                              </a:path>
                                                                                                                            </a:pathLst>
                                                                                                                          </a:custGeom>
                                                                                                                          <a:grpFill/>
                                                                                                                          <a:ln>
                                                                                                                            <a:noFill/>
                                                                                                                          </a:ln>
                                                                                                                        </p:spPr>
                                                                                                                        <p:style>
                                                                                                                          <a:lnRef idx="2">
                                                                                                                            <a:schemeClr val="accent1">
                                                                                                                              <a:shade val="50000"/>
                                                                                                                            </a:schemeClr>
                                                                                                                          </a:lnRef>
                                                                                                                          <a:fillRef idx="1">
                                                                                                                            <a:schemeClr val="accent1"/>
                                                                                                                          </a:fillRef>
                                                                                                                          <a:effectRef idx="0">
                                                                                                                            <a:schemeClr val="accent1"/>
                                                                                                                          </a:effectRef>
                                                                                                                          <a:fontRef idx="minor">
                                                                                                                            <a:schemeClr val="lt1"/>
                                                                                                                          </a:fontRef>
                                                                                                                        </p:style>
                                                                                                                        <p:txBody>
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<a:lstStyle/>
                                                                                                                          <a:p>
                                                                                                                            <a:pPr algn="ctr"/>
                                                                                                                            <a:endParaRPr lang="en-AU"/>
                                                                                                                          </a:p>
                                                                                                                        </p:txBody>
                                                                                                                      </p:sp>
                                                                                                                    </p:grpSp>
                                                                                                                    <p:sp>
                                                                                                                      <p:nvSpPr>
                                                                                                                        <p:cNvPr id="294" name="Freeform 81">
                                                                                                                          <a:extLst>
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<a16:creationId xmlns:a16="http://schemas.microsoft.com/office/drawing/2014/main" id="{D951B914-8FD9-45F3-86A2-27EC9F73203C}"/>
                                                                                                                            </a:ext>
                                                                                                                          </a:extLst>
                                                                                                                        </p:cNvPr>
                                                                                                                        <p:cNvSpPr/>
                                                                                                                        <p:nvPr/>
                                                                                                                      </p:nvSpPr>
                                                                                                                      <p:spPr>
                                                                                                                        <a:xfrm>
                                                                                                                          <a:off x="4197335" y="3771640"/>
                                                                                                                          <a:ext cx="489078" cy="165360"/>
                                                                                                                        </a:xfrm>
                                                                                                                        <a:custGeom>
                                                                                                                          <a:avLst/>
                                                                                                                          <a:gdLst>
                                                                                                                            <a:gd name="connsiteX0" fmla="*/ 488965 w 489078"/>
                                                                                                                            <a:gd name="connsiteY0" fmla="*/ 260 h 165360"/>
                                                                                                                            <a:gd name="connsiteX1" fmla="*/ 352440 w 489078"/>
                                                                                                                            <a:gd name="connsiteY1" fmla="*/ 95510 h 165360"/>
                                                                                                                            <a:gd name="connsiteX2" fmla="*/ 174640 w 489078"/>
                                                                                                                            <a:gd name="connsiteY2" fmla="*/ 143135 h 165360"/>
                                                                                                                            <a:gd name="connsiteX3" fmla="*/ 15 w 489078"/>
                                                                                                                            <a:gd name="connsiteY3" fmla="*/ 127260 h 165360"/>
                                                                                                                            <a:gd name="connsiteX4" fmla="*/ 184165 w 489078"/>
                                                                                                                            <a:gd name="connsiteY4" fmla="*/ 165360 h 165360"/>
                                                                                                                            <a:gd name="connsiteX5" fmla="*/ 330215 w 489078"/>
                                                                                                                            <a:gd name="connsiteY5" fmla="*/ 127260 h 165360"/>
                                                                                                                            <a:gd name="connsiteX6" fmla="*/ 488965 w 489078"/>
                                                                                                                            <a:gd name="connsiteY6" fmla="*/ 260 h 165360"/>
                                                                                                                          </a:gdLst>
                                                                                                                          <a:ahLst/>
                                                                                                                          <a:cxnLst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</a:cxn>
                                                                                                                          </a:cxnLst>
                                                                                                                          <a:rect l="l" t="t" r="r" b="b"/>
                                                                                                                          <a:pathLst>
                                                                                                                            <a:path w="489078" h="165360">
                                                                                                                              <a:moveTo>
                                                                                                                                <a:pt x="488965" y="260"/>
                                                                                                                              </a:move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492669" y="-5032"/>
                                                                                                                                <a:pt x="404827" y="71698"/>
                                                                                                                                <a:pt x="352440" y="95510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300053" y="119322"/>
                                                                                                                                <a:pt x="233377" y="137843"/>
                                                                                                                                <a:pt x="174640" y="143135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15903" y="148427"/>
                                                                                                                                <a:pt x="-1572" y="123556"/>
                                                                                                                                <a:pt x="15" y="127260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602" y="130964"/>
                                                                                                                                <a:pt x="129132" y="165360"/>
                                                                                                                                <a:pt x="184165" y="165360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239198" y="165360"/>
                                                                                                                                <a:pt x="277828" y="152131"/>
                                                                                                                                <a:pt x="330215" y="127260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382602" y="102389"/>
                                                                                                                                <a:pt x="485261" y="5552"/>
                                                                                                                                <a:pt x="488965" y="260"/>
                                                                                                                              </a:cubicBezTo>
                                                                                                                              <a:close/>
                                                                                                                            </a:path>
                                                                                                                          </a:pathLst>
                                                                                                                        </a:custGeom>
                                                                                                                        <a:grpFill/>
                                                                                                                        <a:ln>
                                                                                                                          <a:noFill/>
                                                                                                                        </a:ln>
                                                                                                                      </p:spPr>
                                                                                                                      <p:style>
                                                                                                                        <a:lnRef idx="2">
                                                                                                                          <a:schemeClr val="accent1">
                                                                                                                            <a:shade val="50000"/>
                                                                                                                          </a:schemeClr>
                                                                                                                        </a:lnRef>
                                                                                                                        <a:fillRef idx="1">
                                                                                                                          <a:schemeClr val="accent1"/>
                                                                                                                        </a:fillRef>
                                                                                                                        <a:effectRef idx="0">
                                                                                                                          <a:schemeClr val="accent1"/>
                                                                                                                        </a:effectRef>
                                                                                                                        <a:fontRef idx="minor">
                                                                                                                          <a:schemeClr val="lt1"/>
                                                                                                                        </a:fontRef>
                                                                                                                      </p:style>
                                                                                                                      <p:txBody>
                                                                                                                        <a:bodyPr rtlCol="0" anchor="ctr"/>
                                                                                                                        <a:lstStyle/>
                                                                                                                        <a:p>
                                                                                                                          <a:pPr algn="ctr"/>
                                                                                                                          <a:endParaRPr lang="en-AU"/>
                                                                                                                        </a:p>
                                                                                                                      </p:txBody>
                                                                                                                    </p:sp>
                                                                                                                  </p:grpSp>
                                                                                                                  <p:sp>
                                                                                                                    <p:nvSpPr>
                                                                                                                      <p:cNvPr id="292" name="Freeform 79">
                                                                                                                        <a:extLst>
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<a16:creationId xmlns:a16="http://schemas.microsoft.com/office/drawing/2014/main" id="{E1B45D11-4D63-47CA-B775-19BA7C99AEDD}"/>
                                                                                                                          </a:ext>
                                                                                                                        </a:extLst>
                                                                                                                      </p:cNvPr>
                                                                                                                      <p:cNvSpPr/>
                                                                                                                      <p:nvPr/>
                                                                                                                    </p:nvSpPr>
                                                                                                                    <p:spPr>
                                                                                                                      <a:xfrm rot="225140">
                                                                                                                        <a:off x="1128473" y="2813247"/>
                                                                                                                        <a:ext cx="173112" cy="383393"/>
                                                                                                                      </a:xfrm>
                                                                                                                      <a:custGeom>
                                                                                                                        <a:avLst/>
                                                                                                                        <a:gdLst>
                                                                                                                          <a:gd name="connsiteX0" fmla="*/ 14527 w 173112"/>
                                                                                                                          <a:gd name="connsiteY0" fmla="*/ 6153 h 383393"/>
                                                                                                                          <a:gd name="connsiteX1" fmla="*/ 114540 w 173112"/>
                                                                                                                          <a:gd name="connsiteY1" fmla="*/ 234753 h 383393"/>
                                                                                                                          <a:gd name="connsiteX2" fmla="*/ 171690 w 173112"/>
                                                                                                                          <a:gd name="connsiteY2" fmla="*/ 382391 h 383393"/>
                                                                                                                          <a:gd name="connsiteX3" fmla="*/ 57390 w 173112"/>
                                                                                                                          <a:gd name="connsiteY3" fmla="*/ 163316 h 383393"/>
                                                                                                                          <a:gd name="connsiteX4" fmla="*/ 5002 w 173112"/>
                                                                                                                          <a:gd name="connsiteY4" fmla="*/ 72828 h 383393"/>
                                                                                                                          <a:gd name="connsiteX5" fmla="*/ 14527 w 173112"/>
                                                                                                                          <a:gd name="connsiteY5" fmla="*/ 6153 h 383393"/>
                                                                                                                        </a:gdLst>
                                                                                                                        <a:ahLst/>
                                                                                                                        <a:cxnLst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</a:cxn>
                                                                                                                        </a:cxnLst>
                                                                                                                        <a:rect l="l" t="t" r="r" b="b"/>
                                                                                                                        <a:pathLst>
                                                                                                                          <a:path w="173112" h="383393">
                                                                                                                            <a:moveTo>
                                                                                                                              <a:pt x="14527" y="6153"/>
                                                                                                                            </a:moveTo>
                                                                                                                            <a:cubicBezTo>
                                                                                                                              <a:pt x="32783" y="33141"/>
                                                                                                                              <a:pt x="88346" y="172047"/>
                                                                                                                              <a:pt x="114540" y="234753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40734" y="297459"/>
                                                                                                                              <a:pt x="181215" y="394297"/>
                                                                                                                              <a:pt x="171690" y="382391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62165" y="370485"/>
                                                                                                                              <a:pt x="85171" y="214910"/>
                                                                                                                              <a:pt x="57390" y="163316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9609" y="111722"/>
                                                                                                                              <a:pt x="12146" y="97434"/>
                                                                                                                              <a:pt x="5002" y="72828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-2142" y="48222"/>
                                                                                                                              <a:pt x="-3729" y="-20835"/>
                                                                                                                              <a:pt x="14527" y="6153"/>
                                                                                                                            </a:cubicBezTo>
                                                                                                                            <a:close/>
                                                                                                                          </a:path>
                                                                                                                        </a:pathLst>
                                                                                                                      </a:custGeom>
                                                                                                                      <a:grpFill/>
                                                                                                                      <a:ln>
                                                                                                                        <a:noFill/>
                                                                                                                      </a:ln>
                                                                                                                    </p:spPr>
                                                                                                                    <p:style>
                                                                                                                      <a:lnRef idx="2">
                                                                                                                        <a:schemeClr val="accent1">
                                                                                                                          <a:shade val="50000"/>
                                                                                                                        </a:schemeClr>
                                                                                                                      </a:lnRef>
                                                                                                                      <a:fillRef idx="1">
                                                                                                                        <a:schemeClr val="accent1"/>
                                                                                                                      </a:fillRef>
                                                                                                                      <a:effectRef idx="0">
                                                                                                                        <a:schemeClr val="accent1"/>
                                                                                                                      </a:effectRef>
                                                                                                                      <a:fontRef idx="minor">
                                                                                                                        <a:schemeClr val="lt1"/>
                                                                                                                      </a:fontRef>
                                                                                                                    </p:style>
                                                                                                                    <p:txBody>
                                                                                                                      <a:bodyPr rtlCol="0" anchor="ctr"/>
                                                                                                                      <a:lstStyle/>
                                                                                                                      <a:p>
                                                                                                                        <a:pPr algn="ctr"/>
                                                                                                                        <a:endParaRPr lang="en-AU"/>
                                                                                                                      </a:p>
                                                                                                                    </p:txBody>
                                                                                                                  </p:sp>
                                                                                                                </p:grpSp>
                                                                                                                <p:sp>
                                                                                                                  <p:nvSpPr>
                                                                                                                    <p:cNvPr id="290" name="Freeform 77">
                                                                                                                      <a:extLst>
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<a16:creationId xmlns:a16="http://schemas.microsoft.com/office/drawing/2014/main" id="{CF82F668-2451-494E-887F-EE2B17E182D9}"/>
                                                                                                                        </a:ext>
                                                                                                                      </a:extLst>
                                                                                                                    </p:cNvPr>
                                                                                                                    <p:cNvSpPr/>
                                                                                                                    <p:nvPr/>
                                                                                                                  </p:nvSpPr>
                                                                                                                  <p:spPr>
                                                                                                                    <a:xfrm>
                                                                                                                      <a:off x="2551047" y="2826544"/>
                                                                                                                      <a:ext cx="51360" cy="281599"/>
                                                                                                                    </a:xfrm>
                                                                                                                    <a:custGeom>
                                                                                                                      <a:avLst/>
                                                                                                                      <a:gdLst>
                                                                                                                        <a:gd name="connsiteX0" fmla="*/ 4829 w 68827"/>
                                                                                                                        <a:gd name="connsiteY0" fmla="*/ 2381 h 377365"/>
                                                                                                                        <a:gd name="connsiteX1" fmla="*/ 68329 w 68827"/>
                                                                                                                        <a:gd name="connsiteY1" fmla="*/ 234156 h 377365"/>
                                                                                                                        <a:gd name="connsiteX2" fmla="*/ 33404 w 68827"/>
                                                                                                                        <a:gd name="connsiteY2" fmla="*/ 377031 h 377365"/>
                                                                                                                        <a:gd name="connsiteX3" fmla="*/ 14354 w 68827"/>
                                                                                                                        <a:gd name="connsiteY3" fmla="*/ 269081 h 377365"/>
                                                                                                                        <a:gd name="connsiteX4" fmla="*/ 8004 w 68827"/>
                                                                                                                        <a:gd name="connsiteY4" fmla="*/ 123031 h 377365"/>
                                                                                                                        <a:gd name="connsiteX5" fmla="*/ 4829 w 68827"/>
                                                                                                                        <a:gd name="connsiteY5" fmla="*/ 2381 h 377365"/>
                                                                                                                      </a:gdLst>
                                                                                                                      <a:ahLst/>
                                                                                                                      <a:cxnLst>
                                                                                                                        <a:cxn ang="0">
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</a:cxn>
                                                                                                                      </a:cxnLst>
                                                                                                                      <a:rect l="l" t="t" r="r" b="b"/>
                                                                                                                      <a:pathLst>
                                                                                                                        <a:path w="68827" h="377365">
                                                                                                                          <a:moveTo>
                                                                                                                            <a:pt x="4829" y="2381"/>
                                                                                                                          </a:moveTo>
                                                                                                                          <a:cubicBezTo>
                                                                                                                            <a:pt x="14883" y="20902"/>
                                                                                                                            <a:pt x="63567" y="171714"/>
                                                                                                                            <a:pt x="68329" y="234156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73091" y="296598"/>
                                                                                                                            <a:pt x="42400" y="371210"/>
                                                                                                                            <a:pt x="33404" y="377031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4408" y="382852"/>
                                                                                                                            <a:pt x="18587" y="311414"/>
                                                                                                                            <a:pt x="14354" y="269081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10121" y="226748"/>
                                                                                                                            <a:pt x="13296" y="168010"/>
                                                                                                                            <a:pt x="8004" y="123031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712" y="78052"/>
                                                                                                                            <a:pt x="-5225" y="-16140"/>
                                                                                                                            <a:pt x="4829" y="2381"/>
                                                                                                                          </a:cubicBezTo>
                                                                                                                          <a:close/>
                                                                                                                        </a:path>
                                                                                                                      </a:pathLst>
                                                                                                                    </a:custGeom>
                                                                                                                    <a:grpFill/>
                                                                                                                    <a:ln>
                                                                                                                      <a:noFill/>
                                                                                                                    </a:ln>
                                                                                                                  </p:spPr>
                                                                                                                  <p:style>
                                                                                                                    <a:lnRef idx="2">
                                                                                                                      <a:schemeClr val="accent1">
                                                                                                                        <a:shade val="50000"/>
                                                                                                                      </a:schemeClr>
                                                                                                                    </a:lnRef>
                                                                                                                    <a:fillRef idx="1">
                                                                                                                      <a:schemeClr val="accent1"/>
                                                                                                                    </a:fillRef>
                                                                                                                    <a:effectRef idx="0">
                                                                                                                      <a:schemeClr val="accent1"/>
                                                                                                                    </a:effectRef>
                                                                                                                    <a:fontRef idx="minor">
                                                                                                                      <a:schemeClr val="lt1"/>
                                                                                                                    </a:fontRef>
                                                                                                                  </p:style>
                                                                                                                  <p:txBody>
                                                                                                                    <a:bodyPr rtlCol="0" anchor="ctr"/>
                                                                                                                    <a:lstStyle/>
                                                                                                                    <a:p>
                                                                                                                      <a:pPr algn="ctr"/>
                                                                                                                      <a:endParaRPr lang="en-AU"/>
                                                                                                                    </a:p>
                                                                                                                  </p:txBody>
                                                                                                                </p:sp>
                                                                                                              </p:grpSp>
                                                                                                              <p:sp>
                                                                                                                <p:nvSpPr>
                                                                                                                  <p:cNvPr id="287" name="Freeform 74">
                                                                                                                    <a:extLst>
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<a16:creationId xmlns:a16="http://schemas.microsoft.com/office/drawing/2014/main" id="{DEB45F86-F0ED-441E-B653-55986905C44B}"/>
                                                                                                                      </a:ext>
                                                                                                                    </a:extLst>
                                                                                                                  </p:cNvPr>
                                                                                                                  <p:cNvSpPr/>
                                                                                                                  <p:nvPr/>
                                                                                                                </p:nvSpPr>
                                                                                                                <p:spPr>
                                                                                                                  <a:xfrm>
                                                                                                                    <a:off x="2142003" y="3300319"/>
                                                                                                                    <a:ext cx="168248" cy="238319"/>
                                                                                                                  </a:xfrm>
                                                                                                                  <a:custGeom>
                                                                                                                    <a:avLst/>
                                                                                                                    <a:gdLst>
                                                                                                                      <a:gd name="connsiteX0" fmla="*/ 167810 w 168248"/>
                                                                                                                      <a:gd name="connsiteY0" fmla="*/ 94 h 238319"/>
                                                                                                                      <a:gd name="connsiteX1" fmla="*/ 43985 w 168248"/>
                                                                                                                      <a:gd name="connsiteY1" fmla="*/ 128681 h 238319"/>
                                                                                                                      <a:gd name="connsiteX2" fmla="*/ 1122 w 168248"/>
                                                                                                                      <a:gd name="connsiteY2" fmla="*/ 238219 h 238319"/>
                                                                                                                      <a:gd name="connsiteX3" fmla="*/ 82085 w 168248"/>
                                                                                                                      <a:gd name="connsiteY3" fmla="*/ 109631 h 238319"/>
                                                                                                                      <a:gd name="connsiteX4" fmla="*/ 167810 w 168248"/>
                                                                                                                      <a:gd name="connsiteY4" fmla="*/ 94 h 238319"/>
                                                                                                                    </a:gdLst>
                                                                                                                    <a:ahLst/>
                                                                                                                    <a:cxnLst>
                                                                                                                      <a:cxn ang="0">
                                                                                                                        <a:pos x="connsiteX0" y="connsiteY0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1" y="connsiteY1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2" y="connsiteY2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3" y="connsiteY3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4" y="connsiteY4"/>
                                                                                                                      </a:cxn>
                                                                                                                    </a:cxnLst>
                                                                                                                    <a:rect l="l" t="t" r="r" b="b"/>
                                                                                                                    <a:pathLst>
                                                                                                                      <a:path w="168248" h="238319">
                                                                                                                        <a:moveTo>
                                                                                                                          <a:pt x="167810" y="94"/>
                                                                                                                        </a:moveTo>
                                                                                                                        <a:cubicBezTo>
                                                                                                                          <a:pt x="161460" y="3269"/>
                                                                                                                          <a:pt x="71766" y="88994"/>
                                                                                                                          <a:pt x="43985" y="128681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6204" y="168368"/>
                                                                                                                          <a:pt x="-5228" y="241394"/>
                                                                                                                          <a:pt x="1122" y="238219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7472" y="235044"/>
                                                                                                                          <a:pt x="54304" y="144556"/>
                                                                                                                          <a:pt x="82085" y="109631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09866" y="74706"/>
                                                                                                                          <a:pt x="174160" y="-3081"/>
                                                                                                                          <a:pt x="167810" y="94"/>
                                                                                                                        </a:cubicBezTo>
                                                                                                                        <a:close/>
                                                                                                                      </a:path>
                                                                                                                    </a:pathLst>
                                                                                                                  </a:custGeom>
                                                                                                                  <a:grpFill/>
                                                                                                                  <a:ln>
                                                                                                                    <a:noFill/>
                                                                                                                  </a:ln>
                                                                                                                </p:spPr>
                                                                                                                <p:style>
                                                                                                                  <a:lnRef idx="2">
                                                                                                                    <a:schemeClr val="accent1">
                                                                                                                      <a:shade val="50000"/>
                                                                                                                    </a:schemeClr>
                                                                                                                  </a:lnRef>
                                                                                                                  <a:fillRef idx="1">
                                                                                                                    <a:schemeClr val="accent1"/>
                                                                                                                  </a:fillRef>
                                                                                                                  <a:effectRef idx="0">
                                                                                                                    <a:schemeClr val="accent1"/>
                                                                                                                  </a:effectRef>
                                                                                                                  <a:fontRef idx="minor">
                                                                                                                    <a:schemeClr val="lt1"/>
                                                                                                                  </a:fontRef>
                                                                                                                </p:style>
                                                                                                                <p:txBody>
                                                                                                                  <a:bodyPr rtlCol="0" anchor="ctr"/>
                                                                                                                  <a:lstStyle/>
                                                                                                                  <a:p>
                                                                                                                    <a:pPr algn="ctr"/>
                                                                                                                    <a:endParaRPr lang="en-AU"/>
                                                                                                                  </a:p>
                                                                                                                </p:txBody>
                                                                                                              </p:sp>
                                                                                                              <p:sp>
                                                                                                                <p:nvSpPr>
                                                                                                                  <p:cNvPr id="288" name="Freeform 75">
                                                                                                                    <a:extLst>
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<a16:creationId xmlns:a16="http://schemas.microsoft.com/office/drawing/2014/main" id="{DE8F91D7-732E-401F-B852-BACC29DA075A}"/>
                                                                                                                      </a:ext>
                                                                                                                    </a:extLst>
                                                                                                                  </p:cNvPr>
                                                                                                                  <p:cNvSpPr/>
                                                                                                                  <p:nvPr/>
                                                                                                                </p:nvSpPr>
                                                                                                                <p:spPr>
                                                                                                                  <a:xfrm>
                                                                                                                    <a:off x="1285634" y="2932394"/>
                                                                                                                    <a:ext cx="93227" cy="212308"/>
                                                                                                                  </a:xfrm>
                                                                                                                  <a:custGeom>
                                                                                                                    <a:avLst/>
                                                                                                                    <a:gdLst>
                                                                                                                      <a:gd name="connsiteX0" fmla="*/ 241 w 93227"/>
                                                                                                                      <a:gd name="connsiteY0" fmla="*/ 1306 h 212308"/>
                                                                                                                      <a:gd name="connsiteX1" fmla="*/ 57391 w 93227"/>
                                                                                                                      <a:gd name="connsiteY1" fmla="*/ 139419 h 212308"/>
                                                                                                                      <a:gd name="connsiteX2" fmla="*/ 90729 w 93227"/>
                                                                                                                      <a:gd name="connsiteY2" fmla="*/ 210856 h 212308"/>
                                                                                                                      <a:gd name="connsiteX3" fmla="*/ 81204 w 93227"/>
                                                                                                                      <a:gd name="connsiteY3" fmla="*/ 77506 h 212308"/>
                                                                                                                      <a:gd name="connsiteX4" fmla="*/ 241 w 93227"/>
                                                                                                                      <a:gd name="connsiteY4" fmla="*/ 1306 h 212308"/>
                                                                                                                    </a:gdLst>
                                                                                                                    <a:ahLst/>
                                                                                                                    <a:cxnLst>
                                                                                                                      <a:cxn ang="0">
                                                                                                                        <a:pos x="connsiteX0" y="connsiteY0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1" y="connsiteY1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2" y="connsiteY2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3" y="connsiteY3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4" y="connsiteY4"/>
                                                                                                                      </a:cxn>
                                                                                                                    </a:cxnLst>
                                                                                                                    <a:rect l="l" t="t" r="r" b="b"/>
                                                                                                                    <a:pathLst>
                                                                                                                      <a:path w="93227" h="212308">
                                                                                                                        <a:moveTo>
                                                                                                                          <a:pt x="241" y="1306"/>
                                                                                                                        </a:moveTo>
                                                                                                                        <a:cubicBezTo>
                                                                                                                          <a:pt x="-3728" y="11625"/>
                                                                                                                          <a:pt x="42310" y="104494"/>
                                                                                                                          <a:pt x="57391" y="139419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72472" y="174344"/>
                                                                                                                          <a:pt x="86760" y="221175"/>
                                                                                                                          <a:pt x="90729" y="210856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94698" y="200537"/>
                                                                                                                          <a:pt x="95491" y="110843"/>
                                                                                                                          <a:pt x="81204" y="77506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66917" y="44169"/>
                                                                                                                          <a:pt x="4210" y="-9013"/>
                                                                                                                          <a:pt x="241" y="1306"/>
                                                                                                                        </a:cubicBezTo>
                                                                                                                        <a:close/>
                                                                                                                      </a:path>
                                                                                                                    </a:pathLst>
                                                                                                                  </a:custGeom>
                                                                                                                  <a:grpFill/>
                                                                                                                  <a:ln>
                                                                                                                    <a:noFill/>
                                                                                                                  </a:ln>
                                                                                                                </p:spPr>
                                                                                                                <p:style>
                                                                                                                  <a:lnRef idx="2">
                                                                                                                    <a:schemeClr val="accent1">
                                                                                                                      <a:shade val="50000"/>
                                                                                                                    </a:schemeClr>
                                                                                                                  </a:lnRef>
                                                                                                                  <a:fillRef idx="1">
                                                                                                                    <a:schemeClr val="accent1"/>
                                                                                                                  </a:fillRef>
                                                                                                                  <a:effectRef idx="0">
                                                                                                                    <a:schemeClr val="accent1"/>
                                                                                                                  </a:effectRef>
                                                                                                                  <a:fontRef idx="minor">
                                                                                                                    <a:schemeClr val="lt1"/>
                                                                                                                  </a:fontRef>
                                                                                                                </p:style>
                                                                                                                <p:txBody>
                                                                                                                  <a:bodyPr rtlCol="0" anchor="ctr"/>
                                                                                                                  <a:lstStyle/>
                                                                                                                  <a:p>
                                                                                                                    <a:pPr algn="ctr"/>
                                                                                                                    <a:endParaRPr lang="en-AU"/>
                                                                                                                  </a:p>
                                                                                                                </p:txBody>
                                                                                                              </p:sp>
                                                                                                            </p:grpSp>
                                                                                                            <p:sp>
                                                                                                              <p:nvSpPr>
                                                                                                                <p:cNvPr id="285" name="Freeform 72">
                                                                                                                  <a:extLst>
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<a16:creationId xmlns:a16="http://schemas.microsoft.com/office/drawing/2014/main" id="{5E02A7CD-933B-4DEF-AC49-3D69251A2B04}"/>
                                                                                                                    </a:ext>
                                                                                                                  </a:extLst>
                                                                                                                </p:cNvPr>
                                                                                                                <p:cNvSpPr/>
                                                                                                                <p:nvPr/>
                                                                                                              </p:nvSpPr>
                                                                                                              <p:spPr>
                                                                                                                <a:xfrm>
                                                                                                                  <a:off x="1437040" y="3092153"/>
                                                                                                                  <a:ext cx="778465" cy="446685"/>
                                                                                                                </a:xfrm>
                                                                                                                <a:custGeom>
                                                                                                                  <a:avLst/>
                                                                                                                  <a:gdLst>
                                                                                                                    <a:gd name="connsiteX0" fmla="*/ 1235 w 778465"/>
                                                                                                                    <a:gd name="connsiteY0" fmla="*/ 1095 h 446685"/>
                                                                                                                    <a:gd name="connsiteX1" fmla="*/ 110773 w 778465"/>
                                                                                                                    <a:gd name="connsiteY1" fmla="*/ 291607 h 446685"/>
                                                                                                                    <a:gd name="connsiteX2" fmla="*/ 267935 w 778465"/>
                                                                                                                    <a:gd name="connsiteY2" fmla="*/ 439245 h 446685"/>
                                                                                                                    <a:gd name="connsiteX3" fmla="*/ 548923 w 778465"/>
                                                                                                                    <a:gd name="connsiteY3" fmla="*/ 405907 h 446685"/>
                                                                                                                    <a:gd name="connsiteX4" fmla="*/ 672748 w 778465"/>
                                                                                                                    <a:gd name="connsiteY4" fmla="*/ 243982 h 446685"/>
                                                                                                                    <a:gd name="connsiteX5" fmla="*/ 777523 w 778465"/>
                                                                                                                    <a:gd name="connsiteY5" fmla="*/ 91582 h 446685"/>
                                                                                                                    <a:gd name="connsiteX6" fmla="*/ 610835 w 778465"/>
                                                                                                                    <a:gd name="connsiteY6" fmla="*/ 224932 h 446685"/>
                                                                                                                    <a:gd name="connsiteX7" fmla="*/ 396523 w 778465"/>
                                                                                                                    <a:gd name="connsiteY7" fmla="*/ 277320 h 446685"/>
                                                                                                                    <a:gd name="connsiteX8" fmla="*/ 182210 w 778465"/>
                                                                                                                    <a:gd name="connsiteY8" fmla="*/ 196357 h 446685"/>
                                                                                                                    <a:gd name="connsiteX9" fmla="*/ 1235 w 778465"/>
                                                                                                                    <a:gd name="connsiteY9" fmla="*/ 1095 h 446685"/>
                                                                                                                  </a:gdLst>
                                                                                                                  <a:ahLst/>
                                                                                                                  <a:cxnLst>
                                                                                                                    <a:cxn ang="0">
                                                                                                                      <a:pos x="connsiteX0" y="connsiteY0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1" y="connsiteY1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2" y="connsiteY2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3" y="connsiteY3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4" y="connsiteY4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5" y="connsiteY5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6" y="connsiteY6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7" y="connsiteY7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8" y="connsiteY8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9" y="connsiteY9"/>
                                                                                                                    </a:cxn>
                                                                                                                  </a:cxnLst>
                                                                                                                  <a:rect l="l" t="t" r="r" b="b"/>
                                                                                                                  <a:pathLst>
                                                                                                                    <a:path w="778465" h="446685">
                                                                                                                      <a:moveTo>
                                                                                                                        <a:pt x="1235" y="1095"/>
                                                                                                                      </a:moveTo>
                                                                                                                      <a:cubicBezTo>
                                                                                                                        <a:pt x="-10671" y="16970"/>
                                                                                                                        <a:pt x="66323" y="218582"/>
                                                                                                                        <a:pt x="110773" y="291607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155223" y="364632"/>
                                                                                                                        <a:pt x="194910" y="420195"/>
                                                                                                                        <a:pt x="267935" y="439245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340960" y="458295"/>
                                                                                                                        <a:pt x="481454" y="438451"/>
                                                                                                                        <a:pt x="548923" y="405907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616392" y="373363"/>
                                                                                                                        <a:pt x="634648" y="296369"/>
                                                                                                                        <a:pt x="672748" y="243982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710848" y="191595"/>
                                                                                                                        <a:pt x="787842" y="94757"/>
                                                                                                                        <a:pt x="777523" y="91582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767204" y="88407"/>
                                                                                                                        <a:pt x="674335" y="193976"/>
                                                                                                                        <a:pt x="610835" y="224932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547335" y="255888"/>
                                                                                                                        <a:pt x="467961" y="282083"/>
                                                                                                                        <a:pt x="396523" y="277320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325086" y="272558"/>
                                                                                                                        <a:pt x="245710" y="246363"/>
                                                                                                                        <a:pt x="182210" y="196357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118710" y="146351"/>
                                                                                                                        <a:pt x="13141" y="-14780"/>
                                                                                                                        <a:pt x="1235" y="1095"/>
                                                                                                                      </a:cubicBezTo>
                                                                                                                      <a:close/>
                                                                                                                    </a:path>
                                                                                                                  </a:pathLst>
                                                                                                                </a:custGeom>
                                                                                                                <a:grpFill/>
                                                                                                                <a:ln>
                                                                                                                  <a:noFill/>
                                                                                                                </a:ln>
                                                                                                              </p:spPr>
                                                                                                              <p:style>
                                                                                                                <a:lnRef idx="2">
                                                                                                                  <a:schemeClr val="accent1">
                                                                                                                    <a:shade val="50000"/>
                                                                                                                  </a:schemeClr>
                                                                                                                </a:lnRef>
                                                                                                                <a:fillRef idx="1">
                                                                                                                  <a:schemeClr val="accent1"/>
                                                                                                                </a:fillRef>
                                                                                                                <a:effectRef idx="0">
                                                                                                                  <a:schemeClr val="accent1"/>
                                                                                                                </a:effectRef>
                                                                                                                <a:fontRef idx="minor">
                                                                                                                  <a:schemeClr val="lt1"/>
                                                                                                                </a:fontRef>
                                                                                                              </p:style>
                                                                                                              <p:txBody>
                                                                                                                <a:bodyPr rtlCol="0" anchor="ctr"/>
                                                                                                                <a:lstStyle/>
                                                                                                                <a:p>
                                                                                                                  <a:pPr algn="ctr"/>
                                                                                                                  <a:endParaRPr lang="en-AU"/>
                                                                                                                </a:p>
                                                                                                              </p:txBody>
                                                                                                            </p:sp>
                                                                                                          </p:grpSp>
                                                                                                          <p:sp>
                                                                                                            <p:nvSpPr>
                                                                                                              <p:cNvPr id="283" name="Freeform 70">
                                                                                                                <a:extLst>
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<a16:creationId xmlns:a16="http://schemas.microsoft.com/office/drawing/2014/main" id="{7FF3DC53-E959-4A17-9C8E-26DD106EC7FC}"/>
                                                                                                                  </a:ext>
                                                                                                                </a:extLst>
                                                                                                              </p:cNvPr>
                                                                                                              <p:cNvSpPr/>
                                                                                                              <p:nvPr/>
                                                                                                            </p:nvSpPr>
                                                                                                            <p:spPr>
                                                                                                              <a:xfrm>
                                                                                                                <a:off x="4702945" y="2413045"/>
                                                                                                                <a:ext cx="216810" cy="534969"/>
                                                                                                              </a:xfrm>
                                                                                                              <a:custGeom>
                                                                                                                <a:avLst/>
                                                                                                                <a:gdLst>
                                                                                                                  <a:gd name="connsiteX0" fmla="*/ 97655 w 240530"/>
                                                                                                                  <a:gd name="connsiteY0" fmla="*/ 1543 h 534969"/>
                                                                                                                  <a:gd name="connsiteX1" fmla="*/ 26218 w 240530"/>
                                                                                                                  <a:gd name="connsiteY1" fmla="*/ 244430 h 534969"/>
                                                                                                                  <a:gd name="connsiteX2" fmla="*/ 2405 w 240530"/>
                                                                                                                  <a:gd name="connsiteY2" fmla="*/ 344443 h 534969"/>
                                                                                                                  <a:gd name="connsiteX3" fmla="*/ 78605 w 240530"/>
                                                                                                                  <a:gd name="connsiteY3" fmla="*/ 434930 h 534969"/>
                                                                                                                  <a:gd name="connsiteX4" fmla="*/ 107180 w 240530"/>
                                                                                                                  <a:gd name="connsiteY4" fmla="*/ 534943 h 534969"/>
                                                                                                                  <a:gd name="connsiteX5" fmla="*/ 102418 w 240530"/>
                                                                                                                  <a:gd name="connsiteY5" fmla="*/ 425405 h 534969"/>
                                                                                                                  <a:gd name="connsiteX6" fmla="*/ 178618 w 240530"/>
                                                                                                                  <a:gd name="connsiteY6" fmla="*/ 339680 h 534969"/>
                                                                                                                  <a:gd name="connsiteX7" fmla="*/ 240530 w 240530"/>
                                                                                                                  <a:gd name="connsiteY7" fmla="*/ 339680 h 534969"/>
                                                                                                                  <a:gd name="connsiteX8" fmla="*/ 178618 w 240530"/>
                                                                                                                  <a:gd name="connsiteY8" fmla="*/ 249193 h 534969"/>
                                                                                                                  <a:gd name="connsiteX9" fmla="*/ 126230 w 240530"/>
                                                                                                                  <a:gd name="connsiteY9" fmla="*/ 144418 h 534969"/>
                                                                                                                  <a:gd name="connsiteX10" fmla="*/ 97655 w 240530"/>
                                                                                                                  <a:gd name="connsiteY10" fmla="*/ 1543 h 534969"/>
                                                                                                                </a:gdLst>
                                                                                                                <a:ahLst/>
                                                                                                                <a:cxnLst>
                                                                                                                  <a:cxn ang="0">
                                                                                                                    <a:pos x="connsiteX0" y="connsiteY0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1" y="connsiteY1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2" y="connsiteY2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3" y="connsiteY3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4" y="connsiteY4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5" y="connsiteY5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6" y="connsiteY6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7" y="connsiteY7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8" y="connsiteY8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9" y="connsiteY9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10" y="connsiteY10"/>
                                                                                                                  </a:cxn>
                                                                                                                </a:cxnLst>
                                                                                                                <a:rect l="l" t="t" r="r" b="b"/>
                                                                                                                <a:pathLst>
                                                                                                                  <a:path w="240530" h="534969">
                                                                                                                    <a:moveTo>
                                                                                                                      <a:pt x="97655" y="1543"/>
                                                                                                                    </a:moveTo>
                                                                                                                    <a:cubicBezTo>
                                                                                                                      <a:pt x="80986" y="18212"/>
                                                                                                                      <a:pt x="42093" y="187280"/>
                                                                                                                      <a:pt x="26218" y="244430"/>
                                                                                                                    </a:cubicBezTo>
                                                                                                                    <a:cubicBezTo>
                                                                                                                      <a:pt x="10343" y="301580"/>
                                                                                                                      <a:pt x="-6326" y="312693"/>
                                                                                                                      <a:pt x="2405" y="344443"/>
                                                                                                                    </a:cubicBezTo>
                                                                                                                    <a:cubicBezTo>
                                                                                                                      <a:pt x="11136" y="376193"/>
                                                                                                                      <a:pt x="61143" y="403180"/>
                                                                                                                      <a:pt x="78605" y="434930"/>
                                                                                                                    </a:cubicBezTo>
                                                                                                                    <a:cubicBezTo>
                                                                                                                      <a:pt x="96067" y="466680"/>
                                                                                                                      <a:pt x="103211" y="536531"/>
                                                                                                                      <a:pt x="107180" y="534943"/>
                                                                                                                    </a:cubicBezTo>
                                                                                                                    <a:cubicBezTo>
                                                                                                                      <a:pt x="111149" y="533356"/>
                                                                                                                      <a:pt x="90512" y="457949"/>
                                                                                                                      <a:pt x="102418" y="425405"/>
                                                                                                                    </a:cubicBezTo>
                                                                                                                    <a:cubicBezTo>
                                                                                                                      <a:pt x="114324" y="392861"/>
                                                                                                                      <a:pt x="155599" y="353968"/>
                                                                                                                      <a:pt x="178618" y="339680"/>
                                                                                                                    </a:cubicBezTo>
                                                                                                                    <a:cubicBezTo>
                                                                                                                      <a:pt x="201637" y="325393"/>
                                                                                                                      <a:pt x="240530" y="354761"/>
                                                                                                                      <a:pt x="240530" y="339680"/>
                                                                                                                    </a:cubicBezTo>
                                                                                                                    <a:cubicBezTo>
                                                                                                                      <a:pt x="240530" y="324599"/>
                                                                                                                      <a:pt x="197668" y="281737"/>
                                                                                                                      <a:pt x="178618" y="249193"/>
                                                                                                                    </a:cubicBezTo>
                                                                                                                    <a:cubicBezTo>
                                                                                                                      <a:pt x="159568" y="216649"/>
                                                                                                                      <a:pt x="136549" y="180931"/>
                                                                                                                      <a:pt x="126230" y="144418"/>
                                                                                                                    </a:cubicBezTo>
                                                                                                                    <a:cubicBezTo>
                                                                                                                      <a:pt x="115911" y="107905"/>
                                                                                                                      <a:pt x="114324" y="-15126"/>
                                                                                                                      <a:pt x="97655" y="1543"/>
                                                                                                                    </a:cubicBezTo>
                                                                                                                    <a:close/>
                                                                                                                  </a:path>
                                                                                                                </a:pathLst>
                                                                                                              </a:custGeom>
                                                                                                              <a:grpFill/>
                                                                                                              <a:ln>
                                                                                                                <a:noFill/>
                                                                                                              </a:ln>
                                                                                                            </p:spPr>
                                                                                                            <p:style>
                                                                                                              <a:lnRef idx="2">
                                                                                                                <a:schemeClr val="accent1">
                                                                                                                  <a:shade val="50000"/>
                                                                                                                </a:schemeClr>
                                                                                                              </a:lnRef>
                                                                                                              <a:fillRef idx="1">
                                                                                                                <a:schemeClr val="accent1"/>
                                                                                                              </a:fillRef>
                                                                                                              <a:effectRef idx="0">
                                                                                                                <a:schemeClr val="accent1"/>
                                                                                                              </a:effectRef>
                                                                                                              <a:fontRef idx="minor">
                                                                                                                <a:schemeClr val="lt1"/>
                                                                                                              </a:fontRef>
                                                                                                            </p:style>
                                                                                                            <p:txBody>
                                                                                                              <a:bodyPr rtlCol="0" anchor="ctr"/>
                                                                                                              <a:lstStyle/>
                                                                                                              <a:p>
                                                                                                                <a:pPr algn="ctr"/>
                                                                                                                <a:endParaRPr lang="en-AU"/>
                                                                                                              </a:p>
                                                                                                            </p:txBody>
                                                                                                          </p:sp>
                                                                                                        </p:grpSp>
                                                                                                        <p:sp>
                                                                                                          <p:nvSpPr>
                                                                                                            <p:cNvPr id="280" name="Freeform 67">
                                                                                                              <a:extLst>
                                                                                                                <a:ext uri="{FF2B5EF4-FFF2-40B4-BE49-F238E27FC236}">
                                                                                                                  <a16:creationId xmlns:a16="http://schemas.microsoft.com/office/drawing/2014/main" id="{00ADB78A-A454-4929-98EB-29420DC9DAEE}"/>
                                                                                                                </a:ext>
                                                                                                              </a:extLst>
                                                                                                            </p:cNvPr>
                                                                                                            <p:cNvSpPr/>
                                                                                                            <p:nvPr/>
                                                                                                          </p:nvSpPr>
                                                                                                          <p:spPr>
                                                                                                            <a:xfrm>
                                                                                                              <a:off x="6607292" y="2654244"/>
                                                                                                              <a:ext cx="494557" cy="124908"/>
                                                                                                            </a:xfrm>
                                                                                                            <a:custGeom>
                                                                                                              <a:avLst/>
                                                                                                              <a:gdLst>
                                                                                                                <a:gd name="connsiteX0" fmla="*/ 438033 w 494557"/>
                                                                                                                <a:gd name="connsiteY0" fmla="*/ 95306 h 124908"/>
                                                                                                                <a:gd name="connsiteX1" fmla="*/ 145933 w 494557"/>
                                                                                                                <a:gd name="connsiteY1" fmla="*/ 60381 h 124908"/>
                                                                                                                <a:gd name="connsiteX2" fmla="*/ 9408 w 494557"/>
                                                                                                                <a:gd name="connsiteY2" fmla="*/ 56 h 124908"/>
                                                                                                                <a:gd name="connsiteX3" fmla="*/ 31633 w 494557"/>
                                                                                                                <a:gd name="connsiteY3" fmla="*/ 50856 h 124908"/>
                                                                                                                <a:gd name="connsiteX4" fmla="*/ 190383 w 494557"/>
                                                                                                                <a:gd name="connsiteY4" fmla="*/ 120706 h 124908"/>
                                                                                                                <a:gd name="connsiteX5" fmla="*/ 368183 w 494557"/>
                                                                                                                <a:gd name="connsiteY5" fmla="*/ 114356 h 124908"/>
                                                                                                                <a:gd name="connsiteX6" fmla="*/ 488833 w 494557"/>
                                                                                                                <a:gd name="connsiteY6" fmla="*/ 92131 h 124908"/>
                                                                                                                <a:gd name="connsiteX7" fmla="*/ 438033 w 494557"/>
                                                                                                                <a:gd name="connsiteY7" fmla="*/ 95306 h 124908"/>
                                                                                                              </a:gdLst>
                                                                                                              <a:ahLst/>
                                                                                                              <a:cxnLst>
                                                                                                                <a:cxn ang="0">
                                                                                                                  <a:pos x="connsiteX0" y="connsiteY0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1" y="connsiteY1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2" y="connsiteY2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3" y="connsiteY3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4" y="connsiteY4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5" y="connsiteY5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6" y="connsiteY6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7" y="connsiteY7"/>
                                                                                                                </a:cxn>
                                                                                                              </a:cxnLst>
                                                                                                              <a:rect l="l" t="t" r="r" b="b"/>
                                                                                                              <a:pathLst>
                                                                                                                <a:path w="494557" h="124908">
                                                                                                                  <a:moveTo>
                                                                                                                    <a:pt x="438033" y="95306"/>
                                                                                                                  </a:moveTo>
                                                                                                                  <a:cubicBezTo>
                                                                                                                    <a:pt x="380883" y="90014"/>
                                                                                                                    <a:pt x="217370" y="76256"/>
                                                                                                                    <a:pt x="145933" y="60381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74496" y="44506"/>
                                                                                                                    <a:pt x="28458" y="1643"/>
                                                                                                                    <a:pt x="9408" y="56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-9642" y="-1531"/>
                                                                                                                    <a:pt x="1470" y="30748"/>
                                                                                                                    <a:pt x="31633" y="50856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61796" y="70964"/>
                                                                                                                    <a:pt x="134291" y="110123"/>
                                                                                                                    <a:pt x="190383" y="120706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246475" y="131289"/>
                                                                                                                    <a:pt x="318441" y="119118"/>
                                                                                                                    <a:pt x="368183" y="114356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417925" y="109594"/>
                                                                                                                    <a:pt x="475604" y="97423"/>
                                                                                                                    <a:pt x="488833" y="92131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502062" y="86839"/>
                                                                                                                    <a:pt x="495183" y="100598"/>
                                                                                                                    <a:pt x="438033" y="95306"/>
                                                                                                                  </a:cubicBezTo>
                                                                                                                  <a:close/>
                                                                                                                </a:path>
                                                                                                              </a:pathLst>
                                                                                                            </a:custGeom>
                                                                                                            <a:grpFill/>
                                                                                                            <a:ln>
                                                                                                              <a:noFill/>
                                                                                                            </a:ln>
                                                                                                          </p:spPr>
                                                                                                          <p:style>
                                                                                                            <a:lnRef idx="2">
                                                                                                              <a:schemeClr val="accent1">
                                                                                                                <a:shade val="50000"/>
                                                                                                              </a:schemeClr>
                                                                                                            </a:lnRef>
                                                                                                            <a:fillRef idx="1">
                                                                                                              <a:schemeClr val="accent1"/>
                                                                                                            </a:fillRef>
                                                                                                            <a:effectRef idx="0">
                                                                                                              <a:schemeClr val="accent1"/>
                                                                                                            </a:effectRef>
                                                                                                            <a:fontRef idx="minor">
                                                                                                              <a:schemeClr val="lt1"/>
                                                                                                            </a:fontRef>
                                                                                                          </p:style>
                                                                                                          <p:txBody>
                                                                                                            <a:bodyPr rtlCol="0" anchor="ctr"/>
                                                                                                            <a:lstStyle/>
                                                                                                            <a:p>
                                                                                                              <a:pPr algn="ctr"/>
                                                                                                              <a:endParaRPr lang="en-AU"/>
                                                                                                            </a:p>
                                                                                                          </p:txBody>
                                                                                                        </p:sp>
                                                                                                        <p:sp>
                                                                                                          <p:nvSpPr>
                                                                                                            <p:cNvPr id="281" name="Freeform 68">
                                                                                                              <a:extLst>
                                                                                                                <a:ext uri="{FF2B5EF4-FFF2-40B4-BE49-F238E27FC236}">
                                                                                                                  <a16:creationId xmlns:a16="http://schemas.microsoft.com/office/drawing/2014/main" id="{F4E276A7-ECE3-4715-8FBE-9CF31F67A9C1}"/>
                                                                                                                </a:ext>
                                                                                                              </a:extLst>
                                                                                                            </p:cNvPr>
                                                                                                            <p:cNvSpPr/>
                                                                                                            <p:nvPr/>
                                                                                                          </p:nvSpPr>
                                                                                                          <p:spPr>
                                                                                                            <a:xfrm>
                                                                                                              <a:off x="7446658" y="2796991"/>
                                                                                                              <a:ext cx="579812" cy="150135"/>
                                                                                                            </a:xfrm>
                                                                                                            <a:custGeom>
                                                                                                              <a:avLst/>
                                                                                                              <a:gdLst>
                                                                                                                <a:gd name="connsiteX0" fmla="*/ 1892 w 579812"/>
                                                                                                                <a:gd name="connsiteY0" fmla="*/ 184 h 150135"/>
                                                                                                                <a:gd name="connsiteX1" fmla="*/ 157467 w 579812"/>
                                                                                                                <a:gd name="connsiteY1" fmla="*/ 50984 h 150135"/>
                                                                                                                <a:gd name="connsiteX2" fmla="*/ 386067 w 579812"/>
                                                                                                                <a:gd name="connsiteY2" fmla="*/ 92259 h 150135"/>
                                                                                                                <a:gd name="connsiteX3" fmla="*/ 503542 w 579812"/>
                                                                                                                <a:gd name="connsiteY3" fmla="*/ 92259 h 150135"/>
                                                                                                                <a:gd name="connsiteX4" fmla="*/ 579742 w 579812"/>
                                                                                                                <a:gd name="connsiteY4" fmla="*/ 76384 h 150135"/>
                                                                                                                <a:gd name="connsiteX5" fmla="*/ 490842 w 579812"/>
                                                                                                                <a:gd name="connsiteY5" fmla="*/ 149409 h 150135"/>
                                                                                                                <a:gd name="connsiteX6" fmla="*/ 259067 w 579812"/>
                                                                                                                <a:gd name="connsiteY6" fmla="*/ 111309 h 150135"/>
                                                                                                                <a:gd name="connsiteX7" fmla="*/ 81267 w 579812"/>
                                                                                                                <a:gd name="connsiteY7" fmla="*/ 70034 h 150135"/>
                                                                                                                <a:gd name="connsiteX8" fmla="*/ 1892 w 579812"/>
                                                                                                                <a:gd name="connsiteY8" fmla="*/ 184 h 150135"/>
                                                                                                              </a:gdLst>
                                                                                                              <a:ahLst/>
                                                                                                              <a:cxnLst>
                                                                                                                <a:cxn ang="0">
                                                                                                                  <a:pos x="connsiteX0" y="connsiteY0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1" y="connsiteY1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2" y="connsiteY2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3" y="connsiteY3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4" y="connsiteY4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5" y="connsiteY5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6" y="connsiteY6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7" y="connsiteY7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8" y="connsiteY8"/>
                                                                                                                </a:cxn>
                                                                                                              </a:cxnLst>
                                                                                                              <a:rect l="l" t="t" r="r" b="b"/>
                                                                                                              <a:pathLst>
                                                                                                                <a:path w="579812" h="150135">
                                                                                                                  <a:moveTo>
                                                                                                                    <a:pt x="1892" y="184"/>
                                                                                                                  </a:moveTo>
                                                                                                                  <a:cubicBezTo>
                                                                                                                    <a:pt x="14592" y="-2991"/>
                                                                                                                    <a:pt x="93438" y="35638"/>
                                                                                                                    <a:pt x="157467" y="50984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221496" y="66330"/>
                                                                                                                    <a:pt x="328388" y="85380"/>
                                                                                                                    <a:pt x="386067" y="92259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443746" y="99138"/>
                                                                                                                    <a:pt x="471263" y="94905"/>
                                                                                                                    <a:pt x="503542" y="92259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535821" y="89613"/>
                                                                                                                    <a:pt x="581859" y="66859"/>
                                                                                                                    <a:pt x="579742" y="76384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577625" y="85909"/>
                                                                                                                    <a:pt x="544288" y="143588"/>
                                                                                                                    <a:pt x="490842" y="149409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437396" y="155230"/>
                                                                                                                    <a:pt x="327329" y="124538"/>
                                                                                                                    <a:pt x="259067" y="111309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190805" y="98080"/>
                                                                                                                    <a:pt x="119367" y="84851"/>
                                                                                                                    <a:pt x="81267" y="70034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43167" y="55217"/>
                                                                                                                    <a:pt x="-10808" y="3359"/>
                                                                                                                    <a:pt x="1892" y="184"/>
                                                                                                                  </a:cubicBezTo>
                                                                                                                  <a:close/>
                                                                                                                </a:path>
                                                                                                              </a:pathLst>
                                                                                                            </a:custGeom>
                                                                                                            <a:grpFill/>
                                                                                                            <a:ln>
                                                                                                              <a:noFill/>
                                                                                                            </a:ln>
                                                                                                          </p:spPr>
                                                                                                          <p:style>
                                                                                                            <a:lnRef idx="2">
                                                                                                              <a:schemeClr val="accent1">
                                                                                                                <a:shade val="50000"/>
                                                                                                              </a:schemeClr>
                                                                                                            </a:lnRef>
                                                                                                            <a:fillRef idx="1">
                                                                                                              <a:schemeClr val="accent1"/>
                                                                                                            </a:fillRef>
                                                                                                            <a:effectRef idx="0">
                                                                                                              <a:schemeClr val="accent1"/>
                                                                                                            </a:effectRef>
                                                                                                            <a:fontRef idx="minor">
                                                                                                              <a:schemeClr val="lt1"/>
                                                                                                            </a:fontRef>
                                                                                                          </p:style>
                                                                                                          <p:txBody>
                                                                                                            <a:bodyPr rtlCol="0" anchor="ctr"/>
                                                                                                            <a:lstStyle/>
                                                                                                            <a:p>
                                                                                                              <a:pPr algn="ctr"/>
                                                                                                              <a:endParaRPr lang="en-AU"/>
                                                                                                            </a:p>
                                                                                                          </p:txBody>
                                                                                                        </p:sp>
                                                                                                      </p:grpSp>
                                                                                                      <p:sp>
                                                                                                        <p:nvSpPr>
                                                                                                          <p:cNvPr id="275" name="Freeform 62">
                                                                                                            <a:extLst>
                                                                                                              <a:ext uri="{FF2B5EF4-FFF2-40B4-BE49-F238E27FC236}">
                                                                                                                <a16:creationId xmlns:a16="http://schemas.microsoft.com/office/drawing/2014/main" id="{8F8E3B24-656E-4CC4-AFD3-F356CC406CAB}"/>
                                                                                                              </a:ext>
                                                                                                            </a:extLst>
                                                                                                          </p:cNvPr>
                                                                                                          <p:cNvSpPr/>
                                                                                                          <p:nvPr/>
                                                                                                        </p:nvSpPr>
                                                                                                        <p:spPr>
                                                                                                          <a:xfrm>
                                                                                                            <a:off x="6065029" y="2906590"/>
                                                                                                            <a:ext cx="151871" cy="127863"/>
                                                                                                          </a:xfrm>
                                                                                                          <a:custGeom>
                                                                                                            <a:avLst/>
                                                                                                            <a:gdLst>
                                                                                                              <a:gd name="connsiteX0" fmla="*/ 12 w 151871"/>
                                                                                                              <a:gd name="connsiteY0" fmla="*/ 916 h 127863"/>
                                                                                                              <a:gd name="connsiteX1" fmla="*/ 57162 w 151871"/>
                                                                                                              <a:gd name="connsiteY1" fmla="*/ 22348 h 127863"/>
                                                                                                              <a:gd name="connsiteX2" fmla="*/ 116694 w 151871"/>
                                                                                                              <a:gd name="connsiteY2" fmla="*/ 84260 h 127863"/>
                                                                                                              <a:gd name="connsiteX3" fmla="*/ 150031 w 151871"/>
                                                                                                              <a:gd name="connsiteY3" fmla="*/ 127123 h 127863"/>
                                                                                                              <a:gd name="connsiteX4" fmla="*/ 61925 w 151871"/>
                                                                                                              <a:gd name="connsiteY4" fmla="*/ 48541 h 127863"/>
                                                                                                              <a:gd name="connsiteX5" fmla="*/ 12 w 151871"/>
                                                                                                              <a:gd name="connsiteY5" fmla="*/ 916 h 127863"/>
                                                                                                            </a:gdLst>
                                                                                                            <a:ahLst/>
                                                                                                            <a:cxnLst>
                                                                                                              <a:cxn ang="0">
                                                                                                                <a:pos x="connsiteX0" y="connsiteY0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1" y="connsiteY1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2" y="connsiteY2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3" y="connsiteY3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4" y="connsiteY4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5" y="connsiteY5"/>
                                                                                                              </a:cxn>
                                                                                                            </a:cxnLst>
                                                                                                            <a:rect l="l" t="t" r="r" b="b"/>
                                                                                                            <a:pathLst>
                                                                                                              <a:path w="151871" h="127863">
                                                                                                                <a:moveTo>
                                                                                                                  <a:pt x="12" y="916"/>
                                                                                                                </a:moveTo>
                                                                                                                <a:cubicBezTo>
                                                                                                                  <a:pt x="-782" y="-3449"/>
                                                                                                                  <a:pt x="37715" y="8457"/>
                                                                                                                  <a:pt x="57162" y="22348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76609" y="36239"/>
                                                                                                                  <a:pt x="101216" y="66798"/>
                                                                                                                  <a:pt x="116694" y="84260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32172" y="101722"/>
                                                                                                                  <a:pt x="159159" y="133076"/>
                                                                                                                  <a:pt x="150031" y="12712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40903" y="121170"/>
                                                                                                                  <a:pt x="86928" y="68385"/>
                                                                                                                  <a:pt x="61925" y="48541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36922" y="28697"/>
                                                                                                                  <a:pt x="806" y="5281"/>
                                                                                                                  <a:pt x="12" y="916"/>
                                                                                                                </a:cubicBezTo>
                                                                                                                <a:close/>
                                                                                                              </a:path>
                                                                                                            </a:pathLst>
                                                                                                          </a:custGeom>
                                                                                                          <a:grpFill/>
                                                                                                          <a:ln>
                                                                                                            <a:noFill/>
                                                                                                          </a:ln>
                                                                                                        </p:spPr>
                                                                                                        <p:style>
                                                                                                          <a:lnRef idx="2">
                                                                                                            <a:schemeClr val="accent1">
                                                                                                              <a:shade val="50000"/>
                                                                                                            </a:schemeClr>
                                                                                                          </a:lnRef>
                                                                                                          <a:fillRef idx="1">
                                                                                                            <a:schemeClr val="accent1"/>
                                                                                                          </a:fillRef>
                                                                                                          <a:effectRef idx="0">
                                                                                                            <a:schemeClr val="accent1"/>
                                                                                                          </a:effectRef>
                                                                                                          <a:fontRef idx="minor">
                                                                                                            <a:schemeClr val="lt1"/>
                                                                                                          </a:fontRef>
                                                                                                        </p:style>
                                                                                                        <p:txBody>
                                                                                                          <a:bodyPr rtlCol="0" anchor="ctr"/>
                                                                                                          <a:lstStyle/>
                                                                                                          <a:p>
                                                                                                            <a:pPr algn="ctr"/>
                                                                                                            <a:endParaRPr lang="en-AU"/>
                                                                                                          </a:p>
                                                                                                        </p:txBody>
                                                                                                      </p:sp>
                                                                                                      <p:sp>
                                                                                                        <p:nvSpPr>
                                                                                                          <p:cNvPr id="276" name="Freeform 63">
                                                                                                            <a:extLst>
                                                                                                              <a:ext uri="{FF2B5EF4-FFF2-40B4-BE49-F238E27FC236}">
                                                                                                                <a16:creationId xmlns:a16="http://schemas.microsoft.com/office/drawing/2014/main" id="{2D39C49E-24D0-4EAF-AC1C-B0DFD66B4FE4}"/>
                                                                                                              </a:ext>
                                                                                                            </a:extLst>
                                                                                                          </p:cNvPr>
                                                                                                          <p:cNvSpPr/>
                                                                                                          <p:nvPr/>
                                                                                                        </p:nvSpPr>
                                                                                                        <p:spPr>
                                                                                                          <a:xfrm>
                                                                                                            <a:off x="6343264" y="2981111"/>
                                                                                                            <a:ext cx="188713" cy="62232"/>
                                                                                                          </a:xfrm>
                                                                                                          <a:custGeom>
                                                                                                            <a:avLst/>
                                                                                                            <a:gdLst>
                                                                                                              <a:gd name="connsiteX0" fmla="*/ 388 w 188713"/>
                                                                                                              <a:gd name="connsiteY0" fmla="*/ 62127 h 62232"/>
                                                                                                              <a:gd name="connsiteX1" fmla="*/ 62300 w 188713"/>
                                                                                                              <a:gd name="connsiteY1" fmla="*/ 14502 h 62232"/>
                                                                                                              <a:gd name="connsiteX2" fmla="*/ 117069 w 188713"/>
                                                                                                              <a:gd name="connsiteY2" fmla="*/ 214 h 62232"/>
                                                                                                              <a:gd name="connsiteX3" fmla="*/ 188507 w 188713"/>
                                                                                                              <a:gd name="connsiteY3" fmla="*/ 7358 h 62232"/>
                                                                                                              <a:gd name="connsiteX4" fmla="*/ 93257 w 188713"/>
                                                                                                              <a:gd name="connsiteY4" fmla="*/ 26408 h 62232"/>
                                                                                                              <a:gd name="connsiteX5" fmla="*/ 388 w 188713"/>
                                                                                                              <a:gd name="connsiteY5" fmla="*/ 62127 h 62232"/>
                                                                                                            </a:gdLst>
                                                                                                            <a:ahLst/>
                                                                                                            <a:cxnLst>
                                                                                                              <a:cxn ang="0">
                                                                                                                <a:pos x="connsiteX0" y="connsiteY0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1" y="connsiteY1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2" y="connsiteY2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3" y="connsiteY3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4" y="connsiteY4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5" y="connsiteY5"/>
                                                                                                              </a:cxn>
                                                                                                            </a:cxnLst>
                                                                                                            <a:rect l="l" t="t" r="r" b="b"/>
                                                                                                            <a:pathLst>
                                                                                                              <a:path w="188713" h="62232">
                                                                                                                <a:moveTo>
                                                                                                                  <a:pt x="388" y="62127"/>
                                                                                                                </a:moveTo>
                                                                                                                <a:cubicBezTo>
                                                                                                                  <a:pt x="-4772" y="60143"/>
                                                                                                                  <a:pt x="42853" y="24821"/>
                                                                                                                  <a:pt x="62300" y="14502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81747" y="4183"/>
                                                                                                                  <a:pt x="96035" y="1405"/>
                                                                                                                  <a:pt x="117069" y="214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38103" y="-977"/>
                                                                                                                  <a:pt x="192476" y="2992"/>
                                                                                                                  <a:pt x="188507" y="7358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84538" y="11724"/>
                                                                                                                  <a:pt x="126991" y="15296"/>
                                                                                                                  <a:pt x="93257" y="26408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59523" y="37520"/>
                                                                                                                  <a:pt x="5548" y="64111"/>
                                                                                                                  <a:pt x="388" y="62127"/>
                                                                                                                </a:cubicBezTo>
                                                                                                                <a:close/>
                                                                                                              </a:path>
                                                                                                            </a:pathLst>
                                                                                                          </a:custGeom>
                                                                                                          <a:grpFill/>
                                                                                                          <a:ln>
                                                                                                            <a:noFill/>
                                                                                                          </a:ln>
                                                                                                        </p:spPr>
                                                                                                        <p:style>
                                                                                                          <a:lnRef idx="2">
                                                                                                            <a:schemeClr val="accent1">
                                                                                                              <a:shade val="50000"/>
                                                                                                            </a:schemeClr>
                                                                                                          </a:lnRef>
                                                                                                          <a:fillRef idx="1">
                                                                                                            <a:schemeClr val="accent1"/>
                                                                                                          </a:fillRef>
                                                                                                          <a:effectRef idx="0">
                                                                                                            <a:schemeClr val="accent1"/>
                                                                                                          </a:effectRef>
                                                                                                          <a:fontRef idx="minor">
                                                                                                            <a:schemeClr val="lt1"/>
                                                                                                          </a:fontRef>
                                                                                                        </p:style>
                                                                                                        <p:txBody>
                                                                                                          <a:bodyPr rtlCol="0" anchor="ctr"/>
                                                                                                          <a:lstStyle/>
                                                                                                          <a:p>
                                                                                                            <a:pPr algn="ctr"/>
                                                                                                            <a:endParaRPr lang="en-AU"/>
                                                                                                          </a:p>
                                                                                                        </p:txBody>
                                                                                                      </p:sp>
                                                                                                    </p:grpSp>
                                                                                                    <p:sp>
                                                                                                      <p:nvSpPr>
                                                                                                        <p:cNvPr id="272" name="Freeform 59">
                                                                                                          <a:extLst>
                                                                                                            <a:ext uri="{FF2B5EF4-FFF2-40B4-BE49-F238E27FC236}">
                                                                                                              <a16:creationId xmlns:a16="http://schemas.microsoft.com/office/drawing/2014/main" id="{6C394B75-F555-4943-A757-1644165F665F}"/>
                                                                                                            </a:ext>
                                                                                                          </a:extLst>
                                                                                                        </p:cNvPr>
                                                                                                        <p:cNvSpPr/>
                                                                                                        <p:nvPr/>
                                                                                                      </p:nvSpPr>
                                                                                                      <p:spPr>
                                                                                                        <a:xfrm>
                                                                                                          <a:off x="5638403" y="2313690"/>
                                                                                                          <a:ext cx="184524" cy="153375"/>
                                                                                                        </a:xfrm>
                                                                                                        <a:custGeom>
                                                                                                          <a:avLst/>
                                                                                                          <a:gdLst>
                                                                                                            <a:gd name="connsiteX0" fmla="*/ 397 w 184524"/>
                                                                                                            <a:gd name="connsiteY0" fmla="*/ 885 h 153375"/>
                                                                                                            <a:gd name="connsiteX1" fmla="*/ 133747 w 184524"/>
                                                                                                            <a:gd name="connsiteY1" fmla="*/ 38985 h 153375"/>
                                                                                                            <a:gd name="connsiteX2" fmla="*/ 176610 w 184524"/>
                                                                                                            <a:gd name="connsiteY2" fmla="*/ 91373 h 153375"/>
                                                                                                            <a:gd name="connsiteX3" fmla="*/ 176610 w 184524"/>
                                                                                                            <a:gd name="connsiteY3" fmla="*/ 153285 h 153375"/>
                                                                                                            <a:gd name="connsiteX4" fmla="*/ 95647 w 184524"/>
                                                                                                            <a:gd name="connsiteY4" fmla="*/ 77085 h 153375"/>
                                                                                                            <a:gd name="connsiteX5" fmla="*/ 397 w 184524"/>
                                                                                                            <a:gd name="connsiteY5" fmla="*/ 885 h 153375"/>
                                                                                                          </a:gdLst>
                                                                                                          <a:ahLst/>
                                                                                                          <a:cxnLst>
                                                                                                            <a:cxn ang="0">
                                                                                                              <a:pos x="connsiteX0" y="connsiteY0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" y="connsiteY1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2" y="connsiteY2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3" y="connsiteY3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4" y="connsiteY4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5" y="connsiteY5"/>
                                                                                                            </a:cxn>
                                                                                                          </a:cxnLst>
                                                                                                          <a:rect l="l" t="t" r="r" b="b"/>
                                                                                                          <a:pathLst>
                                                                                                            <a:path w="184524" h="153375">
                                                                                                              <a:moveTo>
                                                                                                                <a:pt x="397" y="885"/>
                                                                                                              </a:moveTo>
                                                                                                              <a:cubicBezTo>
                                                                                                                <a:pt x="6747" y="-5465"/>
                                                                                                                <a:pt x="104378" y="23904"/>
                                                                                                                <a:pt x="133747" y="38985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63116" y="54066"/>
                                                                                                                <a:pt x="169466" y="72323"/>
                                                                                                                <a:pt x="176610" y="91373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83754" y="110423"/>
                                                                                                                <a:pt x="190104" y="155666"/>
                                                                                                                <a:pt x="176610" y="153285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63116" y="150904"/>
                                                                                                                <a:pt x="125809" y="99310"/>
                                                                                                                <a:pt x="95647" y="77085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65485" y="54860"/>
                                                                                                                <a:pt x="-5953" y="7235"/>
                                                                                                                <a:pt x="397" y="885"/>
                                                                                                              </a:cubicBezTo>
                                                                                                              <a:close/>
                                                                                                            </a:path>
                                                                                                          </a:pathLst>
                                                                                                        </a:custGeom>
                                                                                                        <a:grpFill/>
                                                                                                        <a:ln>
                                                                                                          <a:noFill/>
                                                                                                        </a:ln>
                                                                                                      </p:spPr>
                                                                                                      <p:style>
                                                                                                        <a:lnRef idx="2">
                                                                                                          <a:schemeClr val="accent1">
                                                                                                            <a:shade val="50000"/>
                                                                                                          </a:schemeClr>
                                                                                                        </a:lnRef>
                                                                                                        <a:fillRef idx="1">
                                                                                                          <a:schemeClr val="accent1"/>
                                                                                                        </a:fillRef>
                                                                                                        <a:effectRef idx="0">
                                                                                                          <a:schemeClr val="accent1"/>
                                                                                                        </a:effectRef>
                                                                                                        <a:fontRef idx="minor">
                                                                                                          <a:schemeClr val="lt1"/>
                                                                                                        </a:fontRef>
                                                                                                      </p:style>
                                                                                                      <p:txBody>
                                                                                                        <a:bodyPr rtlCol="0" anchor="ctr"/>
                                                                                                        <a:lstStyle/>
                                                                                                        <a:p>
                                                                                                          <a:pPr algn="ctr"/>
                                                                                                          <a:endParaRPr lang="en-AU"/>
                                                                                                        </a:p>
                                                                                                      </p:txBody>
                                                                                                    </p:sp>
                                                                                                    <p:sp>
                                                                                                      <p:nvSpPr>
                                                                                                        <p:cNvPr id="273" name="Freeform 60">
                                                                                                          <a:extLst>
                                                                                                            <a:ext uri="{FF2B5EF4-FFF2-40B4-BE49-F238E27FC236}">
                                                                                                              <a16:creationId xmlns:a16="http://schemas.microsoft.com/office/drawing/2014/main" id="{8769136D-A505-41F6-A1D5-84135BF47635}"/>
                                                                                                            </a:ext>
                                                                                                          </a:extLst>
                                                                                                        </p:cNvPr>
                                                                                                        <p:cNvSpPr/>
                                                                                                        <p:nvPr/>
                                                                                                      </p:nvSpPr>
                                                                                                      <p:spPr>
                                                                                                        <a:xfrm>
                                                                                                          <a:off x="6215063" y="2440993"/>
                                                                                                          <a:ext cx="264522" cy="137902"/>
                                                                                                        </a:xfrm>
                                                                                                        <a:custGeom>
                                                                                                          <a:avLst/>
                                                                                                          <a:gdLst>
                                                                                                            <a:gd name="connsiteX0" fmla="*/ 261937 w 264522"/>
                                                                                                            <a:gd name="connsiteY0" fmla="*/ 21220 h 137902"/>
                                                                                                            <a:gd name="connsiteX1" fmla="*/ 80962 w 264522"/>
                                                                                                            <a:gd name="connsiteY1" fmla="*/ 6932 h 137902"/>
                                                                                                            <a:gd name="connsiteX2" fmla="*/ 0 w 264522"/>
                                                                                                            <a:gd name="connsiteY2" fmla="*/ 135520 h 137902"/>
                                                                                                            <a:gd name="connsiteX3" fmla="*/ 80962 w 264522"/>
                                                                                                            <a:gd name="connsiteY3" fmla="*/ 87895 h 137902"/>
                                                                                                            <a:gd name="connsiteX4" fmla="*/ 180975 w 264522"/>
                                                                                                            <a:gd name="connsiteY4" fmla="*/ 54557 h 137902"/>
                                                                                                            <a:gd name="connsiteX5" fmla="*/ 261937 w 264522"/>
                                                                                                            <a:gd name="connsiteY5" fmla="*/ 21220 h 137902"/>
                                                                                                          </a:gdLst>
                                                                                                          <a:ahLst/>
                                                                                                          <a:cxnLst>
                                                                                                            <a:cxn ang="0">
                                                                                                              <a:pos x="connsiteX0" y="connsiteY0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" y="connsiteY1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2" y="connsiteY2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3" y="connsiteY3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4" y="connsiteY4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5" y="connsiteY5"/>
                                                                                                            </a:cxn>
                                                                                                          </a:cxnLst>
                                                                                                          <a:rect l="l" t="t" r="r" b="b"/>
                                                                                                          <a:pathLst>
                                                                                                            <a:path w="264522" h="137902">
                                                                                                              <a:moveTo>
                                                                                                                <a:pt x="261937" y="21220"/>
                                                                                                              </a:moveTo>
                                                                                                              <a:cubicBezTo>
                                                                                                                <a:pt x="245268" y="13283"/>
                                                                                                                <a:pt x="124618" y="-12118"/>
                                                                                                                <a:pt x="80962" y="6932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37306" y="25982"/>
                                                                                                                <a:pt x="0" y="122026"/>
                                                                                                                <a:pt x="0" y="135520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0" y="149014"/>
                                                                                                                <a:pt x="50799" y="101389"/>
                                                                                                                <a:pt x="80962" y="87895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11124" y="74401"/>
                                                                                                                <a:pt x="151606" y="61701"/>
                                                                                                                <a:pt x="180975" y="5455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210344" y="47413"/>
                                                                                                                <a:pt x="278606" y="29157"/>
                                                                                                                <a:pt x="261937" y="21220"/>
                                                                                                              </a:cubicBezTo>
                                                                                                              <a:close/>
                                                                                                            </a:path>
                                                                                                          </a:pathLst>
                                                                                                        </a:custGeom>
                                                                                                        <a:grpFill/>
                                                                                                        <a:ln>
                                                                                                          <a:noFill/>
                                                                                                        </a:ln>
                                                                                                      </p:spPr>
                                                                                                      <p:style>
                                                                                                        <a:lnRef idx="2">
                                                                                                          <a:schemeClr val="accent1">
                                                                                                            <a:shade val="50000"/>
                                                                                                          </a:schemeClr>
                                                                                                        </a:lnRef>
                                                                                                        <a:fillRef idx="1">
                                                                                                          <a:schemeClr val="accent1"/>
                                                                                                        </a:fillRef>
                                                                                                        <a:effectRef idx="0">
                                                                                                          <a:schemeClr val="accent1"/>
                                                                                                        </a:effectRef>
                                                                                                        <a:fontRef idx="minor">
                                                                                                          <a:schemeClr val="lt1"/>
                                                                                                        </a:fontRef>
                                                                                                      </p:style>
                                                                                                      <p:txBody>
                                                                                                        <a:bodyPr rtlCol="0" anchor="ctr"/>
                                                                                                        <a:lstStyle/>
                                                                                                        <a:p>
                                                                                                          <a:pPr algn="ctr"/>
                                                                                                          <a:endParaRPr lang="en-AU"/>
                                                                                                        </a:p>
                                                                                                      </p:txBody>
                                                                                                    </p:sp>
                                                                                                  </p:grpSp>
                                                                                                  <p:sp>
                                                                                                    <p:nvSpPr>
                                                                                                      <p:cNvPr id="270" name="Freeform 57">
                                                                                                        <a:extLst>
                                                                                                          <a:ext uri="{FF2B5EF4-FFF2-40B4-BE49-F238E27FC236}">
                                                                                                            <a16:creationId xmlns:a16="http://schemas.microsoft.com/office/drawing/2014/main" id="{54D3448D-1761-40A8-A1DB-48A23B4E5B5E}"/>
                                                                                                          </a:ext>
                                                                                                        </a:extLst>
                                                                                                      </p:cNvPr>
                                                                                                      <p:cNvSpPr/>
                                                                                                      <p:nvPr/>
                                                                                                    </p:nvSpPr>
                                                                                                    <p:spPr>
                                                                                                      <a:xfrm>
                                                                                                        <a:off x="4443413" y="3097834"/>
                                                                                                        <a:ext cx="513952" cy="126573"/>
                                                                                                      </a:xfrm>
                                                                                                      <a:custGeom>
                                                                                                        <a:avLst/>
                                                                                                        <a:gdLst>
                                                                                                          <a:gd name="connsiteX0" fmla="*/ 0 w 513952"/>
                                                                                                          <a:gd name="connsiteY0" fmla="*/ 0 h 147826"/>
                                                                                                          <a:gd name="connsiteX1" fmla="*/ 14287 w 513952"/>
                                                                                                          <a:gd name="connsiteY1" fmla="*/ 61913 h 147826"/>
                                                                                                          <a:gd name="connsiteX2" fmla="*/ 21431 w 513952"/>
                                                                                                          <a:gd name="connsiteY2" fmla="*/ 109538 h 147826"/>
                                                                                                          <a:gd name="connsiteX3" fmla="*/ 35718 w 513952"/>
                                                                                                          <a:gd name="connsiteY3" fmla="*/ 57150 h 147826"/>
                                                                                                          <a:gd name="connsiteX4" fmla="*/ 52387 w 513952"/>
                                                                                                          <a:gd name="connsiteY4" fmla="*/ 14288 h 147826"/>
                                                                                                          <a:gd name="connsiteX5" fmla="*/ 90487 w 513952"/>
                                                                                                          <a:gd name="connsiteY5" fmla="*/ 26194 h 147826"/>
                                                                                                          <a:gd name="connsiteX6" fmla="*/ 100012 w 513952"/>
                                                                                                          <a:gd name="connsiteY6" fmla="*/ 97631 h 147826"/>
                                                                                                          <a:gd name="connsiteX7" fmla="*/ 121443 w 513952"/>
                                                                                                          <a:gd name="connsiteY7" fmla="*/ 35719 h 147826"/>
                                                                                                          <a:gd name="connsiteX8" fmla="*/ 169068 w 513952"/>
                                                                                                          <a:gd name="connsiteY8" fmla="*/ 54769 h 147826"/>
                                                                                                          <a:gd name="connsiteX9" fmla="*/ 192881 w 513952"/>
                                                                                                          <a:gd name="connsiteY9" fmla="*/ 97631 h 147826"/>
                                                                                                          <a:gd name="connsiteX10" fmla="*/ 192881 w 513952"/>
                                                                                                          <a:gd name="connsiteY10" fmla="*/ 147638 h 147826"/>
                                                                                                          <a:gd name="connsiteX11" fmla="*/ 204787 w 513952"/>
                                                                                                          <a:gd name="connsiteY11" fmla="*/ 78581 h 147826"/>
                                                                                                          <a:gd name="connsiteX12" fmla="*/ 245268 w 513952"/>
                                                                                                          <a:gd name="connsiteY12" fmla="*/ 61913 h 147826"/>
                                                                                                          <a:gd name="connsiteX13" fmla="*/ 288131 w 513952"/>
                                                                                                          <a:gd name="connsiteY13" fmla="*/ 71438 h 147826"/>
                                                                                                          <a:gd name="connsiteX14" fmla="*/ 300037 w 513952"/>
                                                                                                          <a:gd name="connsiteY14" fmla="*/ 133350 h 147826"/>
                                                                                                          <a:gd name="connsiteX15" fmla="*/ 316706 w 513952"/>
                                                                                                          <a:gd name="connsiteY15" fmla="*/ 64294 h 147826"/>
                                                                                                          <a:gd name="connsiteX16" fmla="*/ 361950 w 513952"/>
                                                                                                          <a:gd name="connsiteY16" fmla="*/ 54769 h 147826"/>
                                                                                                          <a:gd name="connsiteX17" fmla="*/ 381000 w 513952"/>
                                                                                                          <a:gd name="connsiteY17" fmla="*/ 102394 h 147826"/>
                                                                                                          <a:gd name="connsiteX18" fmla="*/ 397668 w 513952"/>
                                                                                                          <a:gd name="connsiteY18" fmla="*/ 52388 h 147826"/>
                                                                                                          <a:gd name="connsiteX19" fmla="*/ 447675 w 513952"/>
                                                                                                          <a:gd name="connsiteY19" fmla="*/ 57150 h 147826"/>
                                                                                                          <a:gd name="connsiteX20" fmla="*/ 457200 w 513952"/>
                                                                                                          <a:gd name="connsiteY20" fmla="*/ 80963 h 147826"/>
                                                                                                          <a:gd name="connsiteX21" fmla="*/ 464343 w 513952"/>
                                                                                                          <a:gd name="connsiteY21" fmla="*/ 52388 h 147826"/>
                                                                                                          <a:gd name="connsiteX22" fmla="*/ 490537 w 513952"/>
                                                                                                          <a:gd name="connsiteY22" fmla="*/ 50006 h 147826"/>
                                                                                                          <a:gd name="connsiteX23" fmla="*/ 502443 w 513952"/>
                                                                                                          <a:gd name="connsiteY23" fmla="*/ 66675 h 147826"/>
                                                                                                          <a:gd name="connsiteX24" fmla="*/ 509587 w 513952"/>
                                                                                                          <a:gd name="connsiteY24" fmla="*/ 42863 h 147826"/>
                                                                                                          <a:gd name="connsiteX25" fmla="*/ 431006 w 513952"/>
                                                                                                          <a:gd name="connsiteY25" fmla="*/ 45244 h 147826"/>
                                                                                                          <a:gd name="connsiteX26" fmla="*/ 342900 w 513952"/>
                                                                                                          <a:gd name="connsiteY26" fmla="*/ 35719 h 147826"/>
                                                                                                          <a:gd name="connsiteX27" fmla="*/ 238125 w 513952"/>
                                                                                                          <a:gd name="connsiteY27" fmla="*/ 45244 h 147826"/>
                                                                                                          <a:gd name="connsiteX28" fmla="*/ 161925 w 513952"/>
                                                                                                          <a:gd name="connsiteY28" fmla="*/ 33338 h 147826"/>
                                                                                                          <a:gd name="connsiteX29" fmla="*/ 78581 w 513952"/>
                                                                                                          <a:gd name="connsiteY29" fmla="*/ 0 h 147826"/>
                                                                                                          <a:gd name="connsiteX30" fmla="*/ 0 w 513952"/>
                                                                                                          <a:gd name="connsiteY30" fmla="*/ 0 h 147826"/>
                                                                                                        </a:gdLst>
                                                                                                        <a:ahLst/>
                                                                                                        <a:cxnLst>
                                                                                                          <a:cxn ang="0">
                                                                                                            <a:pos x="connsiteX0" y="connsiteY0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" y="connsiteY1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" y="connsiteY2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3" y="connsiteY3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4" y="connsiteY4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5" y="connsiteY5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6" y="connsiteY6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7" y="connsiteY7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8" y="connsiteY8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9" y="connsiteY9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0" y="connsiteY10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1" y="connsiteY11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2" y="connsiteY12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3" y="connsiteY13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4" y="connsiteY14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5" y="connsiteY15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6" y="connsiteY16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7" y="connsiteY17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8" y="connsiteY18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9" y="connsiteY19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0" y="connsiteY20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1" y="connsiteY21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2" y="connsiteY22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3" y="connsiteY23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4" y="connsiteY24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5" y="connsiteY25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6" y="connsiteY26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7" y="connsiteY27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8" y="connsiteY28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9" y="connsiteY29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30" y="connsiteY30"/>
                                                                                                          </a:cxn>
                                                                                                        </a:cxnLst>
                                                                                                        <a:rect l="l" t="t" r="r" b="b"/>
                                                                                                        <a:pathLst>
                                                                                                          <a:path w="513952" h="147826">
                                                                                                            <a:moveTo>
                                                                                                              <a:pt x="0" y="0"/>
                                                                                                            </a:moveTo>
                                                                                                            <a:cubicBezTo>
                                                                                                              <a:pt x="5357" y="21828"/>
                                                                                                              <a:pt x="10715" y="43657"/>
                                                                                                              <a:pt x="14287" y="61913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7859" y="80169"/>
                                                                                                              <a:pt x="17859" y="110332"/>
                                                                                                              <a:pt x="21431" y="109538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25003" y="108744"/>
                                                                                                              <a:pt x="30559" y="73025"/>
                                                                                                              <a:pt x="35718" y="57150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40877" y="41275"/>
                                                                                                              <a:pt x="43259" y="19447"/>
                                                                                                              <a:pt x="52387" y="14288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61515" y="9129"/>
                                                                                                              <a:pt x="82550" y="12304"/>
                                                                                                              <a:pt x="90487" y="26194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98424" y="40084"/>
                                                                                                              <a:pt x="94853" y="96044"/>
                                                                                                              <a:pt x="100012" y="97631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05171" y="99218"/>
                                                                                                              <a:pt x="109934" y="42863"/>
                                                                                                              <a:pt x="121443" y="35719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32952" y="28575"/>
                                                                                                              <a:pt x="157162" y="44450"/>
                                                                                                              <a:pt x="169068" y="54769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80974" y="65088"/>
                                                                                                              <a:pt x="188912" y="82153"/>
                                                                                                              <a:pt x="192881" y="97631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96850" y="113109"/>
                                                                                                              <a:pt x="190897" y="150813"/>
                                                                                                              <a:pt x="192881" y="147638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94865" y="144463"/>
                                                                                                              <a:pt x="196056" y="92868"/>
                                                                                                              <a:pt x="204787" y="78581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213518" y="64294"/>
                                                                                                              <a:pt x="231377" y="63103"/>
                                                                                                              <a:pt x="245268" y="61913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259159" y="60723"/>
                                                                                                              <a:pt x="279003" y="59532"/>
                                                                                                              <a:pt x="288131" y="71438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297259" y="83344"/>
                                                                                                              <a:pt x="295275" y="134541"/>
                                                                                                              <a:pt x="300037" y="133350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304799" y="132159"/>
                                                                                                              <a:pt x="306387" y="77391"/>
                                                                                                              <a:pt x="316706" y="64294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327025" y="51197"/>
                                                                                                              <a:pt x="351234" y="48419"/>
                                                                                                              <a:pt x="361950" y="54769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372666" y="61119"/>
                                                                                                              <a:pt x="375047" y="102791"/>
                                                                                                              <a:pt x="381000" y="102394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386953" y="101997"/>
                                                                                                              <a:pt x="386556" y="59929"/>
                                                                                                              <a:pt x="397668" y="52388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408781" y="44847"/>
                                                                                                              <a:pt x="437753" y="52388"/>
                                                                                                              <a:pt x="447675" y="57150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457597" y="61912"/>
                                                                                                              <a:pt x="454422" y="81757"/>
                                                                                                              <a:pt x="457200" y="80963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459978" y="80169"/>
                                                                                                              <a:pt x="458787" y="57547"/>
                                                                                                              <a:pt x="464343" y="52388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469899" y="47229"/>
                                                                                                              <a:pt x="484187" y="47625"/>
                                                                                                              <a:pt x="490537" y="50006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496887" y="52387"/>
                                                                                                              <a:pt x="499268" y="67865"/>
                                                                                                              <a:pt x="502443" y="66675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505618" y="65485"/>
                                                                                                              <a:pt x="521493" y="46435"/>
                                                                                                              <a:pt x="509587" y="42863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497681" y="39291"/>
                                                                                                              <a:pt x="458787" y="46435"/>
                                                                                                              <a:pt x="431006" y="45244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403225" y="44053"/>
                                                                                                              <a:pt x="375047" y="35719"/>
                                                                                                              <a:pt x="342900" y="35719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310753" y="35719"/>
                                                                                                              <a:pt x="268287" y="45641"/>
                                                                                                              <a:pt x="238125" y="45244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207963" y="44847"/>
                                                                                                              <a:pt x="188516" y="40879"/>
                                                                                                              <a:pt x="161925" y="33338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35334" y="25797"/>
                                                                                                              <a:pt x="78581" y="0"/>
                                                                                                              <a:pt x="78581" y="0"/>
                                                                                                            </a:cubicBezTo>
                                                                                                            <a:lnTo>
                                                                                                              <a:pt x="0" y="0"/>
                                                                                                            </a:lnTo>
                                                                                                            <a:close/>
                                                                                                          </a:path>
                                                                                                        </a:pathLst>
                                                                                                      </a:custGeom>
                                                                                                      <a:grpFill/>
                                                                                                      <a:ln>
                                                                                                        <a:noFill/>
                                                                                                      </a:ln>
                                                                                                    </p:spPr>
                                                                                                    <p:style>
                                                                                                      <a:lnRef idx="2">
                                                                                                        <a:schemeClr val="accent1">
                                                                                                          <a:shade val="50000"/>
                                                                                                        </a:schemeClr>
                                                                                                      </a:lnRef>
                                                                                                      <a:fillRef idx="1">
                                                                                                        <a:schemeClr val="accent1"/>
                                                                                                      </a:fillRef>
                                                                                                      <a:effectRef idx="0">
                                                                                                        <a:schemeClr val="accent1"/>
                                                                                                      </a:effectRef>
                                                                                                      <a:fontRef idx="minor">
                                                                                                        <a:schemeClr val="lt1"/>
                                                                                                      </a:fontRef>
                                                                                                    </p:style>
                                                                                                    <p:txBody>
                                                                                                      <a:bodyPr rtlCol="0" anchor="ctr"/>
                                                                                                      <a:lstStyle/>
                                                                                                      <a:p>
                                                                                                        <a:pPr algn="ctr"/>
                                                                                                        <a:endParaRPr lang="en-AU"/>
                                                                                                      </a:p>
                                                                                                    </p:txBody>
                                                                                                  </p:sp>
                                                                                                </p:grpSp>
                                                                                                <p:sp>
                                                                                                  <p:nvSpPr>
                                                                                                    <p:cNvPr id="267" name="Freeform 54">
                                                                                                      <a:extLst>
                                                                                                        <a:ext uri="{FF2B5EF4-FFF2-40B4-BE49-F238E27FC236}">
                                                                                                          <a16:creationId xmlns:a16="http://schemas.microsoft.com/office/drawing/2014/main" id="{186251B3-E635-442C-BEE8-5C26B6A27963}"/>
                                                                                                        </a:ext>
                                                                                                      </a:extLst>
                                                                                                    </p:cNvPr>
                                                                                                    <p:cNvSpPr/>
                                                                                                    <p:nvPr/>
                                                                                                  </p:nvSpPr>
                                                                                                  <p:spPr>
                                                                                                    <a:xfrm>
                                                                                                      <a:off x="6683223" y="2948384"/>
                                                                                                      <a:ext cx="266225" cy="391760"/>
                                                                                                    </a:xfrm>
                                                                                                    <a:custGeom>
                                                                                                      <a:avLst/>
                                                                                                      <a:gdLst>
                                                                                                        <a:gd name="connsiteX0" fmla="*/ 263677 w 266225"/>
                                                                                                        <a:gd name="connsiteY0" fmla="*/ 4370 h 391760"/>
                                                                                                        <a:gd name="connsiteX1" fmla="*/ 79527 w 266225"/>
                                                                                                        <a:gd name="connsiteY1" fmla="*/ 10720 h 391760"/>
                                                                                                        <a:gd name="connsiteX2" fmla="*/ 22377 w 266225"/>
                                                                                                        <a:gd name="connsiteY2" fmla="*/ 99620 h 391760"/>
                                                                                                        <a:gd name="connsiteX3" fmla="*/ 3327 w 266225"/>
                                                                                                        <a:gd name="connsiteY3" fmla="*/ 264720 h 391760"/>
                                                                                                        <a:gd name="connsiteX4" fmla="*/ 85877 w 266225"/>
                                                                                                        <a:gd name="connsiteY4" fmla="*/ 391720 h 391760"/>
                                                                                                        <a:gd name="connsiteX5" fmla="*/ 47777 w 266225"/>
                                                                                                        <a:gd name="connsiteY5" fmla="*/ 252020 h 391760"/>
                                                                                                        <a:gd name="connsiteX6" fmla="*/ 35077 w 266225"/>
                                                                                                        <a:gd name="connsiteY6" fmla="*/ 201220 h 391760"/>
                                                                                                        <a:gd name="connsiteX7" fmla="*/ 92227 w 266225"/>
                                                                                                        <a:gd name="connsiteY7" fmla="*/ 112320 h 391760"/>
                                                                                                        <a:gd name="connsiteX8" fmla="*/ 181127 w 266225"/>
                                                                                                        <a:gd name="connsiteY8" fmla="*/ 36120 h 391760"/>
                                                                                                        <a:gd name="connsiteX9" fmla="*/ 263677 w 266225"/>
                                                                                                        <a:gd name="connsiteY9" fmla="*/ 4370 h 391760"/>
                                                                                                      </a:gdLst>
                                                                                                      <a:ahLst/>
                                                                                                      <a:cxnLst>
                                                                                                        <a:cxn ang="0">
                                                                                                          <a:pos x="connsiteX0" y="connsiteY0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1" y="connsiteY1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2" y="connsiteY2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3" y="connsiteY3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4" y="connsiteY4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5" y="connsiteY5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6" y="connsiteY6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7" y="connsiteY7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8" y="connsiteY8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9" y="connsiteY9"/>
                                                                                                        </a:cxn>
                                                                                                      </a:cxnLst>
                                                                                                      <a:rect l="l" t="t" r="r" b="b"/>
                                                                                                      <a:pathLst>
                                                                                                        <a:path w="266225" h="391760">
                                                                                                          <a:moveTo>
                                                                                                            <a:pt x="263677" y="4370"/>
                                                                                                          </a:moveTo>
                                                                                                          <a:cubicBezTo>
                                                                                                            <a:pt x="246744" y="137"/>
                                                                                                            <a:pt x="119744" y="-5155"/>
                                                                                                            <a:pt x="79527" y="10720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39310" y="26595"/>
                                                                                                            <a:pt x="35077" y="57287"/>
                                                                                                            <a:pt x="22377" y="99620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9677" y="141953"/>
                                                                                                            <a:pt x="-7256" y="216037"/>
                                                                                                            <a:pt x="3327" y="264720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13910" y="313403"/>
                                                                                                            <a:pt x="78469" y="393837"/>
                                                                                                            <a:pt x="85877" y="391720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93285" y="389603"/>
                                                                                                            <a:pt x="56244" y="283770"/>
                                                                                                            <a:pt x="47777" y="252020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39310" y="220270"/>
                                                                                                            <a:pt x="27669" y="224503"/>
                                                                                                            <a:pt x="35077" y="201220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42485" y="177937"/>
                                                                                                            <a:pt x="67885" y="139837"/>
                                                                                                            <a:pt x="92227" y="112320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116569" y="84803"/>
                                                                                                            <a:pt x="153610" y="59403"/>
                                                                                                            <a:pt x="181127" y="36120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208644" y="12837"/>
                                                                                                            <a:pt x="280610" y="8603"/>
                                                                                                            <a:pt x="263677" y="4370"/>
                                                                                                          </a:cubicBezTo>
                                                                                                          <a:close/>
                                                                                                        </a:path>
                                                                                                      </a:pathLst>
                                                                                                    </a:custGeom>
                                                                                                    <a:grpFill/>
                                                                                                    <a:ln>
                                                                                                      <a:noFill/>
                                                                                                    </a:ln>
                                                                                                  </p:spPr>
                                                                                                  <p:style>
                                                                                                    <a:lnRef idx="2">
                                                                                                      <a:schemeClr val="accent1">
                                                                                                        <a:shade val="50000"/>
                                                                                                      </a:schemeClr>
                                                                                                    </a:lnRef>
                                                                                                    <a:fillRef idx="1">
                                                                                                      <a:schemeClr val="accent1"/>
                                                                                                    </a:fillRef>
                                                                                                    <a:effectRef idx="0">
                                                                                                      <a:schemeClr val="accent1"/>
                                                                                                    </a:effectRef>
                                                                                                    <a:fontRef idx="minor">
                                                                                                      <a:schemeClr val="lt1"/>
                                                                                                    </a:fontRef>
                                                                                                  </p:style>
                                                                                                  <p:txBody>
                                                                                                    <a:bodyPr rtlCol="0" anchor="ctr"/>
                                                                                                    <a:lstStyle/>
                                                                                                    <a:p>
                                                                                                      <a:pPr algn="ctr"/>
                                                                                                      <a:endParaRPr lang="en-AU"/>
                                                                                                    </a:p>
                                                                                                  </p:txBody>
                                                                                                </p:sp>
                                                                                                <p:sp>
                                                                                                  <p:nvSpPr>
                                                                                                    <p:cNvPr id="268" name="Freeform 55">
                                                                                                      <a:extLst>
                                                                                                        <a:ext uri="{FF2B5EF4-FFF2-40B4-BE49-F238E27FC236}">
                                                                                                          <a16:creationId xmlns:a16="http://schemas.microsoft.com/office/drawing/2014/main" id="{E818083C-885D-45F9-9EE4-A38DBF9D9C3E}"/>
                                                                                                        </a:ext>
                                                                                                      </a:extLst>
                                                                                                    </p:cNvPr>
                                                                                                    <p:cNvSpPr/>
                                                                                                    <p:nvPr/>
                                                                                                  </p:nvSpPr>
                                                                                                  <p:spPr>
                                                                                                    <a:xfrm>
                                                                                                      <a:off x="7600929" y="3044794"/>
                                                                                                      <a:ext cx="242018" cy="327550"/>
                                                                                                    </a:xfrm>
                                                                                                    <a:custGeom>
                                                                                                      <a:avLst/>
                                                                                                      <a:gdLst>
                                                                                                        <a:gd name="connsiteX0" fmla="*/ 21 w 242018"/>
                                                                                                        <a:gd name="connsiteY0" fmla="*/ 3206 h 327550"/>
                                                                                                        <a:gd name="connsiteX1" fmla="*/ 190521 w 242018"/>
                                                                                                        <a:gd name="connsiteY1" fmla="*/ 104806 h 327550"/>
                                                                                                        <a:gd name="connsiteX2" fmla="*/ 241321 w 242018"/>
                                                                                                        <a:gd name="connsiteY2" fmla="*/ 257206 h 327550"/>
                                                                                                        <a:gd name="connsiteX3" fmla="*/ 165121 w 242018"/>
                                                                                                        <a:gd name="connsiteY3" fmla="*/ 327056 h 327550"/>
                                                                                                        <a:gd name="connsiteX4" fmla="*/ 177821 w 242018"/>
                                                                                                        <a:gd name="connsiteY4" fmla="*/ 225456 h 327550"/>
                                                                                                        <a:gd name="connsiteX5" fmla="*/ 21 w 242018"/>
                                                                                                        <a:gd name="connsiteY5" fmla="*/ 3206 h 327550"/>
                                                                                                      </a:gdLst>
                                                                                                      <a:ahLst/>
                                                                                                      <a:cxnLst>
                                                                                                        <a:cxn ang="0">
                                                                                                          <a:pos x="connsiteX0" y="connsiteY0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1" y="connsiteY1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2" y="connsiteY2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3" y="connsiteY3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4" y="connsiteY4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5" y="connsiteY5"/>
                                                                                                        </a:cxn>
                                                                                                      </a:cxnLst>
                                                                                                      <a:rect l="l" t="t" r="r" b="b"/>
                                                                                                      <a:pathLst>
                                                                                                        <a:path w="242018" h="327550">
                                                                                                          <a:moveTo>
                                                                                                            <a:pt x="21" y="3206"/>
                                                                                                          </a:moveTo>
                                                                                                          <a:cubicBezTo>
                                                                                                            <a:pt x="2138" y="-16902"/>
                                                                                                            <a:pt x="150304" y="62473"/>
                                                                                                            <a:pt x="190521" y="104806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230738" y="147139"/>
                                                                                                            <a:pt x="245554" y="220164"/>
                                                                                                            <a:pt x="241321" y="257206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237088" y="294248"/>
                                                                                                            <a:pt x="175704" y="332348"/>
                                                                                                            <a:pt x="165121" y="327056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154538" y="321764"/>
                                                                                                            <a:pt x="201104" y="277314"/>
                                                                                                            <a:pt x="177821" y="225456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154538" y="173598"/>
                                                                                                            <a:pt x="-2096" y="23314"/>
                                                                                                            <a:pt x="21" y="3206"/>
                                                                                                          </a:cubicBezTo>
                                                                                                          <a:close/>
                                                                                                        </a:path>
                                                                                                      </a:pathLst>
                                                                                                    </a:custGeom>
                                                                                                    <a:grpFill/>
                                                                                                    <a:ln>
                                                                                                      <a:noFill/>
                                                                                                    </a:ln>
                                                                                                  </p:spPr>
                                                                                                  <p:style>
                                                                                                    <a:lnRef idx="2">
                                                                                                      <a:schemeClr val="accent1">
                                                                                                        <a:shade val="50000"/>
                                                                                                      </a:schemeClr>
                                                                                                    </a:lnRef>
                                                                                                    <a:fillRef idx="1">
                                                                                                      <a:schemeClr val="accent1"/>
                                                                                                    </a:fillRef>
                                                                                                    <a:effectRef idx="0">
                                                                                                      <a:schemeClr val="accent1"/>
                                                                                                    </a:effectRef>
                                                                                                    <a:fontRef idx="minor">
                                                                                                      <a:schemeClr val="lt1"/>
                                                                                                    </a:fontRef>
                                                                                                  </p:style>
                                                                                                  <p:txBody>
                                                                                                    <a:bodyPr rtlCol="0" anchor="ctr"/>
                                                                                                    <a:lstStyle/>
                                                                                                    <a:p>
                                                                                                      <a:pPr algn="ctr"/>
                                                                                                      <a:endParaRPr lang="en-AU"/>
                                                                                                    </a:p>
                                                                                                  </p:txBody>
                                                                                                </p:sp>
                                                                                              </p:grpSp>
                                                                                              <p:sp>
                                                                                                <p:nvSpPr>
                                                                                                  <p:cNvPr id="265" name="Freeform 52">
                                                                                                    <a:extLst>
                                                                                                      <a:ext uri="{FF2B5EF4-FFF2-40B4-BE49-F238E27FC236}">
                                                                                                        <a16:creationId xmlns:a16="http://schemas.microsoft.com/office/drawing/2014/main" id="{36CCE47C-8398-404E-B003-E8100091F048}"/>
                                                                                                      </a:ext>
                                                                                                    </a:extLst>
                                                                                                  </p:cNvPr>
                                                                                                  <p:cNvSpPr/>
                                                                                                  <p:nvPr/>
                                                                                                </p:nvSpPr>
                                                                                                <p:spPr>
                                                                                                  <a:xfrm>
                                                                                                    <a:off x="6580658" y="2759495"/>
                                                                                                    <a:ext cx="1617432" cy="1431126"/>
                                                                                                  </a:xfrm>
                                                                                                  <a:custGeom>
                                                                                                    <a:avLst/>
                                                                                                    <a:gdLst>
                                                                                                      <a:gd name="connsiteX0" fmla="*/ 1610842 w 1617432"/>
                                                                                                      <a:gd name="connsiteY0" fmla="*/ 9105 h 1431126"/>
                                                                                                      <a:gd name="connsiteX1" fmla="*/ 1591792 w 1617432"/>
                                                                                                      <a:gd name="connsiteY1" fmla="*/ 250405 h 1431126"/>
                                                                                                      <a:gd name="connsiteX2" fmla="*/ 1509242 w 1617432"/>
                                                                                                      <a:gd name="connsiteY2" fmla="*/ 599655 h 1431126"/>
                                                                                                      <a:gd name="connsiteX3" fmla="*/ 1369542 w 1617432"/>
                                                                                                      <a:gd name="connsiteY3" fmla="*/ 891755 h 1431126"/>
                                                                                                      <a:gd name="connsiteX4" fmla="*/ 1159992 w 1617432"/>
                                                                                                      <a:gd name="connsiteY4" fmla="*/ 1164805 h 1431126"/>
                                                                                                      <a:gd name="connsiteX5" fmla="*/ 969492 w 1617432"/>
                                                                                                      <a:gd name="connsiteY5" fmla="*/ 1310855 h 1431126"/>
                                                                                                      <a:gd name="connsiteX6" fmla="*/ 715492 w 1617432"/>
                                                                                                      <a:gd name="connsiteY6" fmla="*/ 1425155 h 1431126"/>
                                                                                                      <a:gd name="connsiteX7" fmla="*/ 505942 w 1617432"/>
                                                                                                      <a:gd name="connsiteY7" fmla="*/ 1406105 h 1431126"/>
                                                                                                      <a:gd name="connsiteX8" fmla="*/ 328142 w 1617432"/>
                                                                                                      <a:gd name="connsiteY8" fmla="*/ 1329905 h 1431126"/>
                                                                                                      <a:gd name="connsiteX9" fmla="*/ 201142 w 1617432"/>
                                                                                                      <a:gd name="connsiteY9" fmla="*/ 1190205 h 1431126"/>
                                                                                                      <a:gd name="connsiteX10" fmla="*/ 61442 w 1617432"/>
                                                                                                      <a:gd name="connsiteY10" fmla="*/ 936205 h 1431126"/>
                                                                                                      <a:gd name="connsiteX11" fmla="*/ 4292 w 1617432"/>
                                                                                                      <a:gd name="connsiteY11" fmla="*/ 790155 h 1431126"/>
                                                                                                      <a:gd name="connsiteX12" fmla="*/ 169392 w 1617432"/>
                                                                                                      <a:gd name="connsiteY12" fmla="*/ 1088605 h 1431126"/>
                                                                                                      <a:gd name="connsiteX13" fmla="*/ 251942 w 1617432"/>
                                                                                                      <a:gd name="connsiteY13" fmla="*/ 1221955 h 1431126"/>
                                                                                                      <a:gd name="connsiteX14" fmla="*/ 264642 w 1617432"/>
                                                                                                      <a:gd name="connsiteY14" fmla="*/ 1266405 h 1431126"/>
                                                                                                      <a:gd name="connsiteX15" fmla="*/ 512292 w 1617432"/>
                                                                                                      <a:gd name="connsiteY15" fmla="*/ 1368005 h 1431126"/>
                                                                                                      <a:gd name="connsiteX16" fmla="*/ 690092 w 1617432"/>
                                                                                                      <a:gd name="connsiteY16" fmla="*/ 1393405 h 1431126"/>
                                                                                                      <a:gd name="connsiteX17" fmla="*/ 975842 w 1617432"/>
                                                                                                      <a:gd name="connsiteY17" fmla="*/ 1253705 h 1431126"/>
                                                                                                      <a:gd name="connsiteX18" fmla="*/ 1121892 w 1617432"/>
                                                                                                      <a:gd name="connsiteY18" fmla="*/ 1082255 h 1431126"/>
                                                                                                      <a:gd name="connsiteX19" fmla="*/ 1261592 w 1617432"/>
                                                                                                      <a:gd name="connsiteY19" fmla="*/ 885405 h 1431126"/>
                                                                                                      <a:gd name="connsiteX20" fmla="*/ 1420342 w 1617432"/>
                                                                                                      <a:gd name="connsiteY20" fmla="*/ 701255 h 1431126"/>
                                                                                                      <a:gd name="connsiteX21" fmla="*/ 1458442 w 1617432"/>
                                                                                                      <a:gd name="connsiteY21" fmla="*/ 479005 h 1431126"/>
                                                                                                      <a:gd name="connsiteX22" fmla="*/ 1477492 w 1617432"/>
                                                                                                      <a:gd name="connsiteY22" fmla="*/ 250405 h 1431126"/>
                                                                                                      <a:gd name="connsiteX23" fmla="*/ 1604492 w 1617432"/>
                                                                                                      <a:gd name="connsiteY23" fmla="*/ 66255 h 1431126"/>
                                                                                                      <a:gd name="connsiteX24" fmla="*/ 1610842 w 1617432"/>
                                                                                                      <a:gd name="connsiteY24" fmla="*/ 9105 h 1431126"/>
                                                                                                    </a:gdLst>
                                                                                                    <a:ahLst/>
                                                                                                    <a:cxnLst>
                                                                                                      <a:cxn ang="0">
                                                                                                        <a:pos x="connsiteX0" y="connsiteY0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" y="connsiteY1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2" y="connsiteY2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3" y="connsiteY3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4" y="connsiteY4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5" y="connsiteY5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6" y="connsiteY6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7" y="connsiteY7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8" y="connsiteY8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9" y="connsiteY9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0" y="connsiteY10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1" y="connsiteY11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2" y="connsiteY12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3" y="connsiteY13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4" y="connsiteY14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5" y="connsiteY15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6" y="connsiteY16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7" y="connsiteY17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8" y="connsiteY18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9" y="connsiteY19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20" y="connsiteY20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21" y="connsiteY21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22" y="connsiteY22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23" y="connsiteY23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24" y="connsiteY24"/>
                                                                                                      </a:cxn>
                                                                                                    </a:cxnLst>
                                                                                                    <a:rect l="l" t="t" r="r" b="b"/>
                                                                                                    <a:pathLst>
                                                                                                      <a:path w="1617432" h="1431126">
                                                                                                        <a:moveTo>
                                                                                                          <a:pt x="1610842" y="9105"/>
                                                                                                        </a:moveTo>
                                                                                                        <a:cubicBezTo>
                                                                                                          <a:pt x="1608725" y="39797"/>
                                                                                                          <a:pt x="1608725" y="151980"/>
                                                                                                          <a:pt x="1591792" y="25040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574859" y="348830"/>
                                                                                                          <a:pt x="1546284" y="492763"/>
                                                                                                          <a:pt x="1509242" y="59965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472200" y="706547"/>
                                                                                                          <a:pt x="1427750" y="797563"/>
                                                                                                          <a:pt x="1369542" y="89175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311334" y="985947"/>
                                                                                                          <a:pt x="1226667" y="1094955"/>
                                                                                                          <a:pt x="1159992" y="116480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093317" y="1234655"/>
                                                                                                          <a:pt x="1043575" y="1267463"/>
                                                                                                          <a:pt x="969492" y="131085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895409" y="1354247"/>
                                                                                                          <a:pt x="792750" y="1409280"/>
                                                                                                          <a:pt x="715492" y="142515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638234" y="1441030"/>
                                                                                                          <a:pt x="570500" y="1421980"/>
                                                                                                          <a:pt x="505942" y="140610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441384" y="1390230"/>
                                                                                                          <a:pt x="378942" y="1365888"/>
                                                                                                          <a:pt x="328142" y="132990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277342" y="1293922"/>
                                                                                                          <a:pt x="245592" y="1255822"/>
                                                                                                          <a:pt x="201142" y="119020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56692" y="1124588"/>
                                                                                                          <a:pt x="94250" y="1002880"/>
                                                                                                          <a:pt x="61442" y="93620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28634" y="869530"/>
                                                                                                          <a:pt x="-13700" y="764755"/>
                                                                                                          <a:pt x="4292" y="79015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22284" y="815555"/>
                                                                                                          <a:pt x="128117" y="1016638"/>
                                                                                                          <a:pt x="169392" y="108860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210667" y="1160572"/>
                                                                                                          <a:pt x="236067" y="1192322"/>
                                                                                                          <a:pt x="251942" y="122195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267817" y="1251588"/>
                                                                                                          <a:pt x="221250" y="1242063"/>
                                                                                                          <a:pt x="264642" y="126640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308034" y="1290747"/>
                                                                                                          <a:pt x="441384" y="1346838"/>
                                                                                                          <a:pt x="512292" y="136800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583200" y="1389172"/>
                                                                                                          <a:pt x="612834" y="1412455"/>
                                                                                                          <a:pt x="690092" y="139340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767350" y="1374355"/>
                                                                                                          <a:pt x="903875" y="1305563"/>
                                                                                                          <a:pt x="975842" y="125370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047809" y="1201847"/>
                                                                                                          <a:pt x="1074267" y="1143638"/>
                                                                                                          <a:pt x="1121892" y="108225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169517" y="1020872"/>
                                                                                                          <a:pt x="1211850" y="948905"/>
                                                                                                          <a:pt x="1261592" y="88540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311334" y="821905"/>
                                                                                                          <a:pt x="1387534" y="768988"/>
                                                                                                          <a:pt x="1420342" y="70125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453150" y="633522"/>
                                                                                                          <a:pt x="1448917" y="554147"/>
                                                                                                          <a:pt x="1458442" y="47900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467967" y="403863"/>
                                                                                                          <a:pt x="1453150" y="319197"/>
                                                                                                          <a:pt x="1477492" y="25040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501834" y="181613"/>
                                                                                                          <a:pt x="1581209" y="100122"/>
                                                                                                          <a:pt x="1604492" y="6625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627775" y="32388"/>
                                                                                                          <a:pt x="1612959" y="-21587"/>
                                                                                                          <a:pt x="1610842" y="9105"/>
                                                                                                        </a:cubicBezTo>
                                                                                                        <a:close/>
                                                                                                      </a:path>
                                                                                                    </a:pathLst>
                                                                                                  </a:custGeom>
                                                                                                  <a:grpFill/>
                                                                                                  <a:ln>
                                                                                                    <a:noFill/>
                                                                                                  </a:ln>
                                                                                                </p:spPr>
                                                                                                <p:style>
                                                                                                  <a:lnRef idx="2">
                                                                                                    <a:schemeClr val="accent1">
                                                                                                      <a:shade val="50000"/>
                                                                                                    </a:schemeClr>
                                                                                                  </a:lnRef>
                                                                                                  <a:fillRef idx="1">
                                                                                                    <a:schemeClr val="accent1"/>
                                                                                                  </a:fillRef>
                                                                                                  <a:effectRef idx="0">
                                                                                                    <a:schemeClr val="accent1"/>
                                                                                                  </a:effectRef>
                                                                                                  <a:fontRef idx="minor">
                                                                                                    <a:schemeClr val="lt1"/>
                                                                                                  </a:fontRef>
                                                                                                </p:style>
                                                                                                <p:txBody>
                                                                                                  <a:bodyPr rtlCol="0" anchor="ctr"/>
                                                                                                  <a:lstStyle/>
                                                                                                  <a:p>
                                                                                                    <a:pPr algn="ctr"/>
                                                                                                    <a:endParaRPr lang="en-AU"/>
                                                                                                  </a:p>
                                                                                                </p:txBody>
                                                                                              </p:sp>
                                                                                            </p:grpSp>
                                                                                            <p:sp>
                                                                                              <p:nvSpPr>
                                                                                                <p:cNvPr id="263" name="Freeform 50">
                                                                                                  <a:extLst>
                                                                                                    <a:ext uri="{FF2B5EF4-FFF2-40B4-BE49-F238E27FC236}">
                                                                                                      <a16:creationId xmlns:a16="http://schemas.microsoft.com/office/drawing/2014/main" id="{64B399C2-86E8-44DE-95A8-CE60CFD366E5}"/>
                                                                                                    </a:ext>
                                                                                                  </a:extLst>
                                                                                                </p:cNvPr>
                                                                                                <p:cNvSpPr/>
                                                                                                <p:nvPr/>
                                                                                              </p:nvSpPr>
                                                                                              <p:spPr>
                                                                                                <a:xfrm>
                                                                                                  <a:off x="4371446" y="3230660"/>
                                                                                                  <a:ext cx="731958" cy="605151"/>
                                                                                                </a:xfrm>
                                                                                                <a:custGeom>
                                                                                                  <a:avLst/>
                                                                                                  <a:gdLst>
                                                                                                    <a:gd name="connsiteX0" fmla="*/ 430 w 731958"/>
                                                                                                    <a:gd name="connsiteY0" fmla="*/ 368818 h 605151"/>
                                                                                                    <a:gd name="connsiteX1" fmla="*/ 61390 w 731958"/>
                                                                                                    <a:gd name="connsiteY1" fmla="*/ 269758 h 605151"/>
                                                                                                    <a:gd name="connsiteX2" fmla="*/ 8050 w 731958"/>
                                                                                                    <a:gd name="connsiteY2" fmla="*/ 41158 h 605151"/>
                                                                                                    <a:gd name="connsiteX3" fmla="*/ 213790 w 731958"/>
                                                                                                    <a:gd name="connsiteY3" fmla="*/ 170698 h 605151"/>
                                                                                                    <a:gd name="connsiteX4" fmla="*/ 549070 w 731958"/>
                                                                                                    <a:gd name="connsiteY4" fmla="*/ 132598 h 605151"/>
                                                                                                    <a:gd name="connsiteX5" fmla="*/ 731950 w 731958"/>
                                                                                                    <a:gd name="connsiteY5" fmla="*/ 3058 h 605151"/>
                                                                                                    <a:gd name="connsiteX6" fmla="*/ 556690 w 731958"/>
                                                                                                    <a:gd name="connsiteY6" fmla="*/ 277378 h 605151"/>
                                                                                                    <a:gd name="connsiteX7" fmla="*/ 571930 w 731958"/>
                                                                                                    <a:gd name="connsiteY7" fmla="*/ 467878 h 605151"/>
                                                                                                    <a:gd name="connsiteX8" fmla="*/ 541450 w 731958"/>
                                                                                                    <a:gd name="connsiteY8" fmla="*/ 544078 h 605151"/>
                                                                                                    <a:gd name="connsiteX9" fmla="*/ 335710 w 731958"/>
                                                                                                    <a:gd name="connsiteY9" fmla="*/ 605038 h 605151"/>
                                                                                                    <a:gd name="connsiteX10" fmla="*/ 99490 w 731958"/>
                                                                                                    <a:gd name="connsiteY10" fmla="*/ 528838 h 605151"/>
                                                                                                    <a:gd name="connsiteX11" fmla="*/ 430 w 731958"/>
                                                                                                    <a:gd name="connsiteY11" fmla="*/ 368818 h 605151"/>
                                                                                                  </a:gdLst>
                                                                                                  <a:ahLst/>
                                                                                                  <a:cxnLst>
                                                                                                    <a:cxn ang="0">
                                                                                                      <a:pos x="connsiteX0" y="connsiteY0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" y="connsiteY1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2" y="connsiteY2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3" y="connsiteY3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4" y="connsiteY4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5" y="connsiteY5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6" y="connsiteY6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7" y="connsiteY7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8" y="connsiteY8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9" y="connsiteY9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0" y="connsiteY10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1" y="connsiteY11"/>
                                                                                                    </a:cxn>
                                                                                                  </a:cxnLst>
                                                                                                  <a:rect l="l" t="t" r="r" b="b"/>
                                                                                                  <a:pathLst>
                                                                                                    <a:path w="731958" h="605151">
                                                                                                      <a:moveTo>
                                                                                                        <a:pt x="430" y="368818"/>
                                                                                                      </a:moveTo>
                                                                                                      <a:cubicBezTo>
                                                                                                        <a:pt x="-5920" y="325638"/>
                                                                                                        <a:pt x="60120" y="324368"/>
                                                                                                        <a:pt x="61390" y="269758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62660" y="215148"/>
                                                                                                        <a:pt x="-17350" y="57668"/>
                                                                                                        <a:pt x="8050" y="41158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33450" y="24648"/>
                                                                                                        <a:pt x="123620" y="155458"/>
                                                                                                        <a:pt x="213790" y="170698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303960" y="185938"/>
                                                                                                        <a:pt x="462710" y="160538"/>
                                                                                                        <a:pt x="549070" y="132598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635430" y="104658"/>
                                                                                                        <a:pt x="730680" y="-21072"/>
                                                                                                        <a:pt x="731950" y="3058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733220" y="27188"/>
                                                                                                        <a:pt x="583360" y="199908"/>
                                                                                                        <a:pt x="556690" y="277378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30020" y="354848"/>
                                                                                                        <a:pt x="574470" y="423428"/>
                                                                                                        <a:pt x="571930" y="467878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69390" y="512328"/>
                                                                                                        <a:pt x="580820" y="521218"/>
                                                                                                        <a:pt x="541450" y="544078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02080" y="566938"/>
                                                                                                        <a:pt x="409370" y="607578"/>
                                                                                                        <a:pt x="335710" y="605038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262050" y="602498"/>
                                                                                                        <a:pt x="156640" y="564398"/>
                                                                                                        <a:pt x="99490" y="528838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42340" y="493278"/>
                                                                                                        <a:pt x="6780" y="411998"/>
                                                                                                        <a:pt x="430" y="368818"/>
                                                                                                      </a:cubicBezTo>
                                                                                                      <a:close/>
                                                                                                    </a:path>
                                                                                                  </a:pathLst>
                                                                                                </a:custGeom>
                                                                                                <a:grpFill/>
                                                                                                <a:ln>
                                                                                                  <a:noFill/>
                                                                                                </a:ln>
                                                                                              </p:spPr>
                                                                                              <p:style>
                                                                                                <a:lnRef idx="2">
                                                                                                  <a:schemeClr val="accent1">
                                                                                                    <a:shade val="50000"/>
                                                                                                  </a:schemeClr>
                                                                                                </a:lnRef>
                                                                                                <a:fillRef idx="1">
                                                                                                  <a:schemeClr val="accent1"/>
                                                                                                </a:fillRef>
                                                                                                <a:effectRef idx="0">
                                                                                                  <a:schemeClr val="accent1"/>
                                                                                                </a:effectRef>
                                                                                                <a:fontRef idx="minor">
                                                                                                  <a:schemeClr val="lt1"/>
                                                                                                </a:fontRef>
                                                                                              </p:style>
                                                                                              <p:txBody>
                                                                                                <a:bodyPr rtlCol="0" anchor="ctr"/>
                                                                                                <a:lstStyle/>
                                                                                                <a:p>
                                                                                                  <a:pPr algn="ctr"/>
                                                                                                  <a:endParaRPr lang="en-AU"/>
                                                                                                </a:p>
                                                                                              </p:txBody>
                                                                                            </p:sp>
                                                                                          </p:grpSp>
                                                                                          <p:sp>
                                                                                            <p:nvSpPr>
                                                                                              <p:cNvPr id="261" name="Freeform 48">
                                                                                                <a:extLst>
                                                                                                  <a:ext uri="{FF2B5EF4-FFF2-40B4-BE49-F238E27FC236}">
                                                                                                    <a16:creationId xmlns:a16="http://schemas.microsoft.com/office/drawing/2014/main" id="{B60B1C38-D2B2-4661-BE35-E7F785446894}"/>
                                                                                                  </a:ext>
                                                                                                </a:extLst>
                                                                                              </p:cNvPr>
                                                                                              <p:cNvSpPr/>
                                                                                              <p:nvPr/>
                                                                                            </p:nvSpPr>
                                                                                            <p:spPr>
                                                                                              <a:xfrm>
                                                                                                <a:off x="7693695" y="1621575"/>
                                                                                                <a:ext cx="497401" cy="1217315"/>
                                                                                              </a:xfrm>
                                                                                              <a:custGeom>
                                                                                                <a:avLst/>
                                                                                                <a:gdLst>
                                                                                                  <a:gd name="connsiteX0" fmla="*/ 2505 w 497401"/>
                                                                                                  <a:gd name="connsiteY0" fmla="*/ 23075 h 1217315"/>
                                                                                                  <a:gd name="connsiteX1" fmla="*/ 148555 w 497401"/>
                                                                                                  <a:gd name="connsiteY1" fmla="*/ 435825 h 1217315"/>
                                                                                                  <a:gd name="connsiteX2" fmla="*/ 161255 w 497401"/>
                                                                                                  <a:gd name="connsiteY2" fmla="*/ 626325 h 1217315"/>
                                                                                                  <a:gd name="connsiteX3" fmla="*/ 300955 w 497401"/>
                                                                                                  <a:gd name="connsiteY3" fmla="*/ 842225 h 1217315"/>
                                                                                                  <a:gd name="connsiteX4" fmla="*/ 104105 w 497401"/>
                                                                                                  <a:gd name="connsiteY4" fmla="*/ 918425 h 1217315"/>
                                                                                                  <a:gd name="connsiteX5" fmla="*/ 281905 w 497401"/>
                                                                                                  <a:gd name="connsiteY5" fmla="*/ 969225 h 1217315"/>
                                                                                                  <a:gd name="connsiteX6" fmla="*/ 402555 w 497401"/>
                                                                                                  <a:gd name="connsiteY6" fmla="*/ 1045425 h 1217315"/>
                                                                                                  <a:gd name="connsiteX7" fmla="*/ 351755 w 497401"/>
                                                                                                  <a:gd name="connsiteY7" fmla="*/ 1210525 h 1217315"/>
                                                                                                  <a:gd name="connsiteX8" fmla="*/ 485105 w 497401"/>
                                                                                                  <a:gd name="connsiteY8" fmla="*/ 1178775 h 1217315"/>
                                                                                                  <a:gd name="connsiteX9" fmla="*/ 491455 w 497401"/>
                                                                                                  <a:gd name="connsiteY9" fmla="*/ 1115275 h 1217315"/>
                                                                                                  <a:gd name="connsiteX10" fmla="*/ 485105 w 497401"/>
                                                                                                  <a:gd name="connsiteY10" fmla="*/ 1045425 h 1217315"/>
                                                                                                  <a:gd name="connsiteX11" fmla="*/ 485105 w 497401"/>
                                                                                                  <a:gd name="connsiteY11" fmla="*/ 893025 h 1217315"/>
                                                                                                  <a:gd name="connsiteX12" fmla="*/ 478755 w 497401"/>
                                                                                                  <a:gd name="connsiteY12" fmla="*/ 664425 h 1217315"/>
                                                                                                  <a:gd name="connsiteX13" fmla="*/ 466055 w 497401"/>
                                                                                                  <a:gd name="connsiteY13" fmla="*/ 385025 h 1217315"/>
                                                                                                  <a:gd name="connsiteX14" fmla="*/ 427955 w 497401"/>
                                                                                                  <a:gd name="connsiteY14" fmla="*/ 226275 h 1217315"/>
                                                                                                  <a:gd name="connsiteX15" fmla="*/ 326355 w 497401"/>
                                                                                                  <a:gd name="connsiteY15" fmla="*/ 124675 h 1217315"/>
                                                                                                  <a:gd name="connsiteX16" fmla="*/ 231105 w 497401"/>
                                                                                                  <a:gd name="connsiteY16" fmla="*/ 111975 h 1217315"/>
                                                                                                  <a:gd name="connsiteX17" fmla="*/ 123155 w 497401"/>
                                                                                                  <a:gd name="connsiteY17" fmla="*/ 92925 h 1217315"/>
                                                                                                  <a:gd name="connsiteX18" fmla="*/ 59655 w 497401"/>
                                                                                                  <a:gd name="connsiteY18" fmla="*/ 54825 h 1217315"/>
                                                                                                  <a:gd name="connsiteX19" fmla="*/ 2505 w 497401"/>
                                                                                                  <a:gd name="connsiteY19" fmla="*/ 23075 h 1217315"/>
                                                                                                </a:gdLst>
                                                                                                <a:ahLst/>
                                                                                                <a:cxnLst>
                                                                                                  <a:cxn ang="0">
                                                                                                    <a:pos x="connsiteX0" y="connsiteY0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" y="connsiteY1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2" y="connsiteY2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3" y="connsiteY3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4" y="connsiteY4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5" y="connsiteY5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6" y="connsiteY6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7" y="connsiteY7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8" y="connsiteY8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9" y="connsiteY9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0" y="connsiteY10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1" y="connsiteY11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2" y="connsiteY12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3" y="connsiteY13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4" y="connsiteY14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5" y="connsiteY15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6" y="connsiteY16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7" y="connsiteY17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8" y="connsiteY18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9" y="connsiteY19"/>
                                                                                                  </a:cxn>
                                                                                                </a:cxnLst>
                                                                                                <a:rect l="l" t="t" r="r" b="b"/>
                                                                                                <a:pathLst>
                                                                                                  <a:path w="497401" h="1217315">
                                                                                                    <a:moveTo>
                                                                                                      <a:pt x="2505" y="23075"/>
                                                                                                    </a:moveTo>
                                                                                                    <a:cubicBezTo>
                                                                                                      <a:pt x="17322" y="86575"/>
                                                                                                      <a:pt x="122097" y="335283"/>
                                                                                                      <a:pt x="148555" y="43582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75013" y="536367"/>
                                                                                                      <a:pt x="135855" y="558592"/>
                                                                                                      <a:pt x="161255" y="62632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86655" y="694058"/>
                                                                                                      <a:pt x="310480" y="793542"/>
                                                                                                      <a:pt x="300955" y="84222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291430" y="890908"/>
                                                                                                      <a:pt x="107280" y="897258"/>
                                                                                                      <a:pt x="104105" y="91842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00930" y="939592"/>
                                                                                                      <a:pt x="232163" y="948058"/>
                                                                                                      <a:pt x="281905" y="96922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331647" y="990392"/>
                                                                                                      <a:pt x="390913" y="1005208"/>
                                                                                                      <a:pt x="402555" y="104542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414197" y="1085642"/>
                                                                                                      <a:pt x="337997" y="1188300"/>
                                                                                                      <a:pt x="351755" y="121052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365513" y="1232750"/>
                                                                                                      <a:pt x="461822" y="1194650"/>
                                                                                                      <a:pt x="485105" y="117877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508388" y="1162900"/>
                                                                                                      <a:pt x="491455" y="1137500"/>
                                                                                                      <a:pt x="491455" y="111527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491455" y="1093050"/>
                                                                                                      <a:pt x="486163" y="1082467"/>
                                                                                                      <a:pt x="485105" y="104542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484047" y="1008383"/>
                                                                                                      <a:pt x="486163" y="956525"/>
                                                                                                      <a:pt x="485105" y="89302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484047" y="829525"/>
                                                                                                      <a:pt x="481930" y="749092"/>
                                                                                                      <a:pt x="478755" y="66442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475580" y="579758"/>
                                                                                                      <a:pt x="474522" y="458050"/>
                                                                                                      <a:pt x="466055" y="38502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457588" y="312000"/>
                                                                                                      <a:pt x="451238" y="269667"/>
                                                                                                      <a:pt x="427955" y="22627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404672" y="182883"/>
                                                                                                      <a:pt x="359163" y="143725"/>
                                                                                                      <a:pt x="326355" y="12467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293547" y="105625"/>
                                                                                                      <a:pt x="264972" y="117267"/>
                                                                                                      <a:pt x="231105" y="11197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97238" y="106683"/>
                                                                                                      <a:pt x="151730" y="102450"/>
                                                                                                      <a:pt x="123155" y="9292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94580" y="83400"/>
                                                                                                      <a:pt x="76588" y="63292"/>
                                                                                                      <a:pt x="59655" y="5482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42722" y="46358"/>
                                                                                                      <a:pt x="-12312" y="-40425"/>
                                                                                                      <a:pt x="2505" y="23075"/>
                                                                                                    </a:cubicBezTo>
                                                                                                    <a:close/>
                                                                                                  </a:path>
                                                                                                </a:pathLst>
                                                                                              </a:custGeom>
                                                                                              <a:grpFill/>
                                                                                              <a:ln>
                                                                                                <a:noFill/>
                                                                                              </a:ln>
                                                                                            </p:spPr>
                                                                                            <p:style>
                                                                                              <a:lnRef idx="2">
                                                                                                <a:schemeClr val="accent1">
                                                                                                  <a:shade val="50000"/>
                                                                                                </a:schemeClr>
                                                                                              </a:lnRef>
                                                                                              <a:fillRef idx="1">
                                                                                                <a:schemeClr val="accent1"/>
                                                                                              </a:fillRef>
                                                                                              <a:effectRef idx="0">
                                                                                                <a:schemeClr val="accent1"/>
                                                                                              </a:effectRef>
                                                                                              <a:fontRef idx="minor">
                                                                                                <a:schemeClr val="lt1"/>
                                                                                              </a:fontRef>
                                                                                            </p:style>
                                                                                            <p:txBody>
                                                                                              <a:bodyPr rtlCol="0" anchor="ctr"/>
                                                                                              <a:lstStyle/>
                                                                                              <a:p>
                                                                                                <a:pPr algn="ctr"/>
                                                                                                <a:endParaRPr lang="en-AU"/>
                                                                                              </a:p>
                                                                                            </p:txBody>
                                                                                          </p:sp>
                                                                                        </p:grpSp>
                                                                                        <p:sp>
                                                                                          <p:nvSpPr>
                                                                                            <p:cNvPr id="259" name="Freeform 46">
                                                                                              <a:extLst>
                                                                                                <a:ext uri="{FF2B5EF4-FFF2-40B4-BE49-F238E27FC236}">
                                                                                                  <a16:creationId xmlns:a16="http://schemas.microsoft.com/office/drawing/2014/main" id="{FD15E0D0-5D44-4197-B7B7-E8E714123030}"/>
                                                                                                </a:ext>
                                                                                              </a:extLst>
                                                                                            </p:cNvPr>
                                                                                            <p:cNvSpPr/>
                                                                                            <p:nvPr/>
                                                                                          </p:nvSpPr>
                                                                                          <p:spPr>
                                                                                            <a:xfrm>
                                                                                              <a:off x="7034927" y="2289747"/>
                                                                                              <a:ext cx="556188" cy="219854"/>
                                                                                            </a:xfrm>
                                                                                            <a:custGeom>
                                                                                              <a:avLst/>
                                                                                              <a:gdLst>
                                                                                                <a:gd name="connsiteX0" fmla="*/ 7223 w 556188"/>
                                                                                                <a:gd name="connsiteY0" fmla="*/ 2603 h 219854"/>
                                                                                                <a:gd name="connsiteX1" fmla="*/ 242173 w 556188"/>
                                                                                                <a:gd name="connsiteY1" fmla="*/ 28003 h 219854"/>
                                                                                                <a:gd name="connsiteX2" fmla="*/ 464423 w 556188"/>
                                                                                                <a:gd name="connsiteY2" fmla="*/ 72453 h 219854"/>
                                                                                                <a:gd name="connsiteX3" fmla="*/ 553323 w 556188"/>
                                                                                                <a:gd name="connsiteY3" fmla="*/ 148653 h 219854"/>
                                                                                                <a:gd name="connsiteX4" fmla="*/ 369173 w 556188"/>
                                                                                                <a:gd name="connsiteY4" fmla="*/ 218503 h 219854"/>
                                                                                                <a:gd name="connsiteX5" fmla="*/ 172323 w 556188"/>
                                                                                                <a:gd name="connsiteY5" fmla="*/ 186753 h 219854"/>
                                                                                                <a:gd name="connsiteX6" fmla="*/ 70723 w 556188"/>
                                                                                                <a:gd name="connsiteY6" fmla="*/ 91503 h 219854"/>
                                                                                                <a:gd name="connsiteX7" fmla="*/ 7223 w 556188"/>
                                                                                                <a:gd name="connsiteY7" fmla="*/ 2603 h 219854"/>
                                                                                              </a:gdLst>
                                                                                              <a:ahLst/>
                                                                                              <a:cxnLst>
                                                                                                <a:cxn ang="0">
                                                                                                  <a:pos x="connsiteX0" y="connsiteY0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" y="connsiteY1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2" y="connsiteY2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3" y="connsiteY3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4" y="connsiteY4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5" y="connsiteY5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6" y="connsiteY6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7" y="connsiteY7"/>
                                                                                                </a:cxn>
                                                                                              </a:cxnLst>
                                                                                              <a:rect l="l" t="t" r="r" b="b"/>
                                                                                              <a:pathLst>
                                                                                                <a:path w="556188" h="219854">
                                                                                                  <a:moveTo>
                                                                                                    <a:pt x="7223" y="2603"/>
                                                                                                  </a:moveTo>
                                                                                                  <a:cubicBezTo>
                                                                                                    <a:pt x="35798" y="-7980"/>
                                                                                                    <a:pt x="165973" y="16361"/>
                                                                                                    <a:pt x="242173" y="28003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318373" y="39645"/>
                                                                                                    <a:pt x="412565" y="52345"/>
                                                                                                    <a:pt x="464423" y="72453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516281" y="92561"/>
                                                                                                    <a:pt x="569198" y="124311"/>
                                                                                                    <a:pt x="553323" y="148653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537448" y="172995"/>
                                                                                                    <a:pt x="432673" y="212153"/>
                                                                                                    <a:pt x="369173" y="218503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305673" y="224853"/>
                                                                                                    <a:pt x="222065" y="207920"/>
                                                                                                    <a:pt x="172323" y="186753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22581" y="165586"/>
                                                                                                    <a:pt x="99298" y="122195"/>
                                                                                                    <a:pt x="70723" y="91503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42148" y="60811"/>
                                                                                                    <a:pt x="-21352" y="13186"/>
                                                                                                    <a:pt x="7223" y="2603"/>
                                                                                                  </a:cubicBezTo>
                                                                                                  <a:close/>
                                                                                                </a:path>
                                                                                              </a:pathLst>
                                                                                            </a:custGeom>
                                                                                            <a:grpFill/>
                                                                                            <a:ln>
                                                                                              <a:noFill/>
                                                                                            </a:ln>
                                                                                          </p:spPr>
                                                                                          <p:style>
                                                                                            <a:lnRef idx="2">
                                                                                              <a:schemeClr val="accent1">
                                                                                                <a:shade val="50000"/>
                                                                                              </a:schemeClr>
                                                                                            </a:lnRef>
                                                                                            <a:fillRef idx="1">
                                                                                              <a:schemeClr val="accent1"/>
                                                                                            </a:fillRef>
                                                                                            <a:effectRef idx="0">
                                                                                              <a:schemeClr val="accent1"/>
                                                                                            </a:effectRef>
                                                                                            <a:fontRef idx="minor">
                                                                                              <a:schemeClr val="lt1"/>
                                                                                            </a:fontRef>
                                                                                          </p:style>
                                                                                          <p:txBody>
                                                                                            <a:bodyPr rtlCol="0" anchor="ctr"/>
                                                                                            <a:lstStyle/>
                                                                                            <a:p>
                                                                                              <a:pPr algn="ctr"/>
                                                                                              <a:endParaRPr lang="en-AU"/>
                                                                                            </a:p>
                                                                                          </p:txBody>
                                                                                        </p:sp>
                                                                                      </p:grpSp>
                                                                                      <p:sp>
                                                                                        <p:nvSpPr>
                                                                                          <p:cNvPr id="257" name="Freeform 44">
                                                                                            <a:extLst>
                                                                                              <a:ext uri="{FF2B5EF4-FFF2-40B4-BE49-F238E27FC236}">
                                                                                                <a16:creationId xmlns:a16="http://schemas.microsoft.com/office/drawing/2014/main" id="{79DFC3A1-4A77-4546-842B-DCC2A5288936}"/>
                                                                                              </a:ext>
                                                                                            </a:extLst>
                                                                                          </p:cNvPr>
                                                                                          <p:cNvSpPr/>
                                                                                          <p:nvPr/>
                                                                                        </p:nvSpPr>
                                                                                        <p:spPr>
                                                                                          <a:xfrm>
                                                                                            <a:off x="6497825" y="3038326"/>
                                                                                            <a:ext cx="141104" cy="576929"/>
                                                                                          </a:xfrm>
                                                                                          <a:custGeom>
                                                                                            <a:avLst/>
                                                                                            <a:gdLst>
                                                                                              <a:gd name="connsiteX0" fmla="*/ 7750 w 141104"/>
                                                                                              <a:gd name="connsiteY0" fmla="*/ 149 h 576929"/>
                                                                                              <a:gd name="connsiteX1" fmla="*/ 74425 w 141104"/>
                                                                                              <a:gd name="connsiteY1" fmla="*/ 162074 h 576929"/>
                                                                                              <a:gd name="connsiteX2" fmla="*/ 141100 w 141104"/>
                                                                                              <a:gd name="connsiteY2" fmla="*/ 339874 h 576929"/>
                                                                                              <a:gd name="connsiteX3" fmla="*/ 71250 w 141104"/>
                                                                                              <a:gd name="connsiteY3" fmla="*/ 250974 h 576929"/>
                                                                                              <a:gd name="connsiteX4" fmla="*/ 49025 w 141104"/>
                                                                                              <a:gd name="connsiteY4" fmla="*/ 285899 h 576929"/>
                                                                                              <a:gd name="connsiteX5" fmla="*/ 77600 w 141104"/>
                                                                                              <a:gd name="connsiteY5" fmla="*/ 470049 h 576929"/>
                                                                                              <a:gd name="connsiteX6" fmla="*/ 115700 w 141104"/>
                                                                                              <a:gd name="connsiteY6" fmla="*/ 574824 h 576929"/>
                                                                                              <a:gd name="connsiteX7" fmla="*/ 45850 w 141104"/>
                                                                                              <a:gd name="connsiteY7" fmla="*/ 377974 h 576929"/>
                                                                                              <a:gd name="connsiteX8" fmla="*/ 7750 w 141104"/>
                                                                                              <a:gd name="connsiteY8" fmla="*/ 190649 h 576929"/>
                                                                                              <a:gd name="connsiteX9" fmla="*/ 7750 w 141104"/>
                                                                                              <a:gd name="connsiteY9" fmla="*/ 149 h 576929"/>
                                                                                            </a:gdLst>
                                                                                            <a:ahLst/>
                                                                                            <a:cxnLst>
                                                                                              <a:cxn ang="0">
                                                                                                <a:pos x="connsiteX0" y="connsiteY0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" y="connsiteY1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2" y="connsiteY2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3" y="connsiteY3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4" y="connsiteY4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5" y="connsiteY5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6" y="connsiteY6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7" y="connsiteY7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8" y="connsiteY8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9" y="connsiteY9"/>
                                                                                              </a:cxn>
                                                                                            </a:cxnLst>
                                                                                            <a:rect l="l" t="t" r="r" b="b"/>
                                                                                            <a:pathLst>
                                                                                              <a:path w="141104" h="576929">
                                                                                                <a:moveTo>
                                                                                                  <a:pt x="7750" y="149"/>
                                                                                                </a:moveTo>
                                                                                                <a:cubicBezTo>
                                                                                                  <a:pt x="18862" y="-4613"/>
                                                                                                  <a:pt x="52200" y="105453"/>
                                                                                                  <a:pt x="74425" y="162074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96650" y="218695"/>
                                                                                                  <a:pt x="141629" y="325057"/>
                                                                                                  <a:pt x="141100" y="339874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140571" y="354691"/>
                                                                                                  <a:pt x="86596" y="259970"/>
                                                                                                  <a:pt x="71250" y="250974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55904" y="241978"/>
                                                                                                  <a:pt x="47967" y="249387"/>
                                                                                                  <a:pt x="49025" y="285899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50083" y="322411"/>
                                                                                                  <a:pt x="66488" y="421895"/>
                                                                                                  <a:pt x="77600" y="470049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88713" y="518203"/>
                                                                                                  <a:pt x="120992" y="590170"/>
                                                                                                  <a:pt x="115700" y="574824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110408" y="559478"/>
                                                                                                  <a:pt x="63842" y="442003"/>
                                                                                                  <a:pt x="45850" y="377974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27858" y="313945"/>
                                                                                                  <a:pt x="17275" y="247270"/>
                                                                                                  <a:pt x="7750" y="190649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-1775" y="134028"/>
                                                                                                  <a:pt x="-3362" y="4911"/>
                                                                                                  <a:pt x="7750" y="149"/>
                                                                                                </a:cubicBezTo>
                                                                                                <a:close/>
                                                                                              </a:path>
                                                                                            </a:pathLst>
                                                                                          </a:custGeom>
                                                                                          <a:grpFill/>
                                                                                          <a:ln>
                                                                                            <a:noFill/>
                                                                                          </a:ln>
                                                                                        </p:spPr>
                                                                                        <p:style>
                                                                                          <a:lnRef idx="2">
                                                                                            <a:schemeClr val="accent1">
                                                                                              <a:shade val="50000"/>
                                                                                            </a:schemeClr>
                                                                                          </a:lnRef>
                                                                                          <a:fillRef idx="1">
                                                                                            <a:schemeClr val="accent1"/>
                                                                                          </a:fillRef>
                                                                                          <a:effectRef idx="0">
                                                                                            <a:schemeClr val="accent1"/>
                                                                                          </a:effectRef>
                                                                                          <a:fontRef idx="minor">
                                                                                            <a:schemeClr val="lt1"/>
                                                                                          </a:fontRef>
                                                                                        </p:style>
                                                                                        <p:txBody>
                                                                                          <a:bodyPr rtlCol="0" anchor="ctr"/>
                                                                                          <a:lstStyle/>
                                                                                          <a:p>
                                                                                            <a:pPr algn="ctr"/>
                                                                                            <a:endParaRPr lang="en-AU"/>
                                                                                          </a:p>
                                                                                        </p:txBody>
                                                                                      </p:sp>
                                                                                    </p:grpSp>
                                                                                    <p:sp>
                                                                                      <p:nvSpPr>
                                                                                        <p:cNvPr id="255" name="Freeform 42">
                                                                                          <a:extLst>
                                                                                            <a:ext uri="{FF2B5EF4-FFF2-40B4-BE49-F238E27FC236}">
                                                                                              <a16:creationId xmlns:a16="http://schemas.microsoft.com/office/drawing/2014/main" id="{4255A7DA-6906-45B9-A994-0559EDDCB653}"/>
                                                                                            </a:ext>
                                                                                          </a:extLst>
                                                                                        </p:cNvPr>
                                                                                        <p:cNvSpPr/>
                                                                                        <p:nvPr/>
                                                                                      </p:nvSpPr>
                                                                                      <p:spPr>
                                                                                        <a:xfrm>
                                                                                          <a:off x="6689542" y="3730394"/>
                                                                                          <a:ext cx="125677" cy="248318"/>
                                                                                        </a:xfrm>
                                                                                        <a:custGeom>
                                                                                          <a:avLst/>
                                                                                          <a:gdLst>
                                                                                            <a:gd name="connsiteX0" fmla="*/ 57333 w 125677"/>
                                                                                            <a:gd name="connsiteY0" fmla="*/ 231 h 248318"/>
                                                                                            <a:gd name="connsiteX1" fmla="*/ 95433 w 125677"/>
                                                                                            <a:gd name="connsiteY1" fmla="*/ 158981 h 248318"/>
                                                                                            <a:gd name="connsiteX2" fmla="*/ 124008 w 125677"/>
                                                                                            <a:gd name="connsiteY2" fmla="*/ 247881 h 248318"/>
                                                                                            <a:gd name="connsiteX3" fmla="*/ 44633 w 125677"/>
                                                                                            <a:gd name="connsiteY3" fmla="*/ 124056 h 248318"/>
                                                                                            <a:gd name="connsiteX4" fmla="*/ 183 w 125677"/>
                                                                                            <a:gd name="connsiteY4" fmla="*/ 35156 h 248318"/>
                                                                                            <a:gd name="connsiteX5" fmla="*/ 60508 w 125677"/>
                                                                                            <a:gd name="connsiteY5" fmla="*/ 120881 h 248318"/>
                                                                                            <a:gd name="connsiteX6" fmla="*/ 57333 w 125677"/>
                                                                                            <a:gd name="connsiteY6" fmla="*/ 231 h 248318"/>
                                                                                          </a:gdLst>
                                                                                          <a:ahLst/>
                                                                                          <a:cxnLst>
                                                                                            <a:cxn ang="0">
                                                                                              <a:pos x="connsiteX0" y="connsiteY0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" y="connsiteY1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2" y="connsiteY2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3" y="connsiteY3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4" y="connsiteY4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5" y="connsiteY5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6" y="connsiteY6"/>
                                                                                            </a:cxn>
                                                                                          </a:cxnLst>
                                                                                          <a:rect l="l" t="t" r="r" b="b"/>
                                                                                          <a:pathLst>
                                                                                            <a:path w="125677" h="248318">
                                                                                              <a:moveTo>
                                                                                                <a:pt x="57333" y="231"/>
                                                                                              </a:moveTo>
                                                                                              <a:cubicBezTo>
                                                                                                <a:pt x="63154" y="6581"/>
                                                                                                <a:pt x="84321" y="117706"/>
                                                                                                <a:pt x="95433" y="158981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06545" y="200256"/>
                                                                                                <a:pt x="132475" y="253702"/>
                                                                                                <a:pt x="124008" y="247881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15541" y="242060"/>
                                                                                                <a:pt x="65271" y="159510"/>
                                                                                                <a:pt x="44633" y="124056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23995" y="88602"/>
                                                                                                <a:pt x="-2463" y="35685"/>
                                                                                                <a:pt x="183" y="35156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2829" y="34627"/>
                                                                                                <a:pt x="52041" y="121410"/>
                                                                                                <a:pt x="60508" y="120881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68975" y="120352"/>
                                                                                                <a:pt x="51512" y="-6119"/>
                                                                                                <a:pt x="57333" y="231"/>
                                                                                              </a:cubicBezTo>
                                                                                              <a:close/>
                                                                                            </a:path>
                                                                                          </a:pathLst>
                                                                                        </a:custGeom>
                                                                                        <a:grpFill/>
                                                                                        <a:ln>
                                                                                          <a:noFill/>
                                                                                        </a:ln>
                                                                                      </p:spPr>
                                                                                      <p:style>
                                                                                        <a:lnRef idx="2">
                                                                                          <a:schemeClr val="accent1">
                                                                                            <a:shade val="50000"/>
                                                                                          </a:schemeClr>
                                                                                        </a:lnRef>
                                                                                        <a:fillRef idx="1">
                                                                                          <a:schemeClr val="accent1"/>
                                                                                        </a:fillRef>
                                                                                        <a:effectRef idx="0">
                                                                                          <a:schemeClr val="accent1"/>
                                                                                        </a:effectRef>
                                                                                        <a:fontRef idx="minor">
                                                                                          <a:schemeClr val="lt1"/>
                                                                                        </a:fontRef>
                                                                                      </p:style>
                                                                                      <p:txBody>
                                                                                        <a:bodyPr rtlCol="0" anchor="ctr"/>
                                                                                        <a:lstStyle/>
                                                                                        <a:p>
                                                                                          <a:pPr algn="ctr"/>
                                                                                          <a:endParaRPr lang="en-AU"/>
                                                                                        </a:p>
                                                                                      </p:txBody>
                                                                                    </p:sp>
                                                                                  </p:grpSp>
                                                                                  <p:sp>
                                                                                    <p:nvSpPr>
                                                                                      <p:cNvPr id="253" name="Freeform 40">
                                                                                        <a:extLst>
                                                                                          <a:ext uri="{FF2B5EF4-FFF2-40B4-BE49-F238E27FC236}">
                                                                                            <a16:creationId xmlns:a16="http://schemas.microsoft.com/office/drawing/2014/main" id="{05BB1D45-C5E5-4D65-88DD-0FACBC1740A6}"/>
                                                                                          </a:ext>
                                                                                        </a:extLst>
                                                                                      </p:cNvPr>
                                                                                      <p:cNvSpPr/>
                                                                                      <p:nvPr/>
                                                                                    </p:nvSpPr>
                                                                                    <p:spPr>
                                                                                      <a:xfrm>
                                                                                        <a:off x="6644474" y="2939691"/>
                                                                                        <a:ext cx="327900" cy="638660"/>
                                                                                      </a:xfrm>
                                                                                      <a:custGeom>
                                                                                        <a:avLst/>
                                                                                        <a:gdLst>
                                                                                          <a:gd name="connsiteX0" fmla="*/ 318301 w 327900"/>
                                                                                          <a:gd name="connsiteY0" fmla="*/ 359 h 638660"/>
                                                                                          <a:gd name="connsiteX1" fmla="*/ 315126 w 327900"/>
                                                                                          <a:gd name="connsiteY1" fmla="*/ 136884 h 638660"/>
                                                                                          <a:gd name="connsiteX2" fmla="*/ 232576 w 327900"/>
                                                                                          <a:gd name="connsiteY2" fmla="*/ 298809 h 638660"/>
                                                                                          <a:gd name="connsiteX3" fmla="*/ 169076 w 327900"/>
                                                                                          <a:gd name="connsiteY3" fmla="*/ 441684 h 638660"/>
                                                                                          <a:gd name="connsiteX4" fmla="*/ 73826 w 327900"/>
                                                                                          <a:gd name="connsiteY4" fmla="*/ 530584 h 638660"/>
                                                                                          <a:gd name="connsiteX5" fmla="*/ 801 w 327900"/>
                                                                                          <a:gd name="connsiteY5" fmla="*/ 638534 h 638660"/>
                                                                                          <a:gd name="connsiteX6" fmla="*/ 121451 w 327900"/>
                                                                                          <a:gd name="connsiteY6" fmla="*/ 508359 h 638660"/>
                                                                                          <a:gd name="connsiteX7" fmla="*/ 210351 w 327900"/>
                                                                                          <a:gd name="connsiteY7" fmla="*/ 413109 h 638660"/>
                                                                                          <a:gd name="connsiteX8" fmla="*/ 264326 w 327900"/>
                                                                                          <a:gd name="connsiteY8" fmla="*/ 282934 h 638660"/>
                                                                                          <a:gd name="connsiteX9" fmla="*/ 324651 w 327900"/>
                                                                                          <a:gd name="connsiteY9" fmla="*/ 178159 h 638660"/>
                                                                                          <a:gd name="connsiteX10" fmla="*/ 318301 w 327900"/>
                                                                                          <a:gd name="connsiteY10" fmla="*/ 359 h 638660"/>
                                                                                        </a:gdLst>
                                                                                        <a:ahLst/>
                                                                                        <a:cxnLst>
                                                                                          <a:cxn ang="0">
                                                                                            <a:pos x="connsiteX0" y="connsiteY0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1" y="connsiteY1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2" y="connsiteY2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3" y="connsiteY3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4" y="connsiteY4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5" y="connsiteY5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6" y="connsiteY6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7" y="connsiteY7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8" y="connsiteY8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9" y="connsiteY9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10" y="connsiteY10"/>
                                                                                          </a:cxn>
                                                                                        </a:cxnLst>
                                                                                        <a:rect l="l" t="t" r="r" b="b"/>
                                                                                        <a:pathLst>
                                                                                          <a:path w="327900" h="638660">
                                                                                            <a:moveTo>
                                                                                              <a:pt x="318301" y="359"/>
                                                                                            </a:moveTo>
                                                                                            <a:cubicBezTo>
                                                                                              <a:pt x="316714" y="-6520"/>
                                                                                              <a:pt x="329414" y="87142"/>
                                                                                              <a:pt x="315126" y="136884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300838" y="186626"/>
                                                                                              <a:pt x="256918" y="248009"/>
                                                                                              <a:pt x="232576" y="298809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208234" y="349609"/>
                                                                                              <a:pt x="195534" y="403055"/>
                                                                                              <a:pt x="169076" y="441684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142618" y="480313"/>
                                                                                              <a:pt x="101872" y="497776"/>
                                                                                              <a:pt x="73826" y="530584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45780" y="563392"/>
                                                                                              <a:pt x="-7136" y="642238"/>
                                                                                              <a:pt x="801" y="638534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8738" y="634830"/>
                                                                                              <a:pt x="121451" y="508359"/>
                                                                                              <a:pt x="121451" y="508359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156376" y="470788"/>
                                                                                              <a:pt x="186539" y="450680"/>
                                                                                              <a:pt x="210351" y="413109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234163" y="375538"/>
                                                                                              <a:pt x="245276" y="322092"/>
                                                                                              <a:pt x="264326" y="282934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283376" y="243776"/>
                                                                                              <a:pt x="315126" y="225255"/>
                                                                                              <a:pt x="324651" y="178159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334176" y="131063"/>
                                                                                              <a:pt x="319888" y="7238"/>
                                                                                              <a:pt x="318301" y="359"/>
                                                                                            </a:cubicBezTo>
                                                                                            <a:close/>
                                                                                          </a:path>
                                                                                        </a:pathLst>
                                                                                      </a:custGeom>
                                                                                      <a:grpFill/>
                                                                                      <a:ln>
                                                                                        <a:noFill/>
                                                                                      </a:ln>
                                                                                    </p:spPr>
                                                                                    <p:style>
                                                                                      <a:lnRef idx="2">
                                                                                        <a:schemeClr val="accent1">
                                                                                          <a:shade val="50000"/>
                                                                                        </a:schemeClr>
                                                                                      </a:lnRef>
                                                                                      <a:fillRef idx="1">
                                                                                        <a:schemeClr val="accent1"/>
                                                                                      </a:fillRef>
                                                                                      <a:effectRef idx="0">
                                                                                        <a:schemeClr val="accent1"/>
                                                                                      </a:effectRef>
                                                                                      <a:fontRef idx="minor">
                                                                                        <a:schemeClr val="lt1"/>
                                                                                      </a:fontRef>
                                                                                    </p:style>
                                                                                    <p:txBody>
                                                                                      <a:bodyPr rtlCol="0" anchor="ctr"/>
                                                                                      <a:lstStyle/>
                                                                                      <a:p>
                                                                                        <a:pPr algn="ctr"/>
                                                                                        <a:endParaRPr lang="en-AU"/>
                                                                                      </a:p>
                                                                                    </p:txBody>
                                                                                  </p:sp>
                                                                                </p:grpSp>
                                                                                <p:sp>
                                                                                  <p:nvSpPr>
                                                                                    <p:cNvPr id="251" name="Freeform 38">
                                                                                      <a:extLst>
                                                                                        <a:ext uri="{FF2B5EF4-FFF2-40B4-BE49-F238E27FC236}">
                                                                                          <a16:creationId xmlns:a16="http://schemas.microsoft.com/office/drawing/2014/main" id="{E59F0B2C-4EFD-4869-8635-50A281529B47}"/>
                                                                                        </a:ext>
                                                                                      </a:extLst>
                                                                                    </p:cNvPr>
                                                                                    <p:cNvSpPr/>
                                                                                    <p:nvPr/>
                                                                                  </p:nvSpPr>
                                                                                  <p:spPr>
                                                                                    <a:xfrm>
                                                                                      <a:off x="6030769" y="3641443"/>
                                                                                      <a:ext cx="566881" cy="243853"/>
                                                                                    </a:xfrm>
                                                                                    <a:custGeom>
                                                                                      <a:avLst/>
                                                                                      <a:gdLst>
                                                                                        <a:gd name="connsiteX0" fmla="*/ 1731 w 566881"/>
                                                                                        <a:gd name="connsiteY0" fmla="*/ 181257 h 243853"/>
                                                                                        <a:gd name="connsiteX1" fmla="*/ 195406 w 566881"/>
                                                                                        <a:gd name="connsiteY1" fmla="*/ 222532 h 243853"/>
                                                                                        <a:gd name="connsiteX2" fmla="*/ 338281 w 566881"/>
                                                                                        <a:gd name="connsiteY2" fmla="*/ 197132 h 243853"/>
                                                                                        <a:gd name="connsiteX3" fmla="*/ 439881 w 566881"/>
                                                                                        <a:gd name="connsiteY3" fmla="*/ 139982 h 243853"/>
                                                                                        <a:gd name="connsiteX4" fmla="*/ 528781 w 566881"/>
                                                                                        <a:gd name="connsiteY4" fmla="*/ 63782 h 243853"/>
                                                                                        <a:gd name="connsiteX5" fmla="*/ 566881 w 566881"/>
                                                                                        <a:gd name="connsiteY5" fmla="*/ 282 h 243853"/>
                                                                                        <a:gd name="connsiteX6" fmla="*/ 528781 w 566881"/>
                                                                                        <a:gd name="connsiteY6" fmla="*/ 89182 h 243853"/>
                                                                                        <a:gd name="connsiteX7" fmla="*/ 395431 w 566881"/>
                                                                                        <a:gd name="connsiteY7" fmla="*/ 187607 h 243853"/>
                                                                                        <a:gd name="connsiteX8" fmla="*/ 211281 w 566881"/>
                                                                                        <a:gd name="connsiteY8" fmla="*/ 241582 h 243853"/>
                                                                                        <a:gd name="connsiteX9" fmla="*/ 106506 w 566881"/>
                                                                                        <a:gd name="connsiteY9" fmla="*/ 228882 h 243853"/>
                                                                                        <a:gd name="connsiteX10" fmla="*/ 1731 w 566881"/>
                                                                                        <a:gd name="connsiteY10" fmla="*/ 181257 h 243853"/>
                                                                                      </a:gdLst>
                                                                                      <a:ahLst/>
                                                                                      <a:cxnLst>
                                                                                        <a:cxn ang="0">
                                                                                          <a:pos x="connsiteX0" y="connsiteY0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1" y="connsiteY1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2" y="connsiteY2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3" y="connsiteY3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4" y="connsiteY4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5" y="connsiteY5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6" y="connsiteY6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7" y="connsiteY7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8" y="connsiteY8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9" y="connsiteY9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10" y="connsiteY10"/>
                                                                                        </a:cxn>
                                                                                      </a:cxnLst>
                                                                                      <a:rect l="l" t="t" r="r" b="b"/>
                                                                                      <a:pathLst>
                                                                                        <a:path w="566881" h="243853">
                                                                                          <a:moveTo>
                                                                                            <a:pt x="1731" y="181257"/>
                                                                                          </a:moveTo>
                                                                                          <a:cubicBezTo>
                                                                                            <a:pt x="16548" y="180199"/>
                                                                                            <a:pt x="139314" y="219886"/>
                                                                                            <a:pt x="195406" y="222532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251498" y="225178"/>
                                                                                            <a:pt x="297535" y="210890"/>
                                                                                            <a:pt x="338281" y="197132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379027" y="183374"/>
                                                                                            <a:pt x="408131" y="162207"/>
                                                                                            <a:pt x="439881" y="139982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471631" y="117757"/>
                                                                                            <a:pt x="507614" y="87065"/>
                                                                                            <a:pt x="528781" y="63782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549948" y="40499"/>
                                                                                            <a:pt x="566881" y="-3951"/>
                                                                                            <a:pt x="566881" y="282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566881" y="4515"/>
                                                                                            <a:pt x="557356" y="57961"/>
                                                                                            <a:pt x="528781" y="89182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500206" y="120403"/>
                                                                                            <a:pt x="448348" y="162207"/>
                                                                                            <a:pt x="395431" y="187607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342514" y="213007"/>
                                                                                            <a:pt x="259435" y="234703"/>
                                                                                            <a:pt x="211281" y="241582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163127" y="248461"/>
                                                                                            <a:pt x="141960" y="238407"/>
                                                                                            <a:pt x="106506" y="228882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71052" y="219357"/>
                                                                                            <a:pt x="-13086" y="182315"/>
                                                                                            <a:pt x="1731" y="181257"/>
                                                                                          </a:cubicBezTo>
                                                                                          <a:close/>
                                                                                        </a:path>
                                                                                      </a:pathLst>
                                                                                    </a:custGeom>
                                                                                    <a:grpFill/>
                                                                                    <a:ln>
                                                                                      <a:noFill/>
                                                                                    </a:ln>
                                                                                  </p:spPr>
                                                                                  <p:style>
                                                                                    <a:lnRef idx="2">
                                                                                      <a:schemeClr val="accent1">
                                                                                        <a:shade val="50000"/>
                                                                                      </a:schemeClr>
                                                                                    </a:lnRef>
                                                                                    <a:fillRef idx="1">
                                                                                      <a:schemeClr val="accent1"/>
                                                                                    </a:fillRef>
                                                                                    <a:effectRef idx="0">
                                                                                      <a:schemeClr val="accent1"/>
                                                                                    </a:effectRef>
                                                                                    <a:fontRef idx="minor">
                                                                                      <a:schemeClr val="lt1"/>
                                                                                    </a:fontRef>
                                                                                  </p:style>
                                                                                  <p:txBody>
                                                                                    <a:bodyPr rtlCol="0" anchor="ctr"/>
                                                                                    <a:lstStyle/>
                                                                                    <a:p>
                                                                                      <a:pPr algn="ctr"/>
                                                                                      <a:endParaRPr lang="en-AU"/>
                                                                                    </a:p>
                                                                                  </p:txBody>
                                                                                </p:sp>
                                                                              </p:grpSp>
                                                                              <p:sp>
                                                                                <p:nvSpPr>
                                                                                  <p:cNvPr id="249" name="Freeform 36">
                                                                                    <a:extLst>
                                                                                      <a:ext uri="{FF2B5EF4-FFF2-40B4-BE49-F238E27FC236}">
                                                                                        <a16:creationId xmlns:a16="http://schemas.microsoft.com/office/drawing/2014/main" id="{754EF138-0E70-479D-AC85-9371AB339089}"/>
                                                                                      </a:ext>
                                                                                    </a:extLst>
                                                                                  </p:cNvPr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8052387" y="2719377"/>
                                                                                    <a:ext cx="401389" cy="630885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341826 w 342163"/>
                                                                                      <a:gd name="connsiteY0" fmla="*/ 10 h 598301"/>
                                                                                      <a:gd name="connsiteX1" fmla="*/ 277532 w 342163"/>
                                                                                      <a:gd name="connsiteY1" fmla="*/ 152410 h 598301"/>
                                                                                      <a:gd name="connsiteX2" fmla="*/ 258482 w 342163"/>
                                                                                      <a:gd name="connsiteY2" fmla="*/ 331003 h 598301"/>
                                                                                      <a:gd name="connsiteX3" fmla="*/ 201332 w 342163"/>
                                                                                      <a:gd name="connsiteY3" fmla="*/ 502453 h 598301"/>
                                                                                      <a:gd name="connsiteX4" fmla="*/ 113226 w 342163"/>
                                                                                      <a:gd name="connsiteY4" fmla="*/ 588178 h 598301"/>
                                                                                      <a:gd name="connsiteX5" fmla="*/ 63219 w 342163"/>
                                                                                      <a:gd name="connsiteY5" fmla="*/ 590560 h 598301"/>
                                                                                      <a:gd name="connsiteX6" fmla="*/ 1307 w 342163"/>
                                                                                      <a:gd name="connsiteY6" fmla="*/ 533410 h 598301"/>
                                                                                      <a:gd name="connsiteX7" fmla="*/ 125132 w 342163"/>
                                                                                      <a:gd name="connsiteY7" fmla="*/ 504835 h 598301"/>
                                                                                      <a:gd name="connsiteX8" fmla="*/ 225144 w 342163"/>
                                                                                      <a:gd name="connsiteY8" fmla="*/ 271472 h 598301"/>
                                                                                      <a:gd name="connsiteX9" fmla="*/ 246576 w 342163"/>
                                                                                      <a:gd name="connsiteY9" fmla="*/ 145266 h 598301"/>
                                                                                      <a:gd name="connsiteX10" fmla="*/ 341826 w 342163"/>
                                                                                      <a:gd name="connsiteY10" fmla="*/ 10 h 598301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" y="connsiteY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" y="connsiteY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7" y="connsiteY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8" y="connsiteY8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9" y="connsiteY9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0" y="connsiteY10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342163" h="598301">
                                                                                        <a:moveTo>
                                                                                          <a:pt x="341826" y="10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346985" y="1201"/>
                                                                                          <a:pt x="291423" y="97245"/>
                                                                                          <a:pt x="277532" y="15241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63641" y="207575"/>
                                                                                          <a:pt x="271182" y="272663"/>
                                                                                          <a:pt x="258482" y="331003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45782" y="389344"/>
                                                                                          <a:pt x="225541" y="459591"/>
                                                                                          <a:pt x="201332" y="502453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77123" y="545315"/>
                                                                                          <a:pt x="136245" y="573494"/>
                                                                                          <a:pt x="113226" y="588178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90207" y="602863"/>
                                                                                          <a:pt x="81872" y="599688"/>
                                                                                          <a:pt x="63219" y="59056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4566" y="581432"/>
                                                                                          <a:pt x="-9012" y="547697"/>
                                                                                          <a:pt x="1307" y="53341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1626" y="519123"/>
                                                                                          <a:pt x="87826" y="548491"/>
                                                                                          <a:pt x="125132" y="50483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62438" y="461179"/>
                                                                                          <a:pt x="204903" y="331400"/>
                                                                                          <a:pt x="225144" y="27147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45385" y="211544"/>
                                                                                          <a:pt x="231098" y="188128"/>
                                                                                          <a:pt x="246576" y="145266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62054" y="102404"/>
                                                                                          <a:pt x="336667" y="-1181"/>
                                                                                          <a:pt x="341826" y="10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grpFill/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</p:grpSp>
                                                                            <p:sp>
                                                                              <p:nvSpPr>
                                                                                <p:cNvPr id="247" name="Freeform 34">
                                                                                  <a:extLst>
                                                                                    <a:ext uri="{FF2B5EF4-FFF2-40B4-BE49-F238E27FC236}">
                                                                                      <a16:creationId xmlns:a16="http://schemas.microsoft.com/office/drawing/2014/main" id="{F8414765-F1F8-47B8-BC15-54A67778401A}"/>
                                                                                    </a:ext>
                                                                                  </a:extLst>
                                                                                </p:cNvPr>
                                                                                <p:cNvSpPr/>
                                                                                <p:nvPr/>
                                                                              </p:nvSpPr>
                                                                              <p:spPr>
                                                                                <a:xfrm>
                                                                                  <a:off x="6357308" y="2566942"/>
                                                                                  <a:ext cx="122075" cy="462283"/>
                                                                                </a:xfrm>
                                                                                <a:custGeom>
                                                                                  <a:avLst/>
                                                                                  <a:gdLst>
                                                                                    <a:gd name="connsiteX0" fmla="*/ 630 w 122075"/>
                                                                                    <a:gd name="connsiteY0" fmla="*/ 46 h 462283"/>
                                                                                    <a:gd name="connsiteX1" fmla="*/ 7773 w 122075"/>
                                                                                    <a:gd name="connsiteY1" fmla="*/ 223883 h 462283"/>
                                                                                    <a:gd name="connsiteX2" fmla="*/ 17298 w 122075"/>
                                                                                    <a:gd name="connsiteY2" fmla="*/ 390571 h 462283"/>
                                                                                    <a:gd name="connsiteX3" fmla="*/ 55398 w 122075"/>
                                                                                    <a:gd name="connsiteY3" fmla="*/ 459627 h 462283"/>
                                                                                    <a:gd name="connsiteX4" fmla="*/ 122073 w 122075"/>
                                                                                    <a:gd name="connsiteY4" fmla="*/ 442958 h 462283"/>
                                                                                    <a:gd name="connsiteX5" fmla="*/ 57780 w 122075"/>
                                                                                    <a:gd name="connsiteY5" fmla="*/ 395333 h 462283"/>
                                                                                    <a:gd name="connsiteX6" fmla="*/ 24442 w 122075"/>
                                                                                    <a:gd name="connsiteY6" fmla="*/ 242933 h 462283"/>
                                                                                    <a:gd name="connsiteX7" fmla="*/ 630 w 122075"/>
                                                                                    <a:gd name="connsiteY7" fmla="*/ 46 h 462283"/>
                                                                                  </a:gdLst>
                                                                                  <a:ahLst/>
                                                                                  <a:cxnLst>
                                                                                    <a:cxn ang="0">
                                                                                      <a:pos x="connsiteX0" y="connsiteY0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" y="connsiteY1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" y="connsiteY2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3" y="connsiteY3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4" y="connsiteY4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5" y="connsiteY5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6" y="connsiteY6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7" y="connsiteY7"/>
                                                                                    </a:cxn>
                                                                                  </a:cxnLst>
                                                                                  <a:rect l="l" t="t" r="r" b="b"/>
                                                                                  <a:pathLst>
                                                                                    <a:path w="122075" h="462283">
                                                                                      <a:moveTo>
                                                                                        <a:pt x="630" y="46"/>
                                                                                      </a:moveTo>
                                                                                      <a:cubicBezTo>
                                                                                        <a:pt x="-2148" y="-3129"/>
                                                                                        <a:pt x="4995" y="158796"/>
                                                                                        <a:pt x="7773" y="223883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0551" y="288970"/>
                                                                                        <a:pt x="9361" y="351280"/>
                                                                                        <a:pt x="17298" y="390571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5236" y="429862"/>
                                                                                        <a:pt x="37936" y="450896"/>
                                                                                        <a:pt x="55398" y="459627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72860" y="468358"/>
                                                                                        <a:pt x="121676" y="453674"/>
                                                                                        <a:pt x="122073" y="442958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22470" y="432242"/>
                                                                                        <a:pt x="74052" y="428671"/>
                                                                                        <a:pt x="57780" y="395333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41508" y="361996"/>
                                                                                        <a:pt x="31983" y="306433"/>
                                                                                        <a:pt x="24442" y="242933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6901" y="179433"/>
                                                                                        <a:pt x="3408" y="3221"/>
                                                                                        <a:pt x="630" y="46"/>
                                                                                      </a:cubicBezTo>
                                                                                      <a:close/>
                                                                                    </a:path>
                                                                                  </a:pathLst>
                                                                                </a:custGeom>
                                                                                <a:grpFill/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</p:spPr>
                                                                              <p:style>
                                                                                <a:lnRef idx="2">
                                                                                  <a:schemeClr val="accent1">
                                                                                    <a:shade val="50000"/>
                                                                                  </a:schemeClr>
                                                                                </a:lnRef>
                                                                                <a:fillRef idx="1">
                                                                                  <a:schemeClr val="accent1"/>
                                                                                </a:fillRef>
                                                                                <a:effectRef idx="0">
                                                                                  <a:schemeClr val="accent1"/>
                                                                                </a:effectRef>
                                                                                <a:fontRef idx="minor">
                                                                                  <a:schemeClr val="lt1"/>
                                                                                </a:fontRef>
                                                                              </p:style>
                                                                              <p:txBody>
                                                                                <a:bodyPr rtlCol="0" anchor="ctr"/>
                                                                                <a:lstStyle/>
                                                                                <a:p>
                                                                                  <a:pPr algn="ctr"/>
                                                                                  <a:endParaRPr lang="en-AU"/>
                                                                                </a:p>
                                                                              </p:txBody>
                                                                            </p:sp>
                                                                          </p:grpSp>
                                                                          <p:sp>
                                                                            <p:nvSpPr>
                                                                              <p:cNvPr id="245" name="Freeform 32">
                                                                                <a:extLst>
                                                                                  <a:ext uri="{FF2B5EF4-FFF2-40B4-BE49-F238E27FC236}">
                                                                                    <a16:creationId xmlns:a16="http://schemas.microsoft.com/office/drawing/2014/main" id="{A4B02C39-B775-4F0A-BC3A-12B4E2EE2981}"/>
                                                                                  </a:ext>
                                                                                </a:extLst>
                                                                              </p:cNvPr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6862521" y="2776303"/>
                                                                                <a:ext cx="295731" cy="233660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295517 w 295731"/>
                                                                                  <a:gd name="connsiteY0" fmla="*/ 235 h 233660"/>
                                                                                  <a:gd name="connsiteX1" fmla="*/ 214554 w 295731"/>
                                                                                  <a:gd name="connsiteY1" fmla="*/ 114535 h 233660"/>
                                                                                  <a:gd name="connsiteX2" fmla="*/ 105017 w 295731"/>
                                                                                  <a:gd name="connsiteY2" fmla="*/ 152635 h 233660"/>
                                                                                  <a:gd name="connsiteX3" fmla="*/ 242 w 295731"/>
                                                                                  <a:gd name="connsiteY3" fmla="*/ 195497 h 233660"/>
                                                                                  <a:gd name="connsiteX4" fmla="*/ 76442 w 295731"/>
                                                                                  <a:gd name="connsiteY4" fmla="*/ 200260 h 233660"/>
                                                                                  <a:gd name="connsiteX5" fmla="*/ 85967 w 295731"/>
                                                                                  <a:gd name="connsiteY5" fmla="*/ 233597 h 233660"/>
                                                                                  <a:gd name="connsiteX6" fmla="*/ 114542 w 295731"/>
                                                                                  <a:gd name="connsiteY6" fmla="*/ 190735 h 233660"/>
                                                                                  <a:gd name="connsiteX7" fmla="*/ 185979 w 295731"/>
                                                                                  <a:gd name="connsiteY7" fmla="*/ 162160 h 233660"/>
                                                                                  <a:gd name="connsiteX8" fmla="*/ 185979 w 295731"/>
                                                                                  <a:gd name="connsiteY8" fmla="*/ 224072 h 233660"/>
                                                                                  <a:gd name="connsiteX9" fmla="*/ 238367 w 295731"/>
                                                                                  <a:gd name="connsiteY9" fmla="*/ 190735 h 233660"/>
                                                                                  <a:gd name="connsiteX10" fmla="*/ 238367 w 295731"/>
                                                                                  <a:gd name="connsiteY10" fmla="*/ 147872 h 233660"/>
                                                                                  <a:gd name="connsiteX11" fmla="*/ 295517 w 295731"/>
                                                                                  <a:gd name="connsiteY11" fmla="*/ 235 h 233660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" y="connsiteY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9" y="connsiteY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0" y="connsiteY1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1" y="connsiteY11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295731" h="233660">
                                                                                    <a:moveTo>
                                                                                      <a:pt x="295517" y="235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291548" y="-5321"/>
                                                                                      <a:pt x="246304" y="89135"/>
                                                                                      <a:pt x="214554" y="11453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82804" y="139935"/>
                                                                                      <a:pt x="140736" y="139141"/>
                                                                                      <a:pt x="105017" y="15263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9298" y="166129"/>
                                                                                      <a:pt x="5004" y="187560"/>
                                                                                      <a:pt x="242" y="19549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-4521" y="203435"/>
                                                                                      <a:pt x="62154" y="193910"/>
                                                                                      <a:pt x="76442" y="20026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0730" y="206610"/>
                                                                                      <a:pt x="79617" y="235185"/>
                                                                                      <a:pt x="85967" y="23359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2317" y="232010"/>
                                                                                      <a:pt x="97873" y="202641"/>
                                                                                      <a:pt x="114542" y="19073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31211" y="178829"/>
                                                                                      <a:pt x="174073" y="156604"/>
                                                                                      <a:pt x="185979" y="16216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97885" y="167716"/>
                                                                                      <a:pt x="177248" y="219310"/>
                                                                                      <a:pt x="185979" y="22407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94710" y="228834"/>
                                                                                      <a:pt x="229636" y="203435"/>
                                                                                      <a:pt x="238367" y="19073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47098" y="178035"/>
                                                                                      <a:pt x="229636" y="175653"/>
                                                                                      <a:pt x="238367" y="14787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47098" y="120091"/>
                                                                                      <a:pt x="299486" y="5791"/>
                                                                                      <a:pt x="295517" y="235"/>
                                                                                    </a:cubicBezTo>
                                                                                    <a:close/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grpFill/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</p:spPr>
                                                                            <p:style>
                                                                              <a:lnRef idx="2">
                                                                                <a:schemeClr val="accent1">
                                                                                  <a:shade val="50000"/>
                                                                                </a:schemeClr>
                                                                              </a:lnRef>
                                                                              <a:fillRef idx="1">
                                                                                <a:schemeClr val="accent1"/>
                                                                              </a:fillRef>
                                                                              <a:effectRef idx="0">
                                                                                <a:schemeClr val="accent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lt1"/>
                                                                              </a:fontRef>
                                                                            </p:style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/>
                                                                              <a:p>
                                                                                <a:pPr algn="ctr"/>
                                                                                <a:endParaRPr lang="en-AU"/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</p:grpSp>
                                                                        <p:sp>
                                                                          <p:nvSpPr>
                                                                            <p:cNvPr id="242" name="Freeform 29">
                                                                              <a:extLst>
                                                                                <a:ext uri="{FF2B5EF4-FFF2-40B4-BE49-F238E27FC236}">
                                                                                  <a16:creationId xmlns:a16="http://schemas.microsoft.com/office/drawing/2014/main" id="{83349A0A-6FD7-44DB-AC55-0F5324E51580}"/>
                                                                                </a:ext>
                                                                              </a:extLst>
                                                                            </p:cNvPr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 rot="169952">
                                                                              <a:off x="4376575" y="3130285"/>
                                                                              <a:ext cx="522046" cy="145598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164 w 522046"/>
                                                                                <a:gd name="connsiteY0" fmla="*/ 271 h 145598"/>
                                                                                <a:gd name="connsiteX1" fmla="*/ 69220 w 522046"/>
                                                                                <a:gd name="connsiteY1" fmla="*/ 50278 h 145598"/>
                                                                                <a:gd name="connsiteX2" fmla="*/ 90652 w 522046"/>
                                                                                <a:gd name="connsiteY2" fmla="*/ 28846 h 145598"/>
                                                                                <a:gd name="connsiteX3" fmla="*/ 97795 w 522046"/>
                                                                                <a:gd name="connsiteY3" fmla="*/ 69328 h 145598"/>
                                                                                <a:gd name="connsiteX4" fmla="*/ 131133 w 522046"/>
                                                                                <a:gd name="connsiteY4" fmla="*/ 76471 h 145598"/>
                                                                                <a:gd name="connsiteX5" fmla="*/ 154945 w 522046"/>
                                                                                <a:gd name="connsiteY5" fmla="*/ 52659 h 145598"/>
                                                                                <a:gd name="connsiteX6" fmla="*/ 164470 w 522046"/>
                                                                                <a:gd name="connsiteY6" fmla="*/ 97903 h 145598"/>
                                                                                <a:gd name="connsiteX7" fmla="*/ 209714 w 522046"/>
                                                                                <a:gd name="connsiteY7" fmla="*/ 128859 h 145598"/>
                                                                                <a:gd name="connsiteX8" fmla="*/ 250195 w 522046"/>
                                                                                <a:gd name="connsiteY8" fmla="*/ 102665 h 145598"/>
                                                                                <a:gd name="connsiteX9" fmla="*/ 274008 w 522046"/>
                                                                                <a:gd name="connsiteY9" fmla="*/ 126478 h 145598"/>
                                                                                <a:gd name="connsiteX10" fmla="*/ 338302 w 522046"/>
                                                                                <a:gd name="connsiteY10" fmla="*/ 114571 h 145598"/>
                                                                                <a:gd name="connsiteX11" fmla="*/ 350208 w 522046"/>
                                                                                <a:gd name="connsiteY11" fmla="*/ 97903 h 145598"/>
                                                                                <a:gd name="connsiteX12" fmla="*/ 376402 w 522046"/>
                                                                                <a:gd name="connsiteY12" fmla="*/ 131240 h 145598"/>
                                                                                <a:gd name="connsiteX13" fmla="*/ 409739 w 522046"/>
                                                                                <a:gd name="connsiteY13" fmla="*/ 109809 h 145598"/>
                                                                                <a:gd name="connsiteX14" fmla="*/ 424027 w 522046"/>
                                                                                <a:gd name="connsiteY14" fmla="*/ 64565 h 145598"/>
                                                                                <a:gd name="connsiteX15" fmla="*/ 454983 w 522046"/>
                                                                                <a:gd name="connsiteY15" fmla="*/ 119334 h 145598"/>
                                                                                <a:gd name="connsiteX16" fmla="*/ 490702 w 522046"/>
                                                                                <a:gd name="connsiteY16" fmla="*/ 112190 h 145598"/>
                                                                                <a:gd name="connsiteX17" fmla="*/ 490702 w 522046"/>
                                                                                <a:gd name="connsiteY17" fmla="*/ 62184 h 145598"/>
                                                                                <a:gd name="connsiteX18" fmla="*/ 521658 w 522046"/>
                                                                                <a:gd name="connsiteY18" fmla="*/ 90759 h 145598"/>
                                                                                <a:gd name="connsiteX19" fmla="*/ 497845 w 522046"/>
                                                                                <a:gd name="connsiteY19" fmla="*/ 131240 h 145598"/>
                                                                                <a:gd name="connsiteX20" fmla="*/ 371639 w 522046"/>
                                                                                <a:gd name="connsiteY20" fmla="*/ 145528 h 145598"/>
                                                                                <a:gd name="connsiteX21" fmla="*/ 147802 w 522046"/>
                                                                                <a:gd name="connsiteY21" fmla="*/ 126478 h 145598"/>
                                                                                <a:gd name="connsiteX22" fmla="*/ 52552 w 522046"/>
                                                                                <a:gd name="connsiteY22" fmla="*/ 76471 h 145598"/>
                                                                                <a:gd name="connsiteX23" fmla="*/ 164 w 522046"/>
                                                                                <a:gd name="connsiteY23" fmla="*/ 271 h 145598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2" y="connsiteY1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3" y="connsiteY1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4" y="connsiteY1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5" y="connsiteY1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6" y="connsiteY1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7" y="connsiteY1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8" y="connsiteY1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9" y="connsiteY1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0" y="connsiteY2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1" y="connsiteY2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2" y="connsiteY2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3" y="connsiteY23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522046" h="145598">
                                                                                  <a:moveTo>
                                                                                    <a:pt x="164" y="271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2942" y="-4094"/>
                                                                                    <a:pt x="54139" y="45516"/>
                                                                                    <a:pt x="69220" y="5027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4301" y="55041"/>
                                                                                    <a:pt x="85890" y="25671"/>
                                                                                    <a:pt x="90652" y="2884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5414" y="32021"/>
                                                                                    <a:pt x="91048" y="61391"/>
                                                                                    <a:pt x="97795" y="6932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4542" y="77266"/>
                                                                                    <a:pt x="121608" y="79249"/>
                                                                                    <a:pt x="131133" y="7647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40658" y="73693"/>
                                                                                    <a:pt x="149389" y="49087"/>
                                                                                    <a:pt x="154945" y="5265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60501" y="56231"/>
                                                                                    <a:pt x="155342" y="85203"/>
                                                                                    <a:pt x="164470" y="9790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73598" y="110603"/>
                                                                                    <a:pt x="195427" y="128065"/>
                                                                                    <a:pt x="209714" y="12885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24001" y="129653"/>
                                                                                    <a:pt x="239479" y="103062"/>
                                                                                    <a:pt x="250195" y="10266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60911" y="102268"/>
                                                                                    <a:pt x="259324" y="124494"/>
                                                                                    <a:pt x="274008" y="12647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88692" y="128462"/>
                                                                                    <a:pt x="325602" y="119334"/>
                                                                                    <a:pt x="338302" y="11457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51002" y="109808"/>
                                                                                    <a:pt x="343858" y="95125"/>
                                                                                    <a:pt x="350208" y="9790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56558" y="100681"/>
                                                                                    <a:pt x="366480" y="129256"/>
                                                                                    <a:pt x="376402" y="13124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86324" y="133224"/>
                                                                                    <a:pt x="401802" y="120922"/>
                                                                                    <a:pt x="409739" y="10980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17677" y="98697"/>
                                                                                    <a:pt x="416486" y="62977"/>
                                                                                    <a:pt x="424027" y="6456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31568" y="66153"/>
                                                                                    <a:pt x="443871" y="111397"/>
                                                                                    <a:pt x="454983" y="11933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66096" y="127272"/>
                                                                                    <a:pt x="484749" y="121715"/>
                                                                                    <a:pt x="490702" y="11219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96655" y="102665"/>
                                                                                    <a:pt x="485543" y="65756"/>
                                                                                    <a:pt x="490702" y="6218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95861" y="58612"/>
                                                                                    <a:pt x="520468" y="79250"/>
                                                                                    <a:pt x="521658" y="9075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22848" y="102268"/>
                                                                                    <a:pt x="522848" y="122112"/>
                                                                                    <a:pt x="497845" y="13124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72842" y="140368"/>
                                                                                    <a:pt x="429979" y="146322"/>
                                                                                    <a:pt x="371639" y="14552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13299" y="144734"/>
                                                                                    <a:pt x="200983" y="137987"/>
                                                                                    <a:pt x="147802" y="12647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4621" y="114969"/>
                                                                                    <a:pt x="74777" y="94727"/>
                                                                                    <a:pt x="52552" y="7647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0327" y="58215"/>
                                                                                    <a:pt x="-2614" y="4636"/>
                                                                                    <a:pt x="164" y="271"/>
                                                                                  </a:cubicBezTo>
                                                                                  <a:close/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grpFill/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</p:spPr>
                                                                          <p:style>
                                                                            <a:lnRef idx="2">
                                                                              <a:schemeClr val="accent1">
                                                                                <a:shade val="50000"/>
                                                                              </a:schemeClr>
                                                                            </a:lnRef>
                                                                            <a:fillRef idx="1">
                                                                              <a:schemeClr val="accent1"/>
                                                                            </a:fillRef>
                                                                            <a:effectRef idx="0">
                                                                              <a:schemeClr val="accent1"/>
                                                                            </a:effectRef>
                                                                            <a:fontRef idx="minor">
                                                                              <a:schemeClr val="lt1"/>
                                                                            </a:fontRef>
                                                                          </p:style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/>
                                                                            <a:p>
                                                                              <a:pPr algn="ctr"/>
                                                                              <a:endParaRPr lang="en-AU"/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243" name="Freeform 30">
                                                                              <a:extLst>
                                                                                <a:ext uri="{FF2B5EF4-FFF2-40B4-BE49-F238E27FC236}">
                                                                                  <a16:creationId xmlns:a16="http://schemas.microsoft.com/office/drawing/2014/main" id="{CCFCD887-BE79-4F8D-B416-F29A17918A74}"/>
                                                                                </a:ext>
                                                                              </a:extLst>
                                                                            </p:cNvPr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 rot="210706">
                                                                              <a:off x="4267002" y="2972636"/>
                                                                              <a:ext cx="744170" cy="325426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95 w 633831"/>
                                                                                <a:gd name="connsiteY0" fmla="*/ 259 h 297945"/>
                                                                                <a:gd name="connsiteX1" fmla="*/ 92964 w 633831"/>
                                                                                <a:gd name="connsiteY1" fmla="*/ 143134 h 297945"/>
                                                                                <a:gd name="connsiteX2" fmla="*/ 221551 w 633831"/>
                                                                                <a:gd name="connsiteY2" fmla="*/ 224097 h 297945"/>
                                                                                <a:gd name="connsiteX3" fmla="*/ 300133 w 633831"/>
                                                                                <a:gd name="connsiteY3" fmla="*/ 247909 h 297945"/>
                                                                                <a:gd name="connsiteX4" fmla="*/ 452533 w 633831"/>
                                                                                <a:gd name="connsiteY4" fmla="*/ 247909 h 297945"/>
                                                                                <a:gd name="connsiteX5" fmla="*/ 573976 w 633831"/>
                                                                                <a:gd name="connsiteY5" fmla="*/ 233622 h 297945"/>
                                                                                <a:gd name="connsiteX6" fmla="*/ 633508 w 633831"/>
                                                                                <a:gd name="connsiteY6" fmla="*/ 200284 h 297945"/>
                                                                                <a:gd name="connsiteX7" fmla="*/ 588264 w 633831"/>
                                                                                <a:gd name="connsiteY7" fmla="*/ 259815 h 297945"/>
                                                                                <a:gd name="connsiteX8" fmla="*/ 409670 w 633831"/>
                                                                                <a:gd name="connsiteY8" fmla="*/ 297915 h 297945"/>
                                                                                <a:gd name="connsiteX9" fmla="*/ 185833 w 633831"/>
                                                                                <a:gd name="connsiteY9" fmla="*/ 264578 h 297945"/>
                                                                                <a:gd name="connsiteX10" fmla="*/ 109633 w 633831"/>
                                                                                <a:gd name="connsiteY10" fmla="*/ 181234 h 297945"/>
                                                                                <a:gd name="connsiteX11" fmla="*/ 95 w 633831"/>
                                                                                <a:gd name="connsiteY11" fmla="*/ 259 h 297945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633831" h="297945">
                                                                                  <a:moveTo>
                                                                                    <a:pt x="95" y="259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-2683" y="-6091"/>
                                                                                    <a:pt x="56055" y="105828"/>
                                                                                    <a:pt x="92964" y="14313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29873" y="180440"/>
                                                                                    <a:pt x="187023" y="206635"/>
                                                                                    <a:pt x="221551" y="22409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56079" y="241559"/>
                                                                                    <a:pt x="261636" y="243940"/>
                                                                                    <a:pt x="300133" y="24790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38630" y="251878"/>
                                                                                    <a:pt x="406893" y="250290"/>
                                                                                    <a:pt x="452533" y="24790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98174" y="245528"/>
                                                                                    <a:pt x="543813" y="241560"/>
                                                                                    <a:pt x="573976" y="23362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04139" y="225684"/>
                                                                                    <a:pt x="631127" y="195919"/>
                                                                                    <a:pt x="633508" y="20028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35889" y="204649"/>
                                                                                    <a:pt x="625570" y="243543"/>
                                                                                    <a:pt x="588264" y="25981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50958" y="276087"/>
                                                                                    <a:pt x="476742" y="297121"/>
                                                                                    <a:pt x="409670" y="29791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42598" y="298709"/>
                                                                                    <a:pt x="235839" y="284025"/>
                                                                                    <a:pt x="185833" y="26457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35827" y="245131"/>
                                                                                    <a:pt x="138208" y="221318"/>
                                                                                    <a:pt x="109633" y="18123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1058" y="141150"/>
                                                                                    <a:pt x="2873" y="6609"/>
                                                                                    <a:pt x="95" y="259"/>
                                                                                  </a:cubicBezTo>
                                                                                  <a:close/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grpFill/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</p:spPr>
                                                                          <p:style>
                                                                            <a:lnRef idx="2">
                                                                              <a:schemeClr val="accent1">
                                                                                <a:shade val="50000"/>
                                                                              </a:schemeClr>
                                                                            </a:lnRef>
                                                                            <a:fillRef idx="1">
                                                                              <a:schemeClr val="accent1"/>
                                                                            </a:fillRef>
                                                                            <a:effectRef idx="0">
                                                                              <a:schemeClr val="accent1"/>
                                                                            </a:effectRef>
                                                                            <a:fontRef idx="minor">
                                                                              <a:schemeClr val="lt1"/>
                                                                            </a:fontRef>
                                                                          </p:style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/>
                                                                            <a:p>
                                                                              <a:pPr algn="ctr"/>
                                                                              <a:endParaRPr lang="en-AU" dirty="0"/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</p:grpSp>
                                                                      <p:sp>
                                                                        <p:nvSpPr>
                                                                          <p:cNvPr id="240" name="Freeform 27">
                                                                            <a:extLst>
                                                                              <a:ext uri="{FF2B5EF4-FFF2-40B4-BE49-F238E27FC236}">
                                                                                <a16:creationId xmlns:a16="http://schemas.microsoft.com/office/drawing/2014/main" id="{4B385769-F51D-4EF4-B057-81B3BB95405A}"/>
                                                                              </a:ext>
                                                                            </a:extLst>
                                                                          </p:cNvPr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6018486" y="3112745"/>
                                                                            <a:ext cx="199146" cy="249683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198164 w 199146"/>
                                                                              <a:gd name="connsiteY0" fmla="*/ 33680 h 249683"/>
                                                                              <a:gd name="connsiteX1" fmla="*/ 71164 w 199146"/>
                                                                              <a:gd name="connsiteY1" fmla="*/ 5105 h 249683"/>
                                                                              <a:gd name="connsiteX2" fmla="*/ 1314 w 199146"/>
                                                                              <a:gd name="connsiteY2" fmla="*/ 141630 h 249683"/>
                                                                              <a:gd name="connsiteX3" fmla="*/ 29889 w 199146"/>
                                                                              <a:gd name="connsiteY3" fmla="*/ 249580 h 249683"/>
                                                                              <a:gd name="connsiteX4" fmla="*/ 83864 w 199146"/>
                                                                              <a:gd name="connsiteY4" fmla="*/ 122580 h 249683"/>
                                                                              <a:gd name="connsiteX5" fmla="*/ 128314 w 199146"/>
                                                                              <a:gd name="connsiteY5" fmla="*/ 78130 h 249683"/>
                                                                              <a:gd name="connsiteX6" fmla="*/ 198164 w 199146"/>
                                                                              <a:gd name="connsiteY6" fmla="*/ 33680 h 249683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199146" h="249683">
                                                                                <a:moveTo>
                                                                                  <a:pt x="198164" y="33680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188639" y="21509"/>
                                                                                  <a:pt x="103972" y="-12887"/>
                                                                                  <a:pt x="71164" y="510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8356" y="23097"/>
                                                                                  <a:pt x="8193" y="100884"/>
                                                                                  <a:pt x="1314" y="14163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-5565" y="182376"/>
                                                                                  <a:pt x="16131" y="252755"/>
                                                                                  <a:pt x="29889" y="24958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3647" y="246405"/>
                                                                                  <a:pt x="67460" y="151155"/>
                                                                                  <a:pt x="83864" y="12258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00268" y="94005"/>
                                                                                  <a:pt x="111381" y="91359"/>
                                                                                  <a:pt x="128314" y="7813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45247" y="64901"/>
                                                                                  <a:pt x="207689" y="45851"/>
                                                                                  <a:pt x="198164" y="33680"/>
                                                                                </a:cubicBezTo>
                                                                                <a:close/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grpFill/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/>
                                                                          <a:p>
                                                                            <a:pPr algn="ctr"/>
                                                                            <a:endParaRPr lang="en-AU"/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</p:grpSp>
                                                                    <p:sp>
                                                                      <p:nvSpPr>
                                                                        <p:cNvPr id="238" name="Freeform 25">
                                                                          <a:extLst>
                                                                            <a:ext uri="{FF2B5EF4-FFF2-40B4-BE49-F238E27FC236}">
                                                                              <a16:creationId xmlns:a16="http://schemas.microsoft.com/office/drawing/2014/main" id="{4D0CDE25-A11E-4A92-AE6E-B6AE22A50D93}"/>
                                                                            </a:ext>
                                                                          </a:extLst>
                                                                        </p:cNvPr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6758021" y="2918609"/>
                                                                          <a:ext cx="103904" cy="426257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20604 w 103904"/>
                                                                            <a:gd name="connsiteY0" fmla="*/ 21441 h 426257"/>
                                                                            <a:gd name="connsiteX1" fmla="*/ 11079 w 103904"/>
                                                                            <a:gd name="connsiteY1" fmla="*/ 199241 h 426257"/>
                                                                            <a:gd name="connsiteX2" fmla="*/ 1554 w 103904"/>
                                                                            <a:gd name="connsiteY2" fmla="*/ 424666 h 426257"/>
                                                                            <a:gd name="connsiteX3" fmla="*/ 46004 w 103904"/>
                                                                            <a:gd name="connsiteY3" fmla="*/ 291316 h 426257"/>
                                                                            <a:gd name="connsiteX4" fmla="*/ 93629 w 103904"/>
                                                                            <a:gd name="connsiteY4" fmla="*/ 129391 h 426257"/>
                                                                            <a:gd name="connsiteX5" fmla="*/ 103154 w 103904"/>
                                                                            <a:gd name="connsiteY5" fmla="*/ 56366 h 426257"/>
                                                                            <a:gd name="connsiteX6" fmla="*/ 80929 w 103904"/>
                                                                            <a:gd name="connsiteY6" fmla="*/ 8741 h 426257"/>
                                                                            <a:gd name="connsiteX7" fmla="*/ 20604 w 103904"/>
                                                                            <a:gd name="connsiteY7" fmla="*/ 21441 h 426257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" y="connsiteY7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103904" h="426257">
                                                                              <a:moveTo>
                                                                                <a:pt x="20604" y="21441"/>
                                                                              </a:moveTo>
                                                                              <a:cubicBezTo>
                                                                                <a:pt x="8962" y="53191"/>
                                                                                <a:pt x="14254" y="132037"/>
                                                                                <a:pt x="11079" y="19924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904" y="266445"/>
                                                                                <a:pt x="-4267" y="409320"/>
                                                                                <a:pt x="1554" y="42466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375" y="440012"/>
                                                                                <a:pt x="30658" y="340529"/>
                                                                                <a:pt x="46004" y="29131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1350" y="242103"/>
                                                                                <a:pt x="84104" y="168549"/>
                                                                                <a:pt x="93629" y="12939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3154" y="90233"/>
                                                                                <a:pt x="105271" y="76474"/>
                                                                                <a:pt x="103154" y="5636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1037" y="36258"/>
                                                                                <a:pt x="93100" y="17208"/>
                                                                                <a:pt x="80929" y="874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8758" y="274"/>
                                                                                <a:pt x="32246" y="-10309"/>
                                                                                <a:pt x="20604" y="21441"/>
                                                                              </a:cubicBezTo>
                                                                              <a:close/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grpFill/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</p:spPr>
                                                                      <p:style>
                                                                        <a:lnRef idx="2">
                                                                          <a:schemeClr val="accent1">
                                                                            <a:shade val="50000"/>
                                                                          </a:schemeClr>
                                                                        </a:lnRef>
                                                                        <a:fillRef idx="1">
                                                                          <a:schemeClr val="accent1"/>
                                                                        </a:fillRef>
                                                                        <a:effectRef idx="0">
                                                                          <a:schemeClr val="accent1"/>
                                                                        </a:effectRef>
                                                                        <a:fontRef idx="minor">
                                                                          <a:schemeClr val="lt1"/>
                                                                        </a:fontRef>
                                                                      </p:style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algn="ctr"/>
                                                                          <a:endParaRPr lang="en-AU"/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</p:grpSp>
                                                                  <p:sp>
                                                                    <p:nvSpPr>
                                                                      <p:cNvPr id="236" name="Freeform 23">
                                                                        <a:extLst>
                                                                          <a:ext uri="{FF2B5EF4-FFF2-40B4-BE49-F238E27FC236}">
                                                                            <a16:creationId xmlns:a16="http://schemas.microsoft.com/office/drawing/2014/main" id="{14351025-3786-4B87-9254-414374193E18}"/>
                                                                          </a:ext>
                                                                        </a:extLst>
                                                                      </p:cNvPr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5622854" y="3150230"/>
                                                                        <a:ext cx="127525" cy="136306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46465 w 127525"/>
                                                                          <a:gd name="connsiteY0" fmla="*/ 68 h 136306"/>
                                                                          <a:gd name="connsiteX1" fmla="*/ 1221 w 127525"/>
                                                                          <a:gd name="connsiteY1" fmla="*/ 54836 h 136306"/>
                                                                          <a:gd name="connsiteX2" fmla="*/ 17890 w 127525"/>
                                                                          <a:gd name="connsiteY2" fmla="*/ 90555 h 136306"/>
                                                                          <a:gd name="connsiteX3" fmla="*/ 70277 w 127525"/>
                                                                          <a:gd name="connsiteY3" fmla="*/ 97699 h 136306"/>
                                                                          <a:gd name="connsiteX4" fmla="*/ 127427 w 127525"/>
                                                                          <a:gd name="connsiteY4" fmla="*/ 135799 h 136306"/>
                                                                          <a:gd name="connsiteX5" fmla="*/ 55990 w 127525"/>
                                                                          <a:gd name="connsiteY5" fmla="*/ 66743 h 136306"/>
                                                                          <a:gd name="connsiteX6" fmla="*/ 46465 w 127525"/>
                                                                          <a:gd name="connsiteY6" fmla="*/ 68 h 136306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  <a:cxn ang="0">
                                                                            <a:pos x="connsiteX6" y="connsiteY6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127525" h="136306">
                                                                            <a:moveTo>
                                                                              <a:pt x="46465" y="68"/>
                                                                            </a:moveTo>
                                                                            <a:cubicBezTo>
                                                                              <a:pt x="37337" y="-1916"/>
                                                                              <a:pt x="5983" y="39755"/>
                                                                              <a:pt x="1221" y="54836"/>
                                                                            </a:cubicBezTo>
                                                                            <a:cubicBezTo>
                                                                              <a:pt x="-3541" y="69917"/>
                                                                              <a:pt x="6381" y="83411"/>
                                                                              <a:pt x="17890" y="90555"/>
                                                                            </a:cubicBezTo>
                                                                            <a:cubicBezTo>
                                                                              <a:pt x="29399" y="97699"/>
                                                                              <a:pt x="52021" y="90158"/>
                                                                              <a:pt x="70277" y="97699"/>
                                                                            </a:cubicBezTo>
                                                                            <a:cubicBezTo>
                                                                              <a:pt x="88533" y="105240"/>
                                                                              <a:pt x="129808" y="140958"/>
                                                                              <a:pt x="127427" y="135799"/>
                                                                            </a:cubicBezTo>
                                                                            <a:cubicBezTo>
                                                                              <a:pt x="125046" y="130640"/>
                                                                              <a:pt x="68293" y="87777"/>
                                                                              <a:pt x="55990" y="66743"/>
                                                                            </a:cubicBezTo>
                                                                            <a:cubicBezTo>
                                                                              <a:pt x="43687" y="45709"/>
                                                                              <a:pt x="55593" y="2052"/>
                                                                              <a:pt x="46465" y="68"/>
                                                                            </a:cubicBezTo>
                                                                            <a:close/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grpFill/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accent1">
                                                                          <a:shade val="50000"/>
                                                                        </a:schemeClr>
                                                                      </a:lnRef>
                                                                      <a:fillRef idx="1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lt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algn="ctr"/>
                                                                        <a:endParaRPr lang="en-AU"/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</p:grpSp>
                                                                <p:sp>
                                                                  <p:nvSpPr>
                                                                    <p:cNvPr id="234" name="Freeform 21">
                                                                      <a:extLst>
                                                                        <a:ext uri="{FF2B5EF4-FFF2-40B4-BE49-F238E27FC236}">
                                                                          <a16:creationId xmlns:a16="http://schemas.microsoft.com/office/drawing/2014/main" id="{9665E285-16B1-4DA5-8742-F2B89BF241EB}"/>
                                                                        </a:ext>
                                                                      </a:extLst>
                                                                    </p:cNvPr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>
                                                                      <a:off x="5743568" y="3278925"/>
                                                                      <a:ext cx="262090" cy="143394"/>
                                                                    </a:xfrm>
                                                                    <a:custGeom>
                                                                      <a:avLst/>
                                                                      <a:gdLst>
                                                                        <a:gd name="connsiteX0" fmla="*/ 7 w 262090"/>
                                                                        <a:gd name="connsiteY0" fmla="*/ 58 h 143394"/>
                                                                        <a:gd name="connsiteX1" fmla="*/ 42870 w 262090"/>
                                                                        <a:gd name="connsiteY1" fmla="*/ 73877 h 143394"/>
                                                                        <a:gd name="connsiteX2" fmla="*/ 104782 w 262090"/>
                                                                        <a:gd name="connsiteY2" fmla="*/ 128645 h 143394"/>
                                                                        <a:gd name="connsiteX3" fmla="*/ 176220 w 262090"/>
                                                                        <a:gd name="connsiteY3" fmla="*/ 138170 h 143394"/>
                                                                        <a:gd name="connsiteX4" fmla="*/ 261945 w 262090"/>
                                                                        <a:gd name="connsiteY4" fmla="*/ 57208 h 143394"/>
                                                                        <a:gd name="connsiteX5" fmla="*/ 154788 w 262090"/>
                                                                        <a:gd name="connsiteY5" fmla="*/ 100070 h 143394"/>
                                                                        <a:gd name="connsiteX6" fmla="*/ 40488 w 262090"/>
                                                                        <a:gd name="connsiteY6" fmla="*/ 61970 h 143394"/>
                                                                        <a:gd name="connsiteX7" fmla="*/ 7 w 262090"/>
                                                                        <a:gd name="connsiteY7" fmla="*/ 58 h 143394"/>
                                                                      </a:gdLst>
                                                                      <a:ahLst/>
                                                                      <a:cxnLst>
                                                                        <a:cxn ang="0">
                                                                          <a:pos x="connsiteX0" y="connsiteY0"/>
                                                                        </a:cxn>
                                                                        <a:cxn ang="0">
                                                                          <a:pos x="connsiteX1" y="connsiteY1"/>
                                                                        </a:cxn>
                                                                        <a:cxn ang="0">
                                                                          <a:pos x="connsiteX2" y="connsiteY2"/>
                                                                        </a:cxn>
                                                                        <a:cxn ang="0">
                                                                          <a:pos x="connsiteX3" y="connsiteY3"/>
                                                                        </a:cxn>
                                                                        <a:cxn ang="0">
                                                                          <a:pos x="connsiteX4" y="connsiteY4"/>
                                                                        </a:cxn>
                                                                        <a:cxn ang="0">
                                                                          <a:pos x="connsiteX5" y="connsiteY5"/>
                                                                        </a:cxn>
                                                                        <a:cxn ang="0">
                                                                          <a:pos x="connsiteX6" y="connsiteY6"/>
                                                                        </a:cxn>
                                                                        <a:cxn ang="0">
                                                                          <a:pos x="connsiteX7" y="connsiteY7"/>
                                                                        </a:cxn>
                                                                      </a:cxnLst>
                                                                      <a:rect l="l" t="t" r="r" b="b"/>
                                                                      <a:pathLst>
                                                                        <a:path w="262090" h="143394">
                                                                          <a:moveTo>
                                                                            <a:pt x="7" y="58"/>
                                                                          </a:moveTo>
                                                                          <a:cubicBezTo>
                                                                            <a:pt x="404" y="2042"/>
                                                                            <a:pt x="25407" y="52446"/>
                                                                            <a:pt x="42870" y="73877"/>
                                                                          </a:cubicBezTo>
                                                                          <a:cubicBezTo>
                                                                            <a:pt x="60333" y="95308"/>
                                                                            <a:pt x="82557" y="117930"/>
                                                                            <a:pt x="104782" y="128645"/>
                                                                          </a:cubicBezTo>
                                                                          <a:cubicBezTo>
                                                                            <a:pt x="127007" y="139360"/>
                                                                            <a:pt x="150026" y="150076"/>
                                                                            <a:pt x="176220" y="138170"/>
                                                                          </a:cubicBezTo>
                                                                          <a:cubicBezTo>
                                                                            <a:pt x="202414" y="126264"/>
                                                                            <a:pt x="265517" y="63558"/>
                                                                            <a:pt x="261945" y="57208"/>
                                                                          </a:cubicBezTo>
                                                                          <a:cubicBezTo>
                                                                            <a:pt x="258373" y="50858"/>
                                                                            <a:pt x="191697" y="99276"/>
                                                                            <a:pt x="154788" y="100070"/>
                                                                          </a:cubicBezTo>
                                                                          <a:cubicBezTo>
                                                                            <a:pt x="117879" y="100864"/>
                                                                            <a:pt x="66682" y="77051"/>
                                                                            <a:pt x="40488" y="61970"/>
                                                                          </a:cubicBezTo>
                                                                          <a:cubicBezTo>
                                                                            <a:pt x="14294" y="46889"/>
                                                                            <a:pt x="-390" y="-1926"/>
                                                                            <a:pt x="7" y="58"/>
                                                                          </a:cubicBezTo>
                                                                          <a:close/>
                                                                        </a:path>
                                                                      </a:pathLst>
                                                                    </a:custGeom>
                                                                    <a:grpFill/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</p:spPr>
                                                                  <p:style>
                                                                    <a:lnRef idx="2">
                                                                      <a:schemeClr val="accent1">
                                                                        <a:shade val="50000"/>
                                                                      </a:schemeClr>
                                                                    </a:lnRef>
                                                                    <a:fillRef idx="1">
                                                                      <a:schemeClr val="accent1"/>
                                                                    </a:fillRef>
                                                                    <a:effectRef idx="0">
                                                                      <a:schemeClr val="accent1"/>
                                                                    </a:effectRef>
                                                                    <a:fontRef idx="minor">
                                                                      <a:schemeClr val="lt1"/>
                                                                    </a:fontRef>
                                                                  </p:style>
                                                                  <p:txBody>
                                                                    <a:bodyPr rtlCol="0" anchor="ctr"/>
                                                                    <a:lstStyle/>
                                                                    <a:p>
                                                                      <a:pPr algn="ctr"/>
                                                                      <a:endParaRPr lang="en-AU"/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</p:grpSp>
                                                              <p:sp>
                                                                <p:nvSpPr>
                                                                  <p:cNvPr id="232" name="Freeform 19">
                                                                    <a:extLst>
                                                                      <a:ext uri="{FF2B5EF4-FFF2-40B4-BE49-F238E27FC236}">
                                                                        <a16:creationId xmlns:a16="http://schemas.microsoft.com/office/drawing/2014/main" id="{2CD71A97-BFD3-45A5-BE5B-86210CAC9790}"/>
                                                                      </a:ext>
                                                                    </a:extLst>
                                                                  </p:cNvPr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5329143" y="3602544"/>
                                                                    <a:ext cx="142105" cy="469623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2476 w 142105"/>
                                                                      <a:gd name="connsiteY0" fmla="*/ 2669 h 469623"/>
                                                                      <a:gd name="connsiteX1" fmla="*/ 45338 w 142105"/>
                                                                      <a:gd name="connsiteY1" fmla="*/ 145544 h 469623"/>
                                                                      <a:gd name="connsiteX2" fmla="*/ 83438 w 142105"/>
                                                                      <a:gd name="connsiteY2" fmla="*/ 309850 h 469623"/>
                                                                      <a:gd name="connsiteX3" fmla="*/ 138207 w 142105"/>
                                                                      <a:gd name="connsiteY3" fmla="*/ 469394 h 469623"/>
                                                                      <a:gd name="connsiteX4" fmla="*/ 123920 w 142105"/>
                                                                      <a:gd name="connsiteY4" fmla="*/ 274131 h 469623"/>
                                                                      <a:gd name="connsiteX5" fmla="*/ 2476 w 142105"/>
                                                                      <a:gd name="connsiteY5" fmla="*/ 2669 h 469623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142105" h="469623">
                                                                        <a:moveTo>
                                                                          <a:pt x="2476" y="2669"/>
                                                                        </a:moveTo>
                                                                        <a:cubicBezTo>
                                                                          <a:pt x="-10621" y="-18762"/>
                                                                          <a:pt x="31844" y="94347"/>
                                                                          <a:pt x="45338" y="145544"/>
                                                                        </a:cubicBezTo>
                                                                        <a:cubicBezTo>
                                                                          <a:pt x="58832" y="196741"/>
                                                                          <a:pt x="67960" y="255875"/>
                                                                          <a:pt x="83438" y="309850"/>
                                                                        </a:cubicBezTo>
                                                                        <a:cubicBezTo>
                                                                          <a:pt x="98916" y="363825"/>
                                                                          <a:pt x="131460" y="475347"/>
                                                                          <a:pt x="138207" y="469394"/>
                                                                        </a:cubicBezTo>
                                                                        <a:cubicBezTo>
                                                                          <a:pt x="144954" y="463441"/>
                                                                          <a:pt x="144557" y="354696"/>
                                                                          <a:pt x="123920" y="274131"/>
                                                                        </a:cubicBezTo>
                                                                        <a:cubicBezTo>
                                                                          <a:pt x="103283" y="193566"/>
                                                                          <a:pt x="15573" y="24100"/>
                                                                          <a:pt x="2476" y="2669"/>
                                                                        </a:cubicBezTo>
                                                                        <a:close/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grpFill/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algn="ctr"/>
                                                                    <a:endParaRPr lang="en-AU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</p:grpSp>
                                                            <p:sp>
                                                              <p:nvSpPr>
                                                                <p:cNvPr id="230" name="Freeform 17">
                                                                  <a:extLst>
                                                                    <a:ext uri="{FF2B5EF4-FFF2-40B4-BE49-F238E27FC236}">
                                                                      <a16:creationId xmlns:a16="http://schemas.microsoft.com/office/drawing/2014/main" id="{FBB8E33B-88F8-4371-B372-B96CD8B9CD29}"/>
                                                                    </a:ext>
                                                                  </a:extLst>
                                                                </p:cNvPr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5270732" y="1844418"/>
                                                                  <a:ext cx="263335" cy="563078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1356 w 263335"/>
                                                                    <a:gd name="connsiteY0" fmla="*/ 541595 h 563078"/>
                                                                    <a:gd name="connsiteX1" fmla="*/ 63268 w 263335"/>
                                                                    <a:gd name="connsiteY1" fmla="*/ 260607 h 563078"/>
                                                                    <a:gd name="connsiteX2" fmla="*/ 134706 w 263335"/>
                                                                    <a:gd name="connsiteY2" fmla="*/ 60582 h 563078"/>
                                                                    <a:gd name="connsiteX3" fmla="*/ 263293 w 263335"/>
                                                                    <a:gd name="connsiteY3" fmla="*/ 3432 h 563078"/>
                                                                    <a:gd name="connsiteX4" fmla="*/ 120418 w 263335"/>
                                                                    <a:gd name="connsiteY4" fmla="*/ 141545 h 563078"/>
                                                                    <a:gd name="connsiteX5" fmla="*/ 29931 w 263335"/>
                                                                    <a:gd name="connsiteY5" fmla="*/ 498732 h 563078"/>
                                                                    <a:gd name="connsiteX6" fmla="*/ 1356 w 263335"/>
                                                                    <a:gd name="connsiteY6" fmla="*/ 541595 h 563078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  <a:cxn ang="0">
                                                                      <a:pos x="connsiteX6" y="connsiteY6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263335" h="563078">
                                                                      <a:moveTo>
                                                                        <a:pt x="1356" y="541595"/>
                                                                      </a:moveTo>
                                                                      <a:cubicBezTo>
                                                                        <a:pt x="6912" y="501907"/>
                                                                        <a:pt x="41043" y="340776"/>
                                                                        <a:pt x="63268" y="260607"/>
                                                                      </a:cubicBezTo>
                                                                      <a:cubicBezTo>
                                                                        <a:pt x="85493" y="180438"/>
                                                                        <a:pt x="101369" y="103444"/>
                                                                        <a:pt x="134706" y="60582"/>
                                                                      </a:cubicBezTo>
                                                                      <a:cubicBezTo>
                                                                        <a:pt x="168043" y="17720"/>
                                                                        <a:pt x="265674" y="-10062"/>
                                                                        <a:pt x="263293" y="3432"/>
                                                                      </a:cubicBezTo>
                                                                      <a:cubicBezTo>
                                                                        <a:pt x="260912" y="16926"/>
                                                                        <a:pt x="159312" y="58995"/>
                                                                        <a:pt x="120418" y="141545"/>
                                                                      </a:cubicBezTo>
                                                                      <a:cubicBezTo>
                                                                        <a:pt x="81524" y="224095"/>
                                                                        <a:pt x="52156" y="432057"/>
                                                                        <a:pt x="29931" y="498732"/>
                                                                      </a:cubicBezTo>
                                                                      <a:cubicBezTo>
                                                                        <a:pt x="7706" y="565407"/>
                                                                        <a:pt x="-4200" y="581283"/>
                                                                        <a:pt x="1356" y="541595"/>
                                                                      </a:cubicBezTo>
                                                                      <a:close/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grpFill/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</p:spPr>
                                                              <p:style>
                                                                <a:lnRef idx="2">
                                                                  <a:schemeClr val="accent1">
                                                                    <a:shade val="50000"/>
                                                                  </a:schemeClr>
                                                                </a:lnRef>
                                                                <a:fillRef idx="1">
                                                                  <a:schemeClr val="accent1"/>
                                                                </a:fillRef>
                                                                <a:effectRef idx="0">
                                                                  <a:schemeClr val="accent1"/>
                                                                </a:effectRef>
                                                                <a:fontRef idx="minor">
                                                                  <a:schemeClr val="lt1"/>
                                                                </a:fontRef>
                                                              </p:style>
                                                              <p:txBody>
                                                                <a:bodyPr rtlCol="0" anchor="ctr"/>
                                                                <a:lstStyle/>
                                                                <a:p>
                                                                  <a:pPr algn="ctr"/>
                                                                  <a:endParaRPr lang="en-AU"/>
                                                                </a:p>
                                                              </p:txBody>
                                                            </p:sp>
                                                          </p:grpSp>
                                                          <p:sp>
                                                            <p:nvSpPr>
                                                              <p:cNvPr id="228" name="Freeform 15">
                                                                <a:extLst>
                                                                  <a:ext uri="{FF2B5EF4-FFF2-40B4-BE49-F238E27FC236}">
                                                                    <a16:creationId xmlns:a16="http://schemas.microsoft.com/office/drawing/2014/main" id="{EACB85C3-F57A-4361-AEF6-0863803CE8A1}"/>
                                                                  </a:ext>
                                                                </a:extLst>
                                                              </p:cNvPr>
                                                              <p:cNvSpPr/>
                                                              <p:nvPr/>
                                                            </p:nvSpPr>
                                                            <p:spPr>
                                                              <a:xfrm>
                                                                <a:off x="6407078" y="3275276"/>
                                                                <a:ext cx="263082" cy="360280"/>
                                                              </a:xfrm>
                                                              <a:custGeom>
                                                                <a:avLst/>
                                                                <a:gdLst>
                                                                  <a:gd name="connsiteX0" fmla="*/ 260422 w 263082"/>
                                                                  <a:gd name="connsiteY0" fmla="*/ 1324 h 360280"/>
                                                                  <a:gd name="connsiteX1" fmla="*/ 111197 w 263082"/>
                                                                  <a:gd name="connsiteY1" fmla="*/ 179124 h 360280"/>
                                                                  <a:gd name="connsiteX2" fmla="*/ 72 w 263082"/>
                                                                  <a:gd name="connsiteY2" fmla="*/ 360099 h 360280"/>
                                                                  <a:gd name="connsiteX3" fmla="*/ 127072 w 263082"/>
                                                                  <a:gd name="connsiteY3" fmla="*/ 210874 h 360280"/>
                                                                  <a:gd name="connsiteX4" fmla="*/ 200097 w 263082"/>
                                                                  <a:gd name="connsiteY4" fmla="*/ 102924 h 360280"/>
                                                                  <a:gd name="connsiteX5" fmla="*/ 260422 w 263082"/>
                                                                  <a:gd name="connsiteY5" fmla="*/ 1324 h 360280"/>
                                                                </a:gdLst>
                                                                <a:ahLst/>
                                                                <a:cxnLst>
                                                                  <a:cxn ang="0">
                                                                    <a:pos x="connsiteX0" y="connsiteY0"/>
                                                                  </a:cxn>
                                                                  <a:cxn ang="0">
                                                                    <a:pos x="connsiteX1" y="connsiteY1"/>
                                                                  </a:cxn>
                                                                  <a:cxn ang="0">
                                                                    <a:pos x="connsiteX2" y="connsiteY2"/>
                                                                  </a:cxn>
                                                                  <a:cxn ang="0">
                                                                    <a:pos x="connsiteX3" y="connsiteY3"/>
                                                                  </a:cxn>
                                                                  <a:cxn ang="0">
                                                                    <a:pos x="connsiteX4" y="connsiteY4"/>
                                                                  </a:cxn>
                                                                  <a:cxn ang="0">
                                                                    <a:pos x="connsiteX5" y="connsiteY5"/>
                                                                  </a:cxn>
                                                                </a:cxnLst>
                                                                <a:rect l="l" t="t" r="r" b="b"/>
                                                                <a:pathLst>
                                                                  <a:path w="263082" h="360280">
                                                                    <a:moveTo>
                                                                      <a:pt x="260422" y="1324"/>
                                                                    </a:moveTo>
                                                                    <a:cubicBezTo>
                                                                      <a:pt x="245605" y="14024"/>
                                                                      <a:pt x="154589" y="119328"/>
                                                                      <a:pt x="111197" y="179124"/>
                                                                    </a:cubicBezTo>
                                                                    <a:cubicBezTo>
                                                                      <a:pt x="67805" y="238920"/>
                                                                      <a:pt x="-2574" y="354807"/>
                                                                      <a:pt x="72" y="360099"/>
                                                                    </a:cubicBezTo>
                                                                    <a:cubicBezTo>
                                                                      <a:pt x="2718" y="365391"/>
                                                                      <a:pt x="93735" y="253736"/>
                                                                      <a:pt x="127072" y="210874"/>
                                                                    </a:cubicBezTo>
                                                                    <a:cubicBezTo>
                                                                      <a:pt x="160409" y="168012"/>
                                                                      <a:pt x="175755" y="135203"/>
                                                                      <a:pt x="200097" y="102924"/>
                                                                    </a:cubicBezTo>
                                                                    <a:cubicBezTo>
                                                                      <a:pt x="224439" y="70645"/>
                                                                      <a:pt x="275239" y="-11376"/>
                                                                      <a:pt x="260422" y="1324"/>
                                                                    </a:cubicBezTo>
                                                                    <a:close/>
                                                                  </a:path>
                                                                </a:pathLst>
                                                              </a:custGeom>
                                                              <a:grpFill/>
                                                              <a:ln>
                                                                <a:noFill/>
                                                              </a:ln>
                                                            </p:spPr>
                                                            <p:style>
                                                              <a:lnRef idx="2">
                                                                <a:schemeClr val="accent1">
                                                                  <a:shade val="50000"/>
                                                                </a:schemeClr>
                                                              </a:lnRef>
                                                              <a:fillRef idx="1">
                                                                <a:schemeClr val="accent1"/>
                                                              </a:fillRef>
                                                              <a:effectRef idx="0">
                                                                <a:schemeClr val="accent1"/>
                                                              </a:effectRef>
                                                              <a:fontRef idx="minor">
                                                                <a:schemeClr val="lt1"/>
                                                              </a:fontRef>
                                                            </p:style>
                                                            <p:txBody>
                                                              <a:bodyPr rtlCol="0" anchor="ctr"/>
                                                              <a:lstStyle/>
                                                              <a:p>
                                                                <a:pPr algn="ctr"/>
                                                                <a:endParaRPr lang="en-AU"/>
                                                              </a:p>
                                                            </p:txBody>
                                                          </p:sp>
                                                        </p:grpSp>
                                                        <p:sp>
                                                          <p:nvSpPr>
                                                            <p:cNvPr id="226" name="Freeform 13">
                                                              <a:extLst>
                                                                <a:ext uri="{FF2B5EF4-FFF2-40B4-BE49-F238E27FC236}">
                                                                  <a16:creationId xmlns:a16="http://schemas.microsoft.com/office/drawing/2014/main" id="{475C6BEF-DF2A-4E1B-A4A7-F228388A07AA}"/>
                                                                </a:ext>
                                                              </a:extLst>
                                                            </p:cNvPr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6613014" y="2672252"/>
                                                              <a:ext cx="258735" cy="173087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60836 w 258735"/>
                                                                <a:gd name="connsiteY0" fmla="*/ 20148 h 173087"/>
                                                                <a:gd name="connsiteX1" fmla="*/ 194186 w 258735"/>
                                                                <a:gd name="connsiteY1" fmla="*/ 64598 h 173087"/>
                                                                <a:gd name="connsiteX2" fmla="*/ 257686 w 258735"/>
                                                                <a:gd name="connsiteY2" fmla="*/ 137623 h 173087"/>
                                                                <a:gd name="connsiteX3" fmla="*/ 146561 w 258735"/>
                                                                <a:gd name="connsiteY3" fmla="*/ 166198 h 173087"/>
                                                                <a:gd name="connsiteX4" fmla="*/ 3686 w 258735"/>
                                                                <a:gd name="connsiteY4" fmla="*/ 10623 h 173087"/>
                                                                <a:gd name="connsiteX5" fmla="*/ 60836 w 258735"/>
                                                                <a:gd name="connsiteY5" fmla="*/ 20148 h 173087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258735" h="173087">
                                                                  <a:moveTo>
                                                                    <a:pt x="60836" y="20148"/>
                                                                  </a:moveTo>
                                                                  <a:cubicBezTo>
                                                                    <a:pt x="92586" y="29144"/>
                                                                    <a:pt x="161378" y="45019"/>
                                                                    <a:pt x="194186" y="64598"/>
                                                                  </a:cubicBezTo>
                                                                  <a:cubicBezTo>
                                                                    <a:pt x="226994" y="84177"/>
                                                                    <a:pt x="265623" y="120690"/>
                                                                    <a:pt x="257686" y="137623"/>
                                                                  </a:cubicBezTo>
                                                                  <a:cubicBezTo>
                                                                    <a:pt x="249749" y="154556"/>
                                                                    <a:pt x="188894" y="187365"/>
                                                                    <a:pt x="146561" y="166198"/>
                                                                  </a:cubicBezTo>
                                                                  <a:cubicBezTo>
                                                                    <a:pt x="104228" y="145031"/>
                                                                    <a:pt x="20090" y="35494"/>
                                                                    <a:pt x="3686" y="10623"/>
                                                                  </a:cubicBezTo>
                                                                  <a:cubicBezTo>
                                                                    <a:pt x="-12718" y="-14248"/>
                                                                    <a:pt x="29086" y="11152"/>
                                                                    <a:pt x="60836" y="20148"/>
                                                                  </a:cubicBez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grpFill/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AU"/>
                                                            </a:p>
                                                          </p:txBody>
                                                        </p:sp>
                                                      </p:grpSp>
                                                      <p:sp>
                                                        <p:nvSpPr>
                                                          <p:cNvPr id="224" name="Freeform 11">
                                                            <a:extLst>
                                                              <a:ext uri="{FF2B5EF4-FFF2-40B4-BE49-F238E27FC236}">
                                                                <a16:creationId xmlns:a16="http://schemas.microsoft.com/office/drawing/2014/main" id="{89E940F5-3733-4549-93F6-611C5C570F07}"/>
                                                              </a:ext>
                                                            </a:extLst>
                                                          </p:cNvPr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5964877" y="2570954"/>
                                                            <a:ext cx="265193" cy="118869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264473 w 265193"/>
                                                              <a:gd name="connsiteY0" fmla="*/ 3971 h 118869"/>
                                                              <a:gd name="connsiteX1" fmla="*/ 156523 w 265193"/>
                                                              <a:gd name="connsiteY1" fmla="*/ 23021 h 118869"/>
                                                              <a:gd name="connsiteX2" fmla="*/ 948 w 265193"/>
                                                              <a:gd name="connsiteY2" fmla="*/ 19846 h 118869"/>
                                                              <a:gd name="connsiteX3" fmla="*/ 96198 w 265193"/>
                                                              <a:gd name="connsiteY3" fmla="*/ 99221 h 118869"/>
                                                              <a:gd name="connsiteX4" fmla="*/ 197798 w 265193"/>
                                                              <a:gd name="connsiteY4" fmla="*/ 111921 h 118869"/>
                                                              <a:gd name="connsiteX5" fmla="*/ 264473 w 265193"/>
                                                              <a:gd name="connsiteY5" fmla="*/ 3971 h 118869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" y="connsiteY0"/>
                                                              </a:cxn>
                                                              <a:cxn ang="0">
                                                                <a:pos x="connsiteX1" y="connsiteY1"/>
                                                              </a:cxn>
                                                              <a:cxn ang="0">
                                                                <a:pos x="connsiteX2" y="connsiteY2"/>
                                                              </a:cxn>
                                                              <a:cxn ang="0">
                                                                <a:pos x="connsiteX3" y="connsiteY3"/>
                                                              </a:cxn>
                                                              <a:cxn ang="0">
                                                                <a:pos x="connsiteX4" y="connsiteY4"/>
                                                              </a:cxn>
                                                              <a:cxn ang="0">
                                                                <a:pos x="connsiteX5" y="connsiteY5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265193" h="118869">
                                                                <a:moveTo>
                                                                  <a:pt x="264473" y="3971"/>
                                                                </a:moveTo>
                                                                <a:cubicBezTo>
                                                                  <a:pt x="257594" y="-10846"/>
                                                                  <a:pt x="200444" y="20375"/>
                                                                  <a:pt x="156523" y="23021"/>
                                                                </a:cubicBezTo>
                                                                <a:cubicBezTo>
                                                                  <a:pt x="112602" y="25667"/>
                                                                  <a:pt x="11002" y="7146"/>
                                                                  <a:pt x="948" y="19846"/>
                                                                </a:cubicBezTo>
                                                                <a:cubicBezTo>
                                                                  <a:pt x="-9106" y="32546"/>
                                                                  <a:pt x="63390" y="83875"/>
                                                                  <a:pt x="96198" y="99221"/>
                                                                </a:cubicBezTo>
                                                                <a:cubicBezTo>
                                                                  <a:pt x="129006" y="114567"/>
                                                                  <a:pt x="168165" y="127267"/>
                                                                  <a:pt x="197798" y="111921"/>
                                                                </a:cubicBezTo>
                                                                <a:cubicBezTo>
                                                                  <a:pt x="227431" y="96575"/>
                                                                  <a:pt x="271352" y="18788"/>
                                                                  <a:pt x="264473" y="3971"/>
                                                                </a:cubicBezTo>
                                                                <a:close/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grpFill/>
                                                          <a:ln>
                                                            <a:noFill/>
                                                          </a:ln>
                                                        </p:spPr>
                                                        <p:style>
                                                          <a:lnRef idx="2">
                                                            <a:schemeClr val="accent1">
                                                              <a:shade val="50000"/>
                                                            </a:schemeClr>
                                                          </a:lnRef>
                                                          <a:fillRef idx="1">
                                                            <a:schemeClr val="accent1"/>
                                                          </a:fillRef>
                                                          <a:effectRef idx="0">
                                                            <a:schemeClr val="accent1"/>
                                                          </a:effectRef>
                                                          <a:fontRef idx="minor">
                                                            <a:schemeClr val="lt1"/>
                                                          </a:fontRef>
                                                        </p:style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algn="ctr"/>
                                                            <a:endParaRPr lang="en-AU"/>
                                                          </a:p>
                                                        </p:txBody>
                                                      </p:sp>
                                                    </p:grpSp>
                                                    <p:sp>
                                                      <p:nvSpPr>
                                                        <p:cNvPr id="222" name="Freeform 9">
                                                          <a:extLst>
                                                            <a:ext uri="{FF2B5EF4-FFF2-40B4-BE49-F238E27FC236}">
                                                              <a16:creationId xmlns:a16="http://schemas.microsoft.com/office/drawing/2014/main" id="{7E5EEC3E-33D1-457D-86BD-36822B3EF645}"/>
                                                            </a:ext>
                                                          </a:extLst>
                                                        </p:cNvPr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5767000" y="1989528"/>
                                                          <a:ext cx="205861" cy="63416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388 w 205861"/>
                                                            <a:gd name="connsiteY0" fmla="*/ 63110 h 63416"/>
                                                            <a:gd name="connsiteX1" fmla="*/ 138500 w 205861"/>
                                                            <a:gd name="connsiteY1" fmla="*/ 25010 h 63416"/>
                                                            <a:gd name="connsiteX2" fmla="*/ 205175 w 205861"/>
                                                            <a:gd name="connsiteY2" fmla="*/ 25010 h 63416"/>
                                                            <a:gd name="connsiteX3" fmla="*/ 100400 w 205861"/>
                                                            <a:gd name="connsiteY3" fmla="*/ 1197 h 63416"/>
                                                            <a:gd name="connsiteX4" fmla="*/ 388 w 205861"/>
                                                            <a:gd name="connsiteY4" fmla="*/ 63110 h 63416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205861" h="63416">
                                                              <a:moveTo>
                                                                <a:pt x="388" y="63110"/>
                                                              </a:moveTo>
                                                              <a:cubicBezTo>
                                                                <a:pt x="6738" y="67079"/>
                                                                <a:pt x="104369" y="31360"/>
                                                                <a:pt x="138500" y="25010"/>
                                                              </a:cubicBezTo>
                                                              <a:cubicBezTo>
                                                                <a:pt x="172631" y="18660"/>
                                                                <a:pt x="211525" y="28979"/>
                                                                <a:pt x="205175" y="25010"/>
                                                              </a:cubicBezTo>
                                                              <a:cubicBezTo>
                                                                <a:pt x="198825" y="21041"/>
                                                                <a:pt x="133737" y="-5947"/>
                                                                <a:pt x="100400" y="1197"/>
                                                              </a:cubicBezTo>
                                                              <a:cubicBezTo>
                                                                <a:pt x="67063" y="8341"/>
                                                                <a:pt x="-5962" y="59141"/>
                                                                <a:pt x="388" y="63110"/>
                                                              </a:cubicBezTo>
                                                              <a:close/>
                                                            </a:path>
                                                          </a:pathLst>
                                                        </a:custGeom>
                                                        <a:grpFill/>
                                                        <a:ln>
                                                          <a:noFill/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algn="ctr"/>
                                                          <a:endParaRPr lang="en-AU"/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sp>
                                                    <p:nvSpPr>
                                                      <p:cNvPr id="220" name="Freeform 7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086B3BFC-8E77-46F4-8166-F0DDC1C97CBD}"/>
                                                          </a:ext>
                                                        </a:extLst>
                                                      </p:cNvPr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6696024" y="2109598"/>
                                                        <a:ext cx="200176" cy="53549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51 w 200176"/>
                                                          <a:gd name="connsiteY0" fmla="*/ 24002 h 53549"/>
                                                          <a:gd name="connsiteX1" fmla="*/ 128639 w 200176"/>
                                                          <a:gd name="connsiteY1" fmla="*/ 33527 h 53549"/>
                                                          <a:gd name="connsiteX2" fmla="*/ 200076 w 200176"/>
                                                          <a:gd name="connsiteY2" fmla="*/ 52577 h 53549"/>
                                                          <a:gd name="connsiteX3" fmla="*/ 114351 w 200176"/>
                                                          <a:gd name="connsiteY3" fmla="*/ 190 h 53549"/>
                                                          <a:gd name="connsiteX4" fmla="*/ 51 w 200176"/>
                                                          <a:gd name="connsiteY4" fmla="*/ 24002 h 53549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200176" h="53549">
                                                            <a:moveTo>
                                                              <a:pt x="51" y="24002"/>
                                                            </a:moveTo>
                                                            <a:cubicBezTo>
                                                              <a:pt x="2432" y="29558"/>
                                                              <a:pt x="95302" y="28765"/>
                                                              <a:pt x="128639" y="33527"/>
                                                            </a:cubicBezTo>
                                                            <a:cubicBezTo>
                                                              <a:pt x="161976" y="38289"/>
                                                              <a:pt x="202457" y="58133"/>
                                                              <a:pt x="200076" y="52577"/>
                                                            </a:cubicBezTo>
                                                            <a:cubicBezTo>
                                                              <a:pt x="197695" y="47021"/>
                                                              <a:pt x="150864" y="2571"/>
                                                              <a:pt x="114351" y="190"/>
                                                            </a:cubicBezTo>
                                                            <a:cubicBezTo>
                                                              <a:pt x="77839" y="-2191"/>
                                                              <a:pt x="-2330" y="18446"/>
                                                              <a:pt x="51" y="24002"/>
                                                            </a:cubicBez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grpFill/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218" name="Freeform 5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99E9FF30-6F01-455F-BBB5-DF8E46FDFA3F}"/>
                                                        </a:ext>
                                                      </a:extLst>
                                                    </p:cNvPr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 rot="294174">
                                                      <a:off x="6596423" y="3166264"/>
                                                      <a:ext cx="80381" cy="100013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4763 w 76200"/>
                                                        <a:gd name="connsiteY0" fmla="*/ 100013 h 100013"/>
                                                        <a:gd name="connsiteX1" fmla="*/ 57150 w 76200"/>
                                                        <a:gd name="connsiteY1" fmla="*/ 76200 h 100013"/>
                                                        <a:gd name="connsiteX2" fmla="*/ 76200 w 76200"/>
                                                        <a:gd name="connsiteY2" fmla="*/ 59531 h 100013"/>
                                                        <a:gd name="connsiteX3" fmla="*/ 76200 w 76200"/>
                                                        <a:gd name="connsiteY3" fmla="*/ 0 h 100013"/>
                                                        <a:gd name="connsiteX4" fmla="*/ 0 w 76200"/>
                                                        <a:gd name="connsiteY4" fmla="*/ 9525 h 100013"/>
                                                        <a:gd name="connsiteX5" fmla="*/ 4763 w 76200"/>
                                                        <a:gd name="connsiteY5" fmla="*/ 100013 h 100013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  <a:cxn ang="0">
                                                          <a:pos x="connsiteX4" y="connsiteY4"/>
                                                        </a:cxn>
                                                        <a:cxn ang="0">
                                                          <a:pos x="connsiteX5" y="connsiteY5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76200" h="100013">
                                                          <a:moveTo>
                                                            <a:pt x="4763" y="100013"/>
                                                          </a:moveTo>
                                                          <a:lnTo>
                                                            <a:pt x="57150" y="76200"/>
                                                          </a:lnTo>
                                                          <a:lnTo>
                                                            <a:pt x="76200" y="59531"/>
                                                          </a:lnTo>
                                                          <a:lnTo>
                                                            <a:pt x="76200" y="0"/>
                                                          </a:lnTo>
                                                          <a:lnTo>
                                                            <a:pt x="0" y="9525"/>
                                                          </a:lnTo>
                                                          <a:lnTo>
                                                            <a:pt x="4763" y="100013"/>
                                                          </a:lnTo>
                                                          <a:close/>
                                                        </a:path>
                                                      </a:pathLst>
                                                    </a:custGeom>
                                                    <a:grpFill/>
                                                    <a:ln>
                                                      <a:noFill/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AU"/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216" name="Freeform 3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24A166A7-3B44-4DE7-9BC4-C4ACD5635477}"/>
                                                      </a:ext>
                                                    </a:extLst>
                                                  </p:cNvPr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5041740" y="3641483"/>
                                                    <a:ext cx="1111469" cy="530520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160 w 1111469"/>
                                                      <a:gd name="connsiteY0" fmla="*/ 242 h 530520"/>
                                                      <a:gd name="connsiteX1" fmla="*/ 98585 w 1111469"/>
                                                      <a:gd name="connsiteY1" fmla="*/ 197092 h 530520"/>
                                                      <a:gd name="connsiteX2" fmla="*/ 244635 w 1111469"/>
                                                      <a:gd name="connsiteY2" fmla="*/ 374892 h 530520"/>
                                                      <a:gd name="connsiteX3" fmla="*/ 355760 w 1111469"/>
                                                      <a:gd name="connsiteY3" fmla="*/ 447917 h 530520"/>
                                                      <a:gd name="connsiteX4" fmla="*/ 479585 w 1111469"/>
                                                      <a:gd name="connsiteY4" fmla="*/ 495542 h 530520"/>
                                                      <a:gd name="connsiteX5" fmla="*/ 647860 w 1111469"/>
                                                      <a:gd name="connsiteY5" fmla="*/ 505067 h 530520"/>
                                                      <a:gd name="connsiteX6" fmla="*/ 854235 w 1111469"/>
                                                      <a:gd name="connsiteY6" fmla="*/ 428867 h 530520"/>
                                                      <a:gd name="connsiteX7" fmla="*/ 1006635 w 1111469"/>
                                                      <a:gd name="connsiteY7" fmla="*/ 330442 h 530520"/>
                                                      <a:gd name="connsiteX8" fmla="*/ 1111410 w 1111469"/>
                                                      <a:gd name="connsiteY8" fmla="*/ 212967 h 530520"/>
                                                      <a:gd name="connsiteX9" fmla="*/ 1019335 w 1111469"/>
                                                      <a:gd name="connsiteY9" fmla="*/ 333617 h 530520"/>
                                                      <a:gd name="connsiteX10" fmla="*/ 873285 w 1111469"/>
                                                      <a:gd name="connsiteY10" fmla="*/ 438392 h 530520"/>
                                                      <a:gd name="connsiteX11" fmla="*/ 730410 w 1111469"/>
                                                      <a:gd name="connsiteY11" fmla="*/ 498717 h 530520"/>
                                                      <a:gd name="connsiteX12" fmla="*/ 568485 w 1111469"/>
                                                      <a:gd name="connsiteY12" fmla="*/ 530467 h 530520"/>
                                                      <a:gd name="connsiteX13" fmla="*/ 447835 w 1111469"/>
                                                      <a:gd name="connsiteY13" fmla="*/ 505067 h 530520"/>
                                                      <a:gd name="connsiteX14" fmla="*/ 336710 w 1111469"/>
                                                      <a:gd name="connsiteY14" fmla="*/ 460617 h 530520"/>
                                                      <a:gd name="connsiteX15" fmla="*/ 216060 w 1111469"/>
                                                      <a:gd name="connsiteY15" fmla="*/ 355842 h 530520"/>
                                                      <a:gd name="connsiteX16" fmla="*/ 120810 w 1111469"/>
                                                      <a:gd name="connsiteY16" fmla="*/ 238367 h 530520"/>
                                                      <a:gd name="connsiteX17" fmla="*/ 160 w 1111469"/>
                                                      <a:gd name="connsiteY17" fmla="*/ 242 h 530520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  <a:cxn ang="0">
                                                        <a:pos x="connsiteX11" y="connsiteY11"/>
                                                      </a:cxn>
                                                      <a:cxn ang="0">
                                                        <a:pos x="connsiteX12" y="connsiteY12"/>
                                                      </a:cxn>
                                                      <a:cxn ang="0">
                                                        <a:pos x="connsiteX13" y="connsiteY13"/>
                                                      </a:cxn>
                                                      <a:cxn ang="0">
                                                        <a:pos x="connsiteX14" y="connsiteY14"/>
                                                      </a:cxn>
                                                      <a:cxn ang="0">
                                                        <a:pos x="connsiteX15" y="connsiteY15"/>
                                                      </a:cxn>
                                                      <a:cxn ang="0">
                                                        <a:pos x="connsiteX16" y="connsiteY16"/>
                                                      </a:cxn>
                                                      <a:cxn ang="0">
                                                        <a:pos x="connsiteX17" y="connsiteY17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1111469" h="530520">
                                                        <a:moveTo>
                                                          <a:pt x="160" y="242"/>
                                                        </a:moveTo>
                                                        <a:cubicBezTo>
                                                          <a:pt x="-3544" y="-6637"/>
                                                          <a:pt x="57839" y="134650"/>
                                                          <a:pt x="98585" y="197092"/>
                                                        </a:cubicBezTo>
                                                        <a:cubicBezTo>
                                                          <a:pt x="139331" y="259534"/>
                                                          <a:pt x="201772" y="333088"/>
                                                          <a:pt x="244635" y="374892"/>
                                                        </a:cubicBezTo>
                                                        <a:cubicBezTo>
                                                          <a:pt x="287498" y="416696"/>
                                                          <a:pt x="316602" y="427809"/>
                                                          <a:pt x="355760" y="447917"/>
                                                        </a:cubicBezTo>
                                                        <a:cubicBezTo>
                                                          <a:pt x="394918" y="468025"/>
                                                          <a:pt x="430902" y="486017"/>
                                                          <a:pt x="479585" y="495542"/>
                                                        </a:cubicBezTo>
                                                        <a:cubicBezTo>
                                                          <a:pt x="528268" y="505067"/>
                                                          <a:pt x="585419" y="516179"/>
                                                          <a:pt x="647860" y="505067"/>
                                                        </a:cubicBezTo>
                                                        <a:cubicBezTo>
                                                          <a:pt x="710301" y="493955"/>
                                                          <a:pt x="794439" y="457971"/>
                                                          <a:pt x="854235" y="428867"/>
                                                        </a:cubicBezTo>
                                                        <a:cubicBezTo>
                                                          <a:pt x="914031" y="399763"/>
                                                          <a:pt x="963773" y="366425"/>
                                                          <a:pt x="1006635" y="330442"/>
                                                        </a:cubicBezTo>
                                                        <a:cubicBezTo>
                                                          <a:pt x="1049497" y="294459"/>
                                                          <a:pt x="1109293" y="212438"/>
                                                          <a:pt x="1111410" y="212967"/>
                                                        </a:cubicBezTo>
                                                        <a:cubicBezTo>
                                                          <a:pt x="1113527" y="213496"/>
                                                          <a:pt x="1059022" y="296046"/>
                                                          <a:pt x="1019335" y="333617"/>
                                                        </a:cubicBezTo>
                                                        <a:cubicBezTo>
                                                          <a:pt x="979648" y="371188"/>
                                                          <a:pt x="921439" y="410875"/>
                                                          <a:pt x="873285" y="438392"/>
                                                        </a:cubicBezTo>
                                                        <a:cubicBezTo>
                                                          <a:pt x="825131" y="465909"/>
                                                          <a:pt x="781210" y="483371"/>
                                                          <a:pt x="730410" y="498717"/>
                                                        </a:cubicBezTo>
                                                        <a:cubicBezTo>
                                                          <a:pt x="679610" y="514063"/>
                                                          <a:pt x="615581" y="529409"/>
                                                          <a:pt x="568485" y="530467"/>
                                                        </a:cubicBezTo>
                                                        <a:cubicBezTo>
                                                          <a:pt x="521389" y="531525"/>
                                                          <a:pt x="486464" y="516709"/>
                                                          <a:pt x="447835" y="505067"/>
                                                        </a:cubicBezTo>
                                                        <a:cubicBezTo>
                                                          <a:pt x="409206" y="493425"/>
                                                          <a:pt x="375339" y="485488"/>
                                                          <a:pt x="336710" y="460617"/>
                                                        </a:cubicBezTo>
                                                        <a:cubicBezTo>
                                                          <a:pt x="298081" y="435746"/>
                                                          <a:pt x="252043" y="392884"/>
                                                          <a:pt x="216060" y="355842"/>
                                                        </a:cubicBezTo>
                                                        <a:cubicBezTo>
                                                          <a:pt x="180077" y="318800"/>
                                                          <a:pt x="155735" y="296046"/>
                                                          <a:pt x="120810" y="238367"/>
                                                        </a:cubicBezTo>
                                                        <a:cubicBezTo>
                                                          <a:pt x="85885" y="180688"/>
                                                          <a:pt x="3864" y="7121"/>
                                                          <a:pt x="160" y="242"/>
                                                        </a:cubicBezTo>
                                                        <a:close/>
                                                      </a:path>
                                                    </a:pathLst>
                                                  </a:custGeom>
                                                  <a:grpFill/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en-AU"/>
                                                  </a:p>
                                                </p:txBody>
                                              </p:sp>
                                            </p:grpSp>
                                            <p:grpSp>
                                              <p:nvGrpSpPr>
                                                <p:cNvPr id="71" name="Group 70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5297AB73-CC12-413E-A1C2-6717C59A316A}"/>
                                                    </a:ext>
                                                  </a:extLst>
                                                </p:cNvPr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 rot="21112601">
                                                  <a:off x="5494954" y="422692"/>
                                                  <a:ext cx="2142183" cy="3167384"/>
                                                  <a:chOff x="4750013" y="1004619"/>
                                                  <a:chExt cx="2142183" cy="3167384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93" name="Group 92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0B9420EC-5BEA-4E87-8B2E-28CD23823D99}"/>
                                                      </a:ext>
                                                    </a:extLst>
                                                  </p:cNvPr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4750013" y="1004619"/>
                                                    <a:ext cx="2142183" cy="3157245"/>
                                                    <a:chOff x="5429159" y="806692"/>
                                                    <a:chExt cx="2142183" cy="3157245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95" name="Group 94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6E8BF3A1-0AD4-4A57-B487-E59680102DAE}"/>
                                                        </a:ext>
                                                      </a:extLst>
                                                    </p:cNvPr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5429159" y="806692"/>
                                                      <a:ext cx="2142183" cy="3157245"/>
                                                      <a:chOff x="5429159" y="806692"/>
                                                      <a:chExt cx="2142183" cy="3157245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97" name="Group 96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2AEBFEC0-8307-4B91-A8DB-C4F3EC5BE11A}"/>
                                                          </a:ext>
                                                        </a:extLst>
                                                      </p:cNvPr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5429159" y="806692"/>
                                                        <a:ext cx="2142183" cy="3157245"/>
                                                        <a:chOff x="5429159" y="806692"/>
                                                        <a:chExt cx="2142183" cy="3157245"/>
                                                      </a:xfrm>
                                                    </p:grpSpPr>
                                                    <p:grpSp>
                                                      <p:nvGrpSpPr>
                                                        <p:cNvPr id="99" name="Group 98">
                                                          <a:extLst>
                                                            <a:ext uri="{FF2B5EF4-FFF2-40B4-BE49-F238E27FC236}">
                                                              <a16:creationId xmlns:a16="http://schemas.microsoft.com/office/drawing/2014/main" id="{592B6EBA-F810-4F2B-AD3B-A7E2F526801C}"/>
                                                            </a:ext>
                                                          </a:extLst>
                                                        </p:cNvPr>
                                                        <p:cNvGrpSpPr/>
                                                        <p:nvPr/>
                                                      </p:nvGrpSpPr>
                                                      <p:grpSpPr>
                                                        <a:xfrm>
                                                          <a:off x="5429159" y="806692"/>
                                                          <a:ext cx="2142183" cy="3157245"/>
                                                          <a:chOff x="5470232" y="806692"/>
                                                          <a:chExt cx="2142183" cy="3157245"/>
                                                        </a:xfrm>
                                                      </p:grpSpPr>
                                                      <p:grpSp>
                                                        <p:nvGrpSpPr>
                                                          <p:cNvPr id="101" name="Group 100">
                                                            <a:extLst>
                                                              <a:ext uri="{FF2B5EF4-FFF2-40B4-BE49-F238E27FC236}">
                                                                <a16:creationId xmlns:a16="http://schemas.microsoft.com/office/drawing/2014/main" id="{0E4DEDB2-4A48-4F66-B3A4-A121D9E5612E}"/>
                                                              </a:ext>
                                                            </a:extLst>
                                                          </p:cNvPr>
                                                          <p:cNvGrpSpPr/>
                                                          <p:nvPr/>
                                                        </p:nvGrpSpPr>
                                                        <p:grpSpPr>
                                                          <a:xfrm>
                                                            <a:off x="5470232" y="806692"/>
                                                            <a:ext cx="2142183" cy="3157245"/>
                                                            <a:chOff x="5470232" y="806692"/>
                                                            <a:chExt cx="2142183" cy="3157245"/>
                                                          </a:xfrm>
                                                        </p:grpSpPr>
                                                        <p:grpSp>
                                                          <p:nvGrpSpPr>
                                                            <p:cNvPr id="103" name="Group 102">
                                                              <a:extLst>
                                                                <a:ext uri="{FF2B5EF4-FFF2-40B4-BE49-F238E27FC236}">
                                                                  <a16:creationId xmlns:a16="http://schemas.microsoft.com/office/drawing/2014/main" id="{B467D895-1741-4E69-903B-256C7B8F137A}"/>
                                                                </a:ext>
                                                              </a:extLst>
                                                            </p:cNvPr>
                                                            <p:cNvGrpSpPr/>
                                                            <p:nvPr/>
                                                          </p:nvGrpSpPr>
                                                          <p:grpSpPr>
                                                            <a:xfrm>
                                                              <a:off x="5470232" y="806692"/>
                                                              <a:ext cx="2142183" cy="3157245"/>
                                                              <a:chOff x="5264197" y="706204"/>
                                                              <a:chExt cx="2142183" cy="3157245"/>
                                                            </a:xfrm>
                                                          </p:grpSpPr>
                                                          <p:grpSp>
                                                            <p:nvGrpSpPr>
                                                              <p:cNvPr id="105" name="Group 104">
                                                                <a:extLst>
                                                                  <a:ext uri="{FF2B5EF4-FFF2-40B4-BE49-F238E27FC236}">
                                                                    <a16:creationId xmlns:a16="http://schemas.microsoft.com/office/drawing/2014/main" id="{74D8053B-C4AF-4F04-9A84-94809084EB89}"/>
                                                                  </a:ext>
                                                                </a:extLst>
                                                              </p:cNvPr>
                                                              <p:cNvGrpSpPr/>
                                                              <p:nvPr/>
                                                            </p:nvGrpSpPr>
                                                            <p:grpSpPr>
                                                              <a:xfrm>
                                                                <a:off x="5264197" y="706204"/>
                                                                <a:ext cx="2142183" cy="3157245"/>
                                                                <a:chOff x="4989620" y="1191979"/>
                                                                <a:chExt cx="2142183" cy="3157245"/>
                                                              </a:xfrm>
                                                            </p:grpSpPr>
                                                            <p:grpSp>
                                                              <p:nvGrpSpPr>
                                                                <p:cNvPr id="107" name="Group 106">
                                                                  <a:extLst>
                                                                    <a:ext uri="{FF2B5EF4-FFF2-40B4-BE49-F238E27FC236}">
                                                                      <a16:creationId xmlns:a16="http://schemas.microsoft.com/office/drawing/2014/main" id="{2D1A4190-B604-4257-929C-51B8BC35EA9B}"/>
                                                                    </a:ext>
                                                                  </a:extLst>
                                                                </p:cNvPr>
                                                                <p:cNvGrpSpPr/>
                                                                <p:nvPr/>
                                                              </p:nvGrpSpPr>
                                                              <p:grpSpPr>
                                                                <a:xfrm>
                                                                  <a:off x="4989620" y="1191979"/>
                                                                  <a:ext cx="2142183" cy="3157245"/>
                                                                  <a:chOff x="4989620" y="1191979"/>
                                                                  <a:chExt cx="2142183" cy="3157245"/>
                                                                </a:xfrm>
                                                              </p:grpSpPr>
                                                              <p:grpSp>
                                                                <p:nvGrpSpPr>
                                                                  <p:cNvPr id="109" name="Group 108">
                                                                    <a:extLst>
                                                                      <a:ext uri="{FF2B5EF4-FFF2-40B4-BE49-F238E27FC236}">
                                                                        <a16:creationId xmlns:a16="http://schemas.microsoft.com/office/drawing/2014/main" id="{02534C55-F264-4403-BDFC-6DD01371BC9C}"/>
                                                                      </a:ext>
                                                                    </a:extLst>
                                                                  </p:cNvPr>
                                                                  <p:cNvGrpSpPr/>
                                                                  <p:nvPr/>
                                                                </p:nvGrpSpPr>
                                                                <p:grpSpPr>
                                                                  <a:xfrm>
                                                                    <a:off x="4989620" y="1191979"/>
                                                                    <a:ext cx="2142183" cy="3157245"/>
                                                                    <a:chOff x="4989620" y="1191979"/>
                                                                    <a:chExt cx="2142183" cy="3157245"/>
                                                                  </a:xfrm>
                                                                </p:grpSpPr>
                                                                <p:grpSp>
                                                                  <p:nvGrpSpPr>
                                                                    <p:cNvPr id="111" name="Group 110">
                                                                      <a:extLst>
                                                                        <a:ext uri="{FF2B5EF4-FFF2-40B4-BE49-F238E27FC236}">
                                                                          <a16:creationId xmlns:a16="http://schemas.microsoft.com/office/drawing/2014/main" id="{DE0F1A07-F024-4687-9647-C24E8835877D}"/>
                                                                        </a:ext>
                                                                      </a:extLst>
                                                                    </p:cNvPr>
                                                                    <p:cNvGrpSpPr/>
                                                                    <p:nvPr/>
                                                                  </p:nvGrpSpPr>
                                                                  <p:grpSpPr>
                                                                    <a:xfrm>
                                                                      <a:off x="4989620" y="1191979"/>
                                                                      <a:ext cx="2142183" cy="3157245"/>
                                                                      <a:chOff x="4989620" y="1191979"/>
                                                                      <a:chExt cx="2142183" cy="3157245"/>
                                                                    </a:xfrm>
                                                                  </p:grpSpPr>
                                                                  <p:grpSp>
                                                                    <p:nvGrpSpPr>
                                                                      <p:cNvPr id="113" name="Group 112">
                                                                        <a:extLst>
                                                                          <a:ext uri="{FF2B5EF4-FFF2-40B4-BE49-F238E27FC236}">
                                                                            <a16:creationId xmlns:a16="http://schemas.microsoft.com/office/drawing/2014/main" id="{64FBDE5D-7044-46FB-AF90-B32DBE93BEBC}"/>
                                                                          </a:ext>
                                                                        </a:extLst>
                                                                      </p:cNvPr>
                                                                      <p:cNvGrpSpPr/>
                                                                      <p:nvPr/>
                                                                    </p:nvGrpSpPr>
                                                                    <p:grpSpPr>
                                                                      <a:xfrm>
                                                                        <a:off x="4989620" y="1191979"/>
                                                                        <a:ext cx="2142183" cy="3157245"/>
                                                                        <a:chOff x="5856395" y="1387241"/>
                                                                        <a:chExt cx="2142183" cy="3157245"/>
                                                                      </a:xfrm>
                                                                    </p:grpSpPr>
                                                                    <p:grpSp>
                                                                      <p:nvGrpSpPr>
                                                                        <p:cNvPr id="115" name="Group 114">
                                                                          <a:extLst>
                                                                            <a:ext uri="{FF2B5EF4-FFF2-40B4-BE49-F238E27FC236}">
                                                                              <a16:creationId xmlns:a16="http://schemas.microsoft.com/office/drawing/2014/main" id="{2A2838F6-A726-4F2C-ADA9-F51BBD41DE36}"/>
                                                                            </a:ext>
                                                                          </a:extLst>
                                                                        </p:cNvPr>
                                                                        <p:cNvGrpSpPr/>
                                                                        <p:nvPr/>
                                                                      </p:nvGrpSpPr>
                                                                      <p:grpSpPr>
                                                                        <a:xfrm>
                                                                          <a:off x="5856395" y="1387241"/>
                                                                          <a:ext cx="2142183" cy="3157245"/>
                                                                          <a:chOff x="5856395" y="1387241"/>
                                                                          <a:chExt cx="2142183" cy="3157245"/>
                                                                        </a:xfrm>
                                                                      </p:grpSpPr>
                                                                      <p:grpSp>
                                                                        <p:nvGrpSpPr>
                                                                          <p:cNvPr id="117" name="Group 116">
                                                                            <a:extLst>
                                                                              <a:ext uri="{FF2B5EF4-FFF2-40B4-BE49-F238E27FC236}">
                                                                                <a16:creationId xmlns:a16="http://schemas.microsoft.com/office/drawing/2014/main" id="{9A134DAE-CCBC-43AF-B67C-89153DA21544}"/>
                                                                              </a:ext>
                                                                            </a:extLst>
                                                                          </p:cNvPr>
                                                                          <p:cNvGrpSpPr/>
                                                                          <p:nvPr/>
                                                                        </p:nvGrpSpPr>
                                                                        <p:grpSpPr>
                                                                          <a:xfrm>
                                                                            <a:off x="5856395" y="1387241"/>
                                                                            <a:ext cx="2142183" cy="3157245"/>
                                                                            <a:chOff x="3797833" y="774003"/>
                                                                            <a:chExt cx="2142183" cy="3157245"/>
                                                                          </a:xfrm>
                                                                        </p:grpSpPr>
                                                                        <p:grpSp>
                                                                          <p:nvGrpSpPr>
                                                                            <p:cNvPr id="119" name="Group 118">
                                                                              <a:extLst>
                                                                                <a:ext uri="{FF2B5EF4-FFF2-40B4-BE49-F238E27FC236}">
                                                                                  <a16:creationId xmlns:a16="http://schemas.microsoft.com/office/drawing/2014/main" id="{AAF30655-4B23-4E1B-AD4A-6A9970961A20}"/>
                                                                                </a:ext>
                                                                              </a:extLst>
                                                                            </p:cNvPr>
                                                                            <p:cNvGrpSpPr/>
                                                                            <p:nvPr/>
                                                                          </p:nvGrpSpPr>
                                                                          <p:grpSpPr>
                                                                            <a:xfrm>
                                                                              <a:off x="3797833" y="774003"/>
                                                                              <a:ext cx="2142183" cy="3157245"/>
                                                                              <a:chOff x="6346645" y="1002363"/>
                                                                              <a:chExt cx="2142183" cy="3157245"/>
                                                                            </a:xfrm>
                                                                          </p:grpSpPr>
                                                                          <p:grpSp>
                                                                            <p:nvGrpSpPr>
                                                                              <p:cNvPr id="122" name="Group 121">
                                                                                <a:extLst>
                                                                                  <a:ext uri="{FF2B5EF4-FFF2-40B4-BE49-F238E27FC236}">
                                                                                    <a16:creationId xmlns:a16="http://schemas.microsoft.com/office/drawing/2014/main" id="{A0D1B6AB-C0B8-4CC0-8899-4CBA91A96886}"/>
                                                                                  </a:ext>
                                                                                </a:extLst>
                                                                              </p:cNvPr>
                                                                              <p:cNvGrpSpPr/>
                                                                              <p:nvPr/>
                                                                            </p:nvGrpSpPr>
                                                                            <p:grpSpPr>
                                                                              <a:xfrm>
                                                                                <a:off x="6346645" y="1002363"/>
                                                                                <a:ext cx="2142183" cy="3157245"/>
                                                                                <a:chOff x="6346645" y="1002363"/>
                                                                                <a:chExt cx="2142183" cy="3157245"/>
                                                                              </a:xfrm>
                                                                            </p:grpSpPr>
                                                                            <p:grpSp>
                                                                              <p:nvGrpSpPr>
                                                                                <p:cNvPr id="124" name="Group 123">
                                                                                  <a:extLst>
                                                                                    <a:ext uri="{FF2B5EF4-FFF2-40B4-BE49-F238E27FC236}">
                                                                                      <a16:creationId xmlns:a16="http://schemas.microsoft.com/office/drawing/2014/main" id="{D214AC02-0FF2-4546-A26B-29C0C3FE0720}"/>
                                                                                    </a:ext>
                                                                                  </a:extLst>
                                                                                </p:cNvPr>
                                                                                <p:cNvGrpSpPr/>
                                                                                <p:nvPr/>
                                                                              </p:nvGrpSpPr>
                                                                              <p:grpSpPr>
                                                                                <a:xfrm>
                                                                                  <a:off x="6346645" y="1002363"/>
                                                                                  <a:ext cx="2142183" cy="3157245"/>
                                                                                  <a:chOff x="6346645" y="1002363"/>
                                                                                  <a:chExt cx="2142183" cy="3157245"/>
                                                                                </a:xfrm>
                                                                              </p:grpSpPr>
                                                                              <p:grpSp>
                                                                                <p:nvGrpSpPr>
                                                                                  <p:cNvPr id="126" name="Group 125">
                                                                                    <a:extLst>
                                                                                      <a:ext uri="{FF2B5EF4-FFF2-40B4-BE49-F238E27FC236}">
                                                                                        <a16:creationId xmlns:a16="http://schemas.microsoft.com/office/drawing/2014/main" id="{4F1A5F75-F47A-42EC-9147-AE45B70F87C1}"/>
                                                                                      </a:ext>
                                                                                    </a:extLst>
                                                                                  </p:cNvPr>
                                                                                  <p:cNvGrpSpPr/>
                                                                                  <p:nvPr/>
                                                                                </p:nvGrpSpPr>
                                                                                <p:grpSpPr>
                                                                                  <a:xfrm>
                                                                                    <a:off x="6346645" y="1002363"/>
                                                                                    <a:ext cx="2142183" cy="3157245"/>
                                                                                    <a:chOff x="5354211" y="769756"/>
                                                                                    <a:chExt cx="2142183" cy="3157245"/>
                                                                                  </a:xfrm>
                                                                                </p:grpSpPr>
                                                                                <p:grpSp>
                                                                                  <p:nvGrpSpPr>
                                                                                    <p:cNvPr id="128" name="Group 127">
                                                                                      <a:extLst>
                                                                                        <a:ext uri="{FF2B5EF4-FFF2-40B4-BE49-F238E27FC236}">
                                                                                          <a16:creationId xmlns:a16="http://schemas.microsoft.com/office/drawing/2014/main" id="{8226E60D-BA65-40DD-9EB2-19C89E97551D}"/>
                                                                                        </a:ext>
                                                                                      </a:extLst>
                                                                                    </p:cNvPr>
                                                                                    <p:cNvGrpSpPr/>
                                                                                    <p:nvPr/>
                                                                                  </p:nvGrpSpPr>
                                                                                  <p:grpSpPr>
                                                                                    <a:xfrm>
                                                                                      <a:off x="5354211" y="769756"/>
                                                                                      <a:ext cx="2142183" cy="3157245"/>
                                                                                      <a:chOff x="5354211" y="769756"/>
                                                                                      <a:chExt cx="2142183" cy="3157245"/>
                                                                                    </a:xfrm>
                                                                                  </p:grpSpPr>
                                                                                  <p:grpSp>
                                                                                    <p:nvGrpSpPr>
                                                                                      <p:cNvPr id="130" name="Group 129">
                                                                                        <a:extLst>
                                                                                          <a:ext uri="{FF2B5EF4-FFF2-40B4-BE49-F238E27FC236}">
                                                                                            <a16:creationId xmlns:a16="http://schemas.microsoft.com/office/drawing/2014/main" id="{81DEDD29-9FD6-4CAB-9032-0CD766F7752B}"/>
                                                                                          </a:ext>
                                                                                        </a:extLst>
                                                                                      </p:cNvPr>
                                                                                      <p:cNvGrpSpPr/>
                                                                                      <p:nvPr/>
                                                                                    </p:nvGrpSpPr>
                                                                                    <p:grpSpPr>
                                                                                      <a:xfrm>
                                                                                        <a:off x="5354211" y="769756"/>
                                                                                        <a:ext cx="2142183" cy="3157245"/>
                                                                                        <a:chOff x="6346645" y="1036456"/>
                                                                                        <a:chExt cx="2142183" cy="3157245"/>
                                                                                      </a:xfrm>
                                                                                    </p:grpSpPr>
                                                                                    <p:grpSp>
                                                                                      <p:nvGrpSpPr>
                                                                                        <p:cNvPr id="132" name="Group 131">
                                                                                          <a:extLst>
                                                                                            <a:ext uri="{FF2B5EF4-FFF2-40B4-BE49-F238E27FC236}">
                                                                                              <a16:creationId xmlns:a16="http://schemas.microsoft.com/office/drawing/2014/main" id="{4BA1BDA6-EE85-467B-925B-EFAC28A4CB3D}"/>
                                                                                            </a:ext>
                                                                                          </a:extLst>
                                                                                        </p:cNvPr>
                                                                                        <p:cNvGrpSpPr/>
                                                                                        <p:nvPr/>
                                                                                      </p:nvGrpSpPr>
                                                                                      <p:grpSpPr>
                                                                                        <a:xfrm>
                                                                                          <a:off x="6346645" y="1036456"/>
                                                                                          <a:ext cx="2142183" cy="3157245"/>
                                                                                          <a:chOff x="6346645" y="1036456"/>
                                                                                          <a:chExt cx="2142183" cy="3157245"/>
                                                                                        </a:xfrm>
                                                                                      </p:grpSpPr>
                                                                                      <p:grpSp>
                                                                                        <p:nvGrpSpPr>
                                                                                          <p:cNvPr id="134" name="Group 133">
                                                                                            <a:extLst>
                                                                                              <a:ext uri="{FF2B5EF4-FFF2-40B4-BE49-F238E27FC236}">
                                                                                                <a16:creationId xmlns:a16="http://schemas.microsoft.com/office/drawing/2014/main" id="{4F3B6446-3019-4D70-AF52-439B8D1F68C6}"/>
                                                                                              </a:ext>
                                                                                            </a:extLst>
                                                                                          </p:cNvPr>
                                                                                          <p:cNvGrpSpPr/>
                                                                                          <p:nvPr/>
                                                                                        </p:nvGrpSpPr>
                                                                                        <p:grpSpPr>
                                                                                          <a:xfrm>
                                                                                            <a:off x="6346645" y="1036456"/>
                                                                                            <a:ext cx="2142183" cy="3157245"/>
                                                                                            <a:chOff x="6346645" y="1036456"/>
                                                                                            <a:chExt cx="2142183" cy="3157245"/>
                                                                                          </a:xfrm>
                                                                                        </p:grpSpPr>
                                                                                        <p:grpSp>
                                                                                          <p:nvGrpSpPr>
                                                                                            <p:cNvPr id="136" name="Group 135">
                                                                                              <a:extLst>
                                                                                                <a:ext uri="{FF2B5EF4-FFF2-40B4-BE49-F238E27FC236}">
                                                                                                  <a16:creationId xmlns:a16="http://schemas.microsoft.com/office/drawing/2014/main" id="{ECF57586-A6D5-41A9-BEC3-6399868C7660}"/>
                                                                                                </a:ext>
                                                                                              </a:extLst>
                                                                                            </p:cNvPr>
                                                                                            <p:cNvGrpSpPr/>
                                                                                            <p:nvPr/>
                                                                                          </p:nvGrpSpPr>
                                                                                          <p:grpSpPr>
                                                                                            <a:xfrm>
                                                                                              <a:off x="6346645" y="1036456"/>
                                                                                              <a:ext cx="2142183" cy="3157245"/>
                                                                                              <a:chOff x="6346645" y="1036456"/>
                                                                                              <a:chExt cx="2142183" cy="3157245"/>
                                                                                            </a:xfrm>
                                                                                          </p:grpSpPr>
                                                                                          <p:grpSp>
                                                                                            <p:nvGrpSpPr>
                                                                                              <p:cNvPr id="138" name="Group 137">
                                                                                                <a:extLst>
                                                                                                  <a:ext uri="{FF2B5EF4-FFF2-40B4-BE49-F238E27FC236}">
                                                                                                    <a16:creationId xmlns:a16="http://schemas.microsoft.com/office/drawing/2014/main" id="{2BAA29B6-80EA-408F-9751-DFA3F3CB2370}"/>
                                                                                                  </a:ext>
                                                                                                </a:extLst>
                                                                                              </p:cNvPr>
                                                                                              <p:cNvGrpSpPr/>
                                                                                              <p:nvPr/>
                                                                                            </p:nvGrpSpPr>
                                                                                            <p:grpSpPr>
                                                                                              <a:xfrm>
                                                                                                <a:off x="6346645" y="1036456"/>
                                                                                                <a:ext cx="2142183" cy="3157245"/>
                                                                                                <a:chOff x="3797833" y="838530"/>
                                                                                                <a:chExt cx="2142183" cy="3157245"/>
                                                                                              </a:xfrm>
                                                                                            </p:grpSpPr>
                                                                                            <p:grpSp>
                                                                                              <p:nvGrpSpPr>
                                                                                                <p:cNvPr id="140" name="Group 139">
                                                                                                  <a:extLst>
                                                                                                    <a:ext uri="{FF2B5EF4-FFF2-40B4-BE49-F238E27FC236}">
                                                                                                      <a16:creationId xmlns:a16="http://schemas.microsoft.com/office/drawing/2014/main" id="{A64CCFE5-3C70-4A6F-9721-F7FB233FBCE6}"/>
                                                                                                    </a:ext>
                                                                                                  </a:extLst>
                                                                                                </p:cNvPr>
                                                                                                <p:cNvGrpSpPr/>
                                                                                                <p:nvPr/>
                                                                                              </p:nvGrpSpPr>
                                                                                              <p:grpSpPr>
                                                                                                <a:xfrm>
                                                                                                  <a:off x="3797833" y="838530"/>
                                                                                                  <a:ext cx="2142183" cy="3157245"/>
                                                                                                  <a:chOff x="6346645" y="1039441"/>
                                                                                                  <a:chExt cx="2142183" cy="3157245"/>
                                                                                                </a:xfrm>
                                                                                              </p:grpSpPr>
                                                                                              <p:grpSp>
                                                                                                <p:nvGrpSpPr>
                                                                                                  <p:cNvPr id="142" name="Group 141">
                                                                                                    <a:extLst>
                                                                                                      <a:ext uri="{FF2B5EF4-FFF2-40B4-BE49-F238E27FC236}">
                                                                                                        <a16:creationId xmlns:a16="http://schemas.microsoft.com/office/drawing/2014/main" id="{BE924E94-698E-431B-885B-C28405C962DF}"/>
                                                                                                      </a:ext>
                                                                                                    </a:extLst>
                                                                                                  </p:cNvPr>
                                                                                                  <p:cNvGrpSpPr/>
                                                                                                  <p:nvPr/>
                                                                                                </p:nvGrpSpPr>
                                                                                                <p:grpSpPr>
                                                                                                  <a:xfrm>
                                                                                                    <a:off x="6346645" y="1039441"/>
                                                                                                    <a:ext cx="2142183" cy="3157245"/>
                                                                                                    <a:chOff x="6346645" y="1004619"/>
                                                                                                    <a:chExt cx="2142183" cy="3157245"/>
                                                                                                  </a:xfrm>
                                                                                                </p:grpSpPr>
                                                                                                <p:grpSp>
                                                                                                  <p:nvGrpSpPr>
                                                                                                    <p:cNvPr id="144" name="Group 143">
                                                                                                      <a:extLst>
                                                                                                        <a:ext uri="{FF2B5EF4-FFF2-40B4-BE49-F238E27FC236}">
                                                                                                          <a16:creationId xmlns:a16="http://schemas.microsoft.com/office/drawing/2014/main" id="{B01AD7B2-278E-43E1-8636-84AD797C1C9C}"/>
                                                                                                        </a:ext>
                                                                                                      </a:extLst>
                                                                                                    </p:cNvPr>
                                                                                                    <p:cNvGrpSpPr/>
                                                                                                    <p:nvPr/>
                                                                                                  </p:nvGrpSpPr>
                                                                                                  <p:grpSpPr>
                                                                                                    <a:xfrm>
                                                                                                      <a:off x="6346645" y="1004619"/>
                                                                                                      <a:ext cx="2142183" cy="3157245"/>
                                                                                                      <a:chOff x="3797833" y="768592"/>
                                                                                                      <a:chExt cx="2142183" cy="3157245"/>
                                                                                                    </a:xfrm>
                                                                                                  </p:grpSpPr>
                                                                                                  <p:grpSp>
                                                                                                    <p:nvGrpSpPr>
                                                                                                      <p:cNvPr id="147" name="Group 146">
                                                                                                        <a:extLst>
                                                                                                          <a:ext uri="{FF2B5EF4-FFF2-40B4-BE49-F238E27FC236}">
                                                                                                            <a16:creationId xmlns:a16="http://schemas.microsoft.com/office/drawing/2014/main" id="{736E61B6-5501-48B4-A7D5-07B8FB7EC534}"/>
                                                                                                          </a:ext>
                                                                                                        </a:extLst>
                                                                                                      </p:cNvPr>
                                                                                                      <p:cNvGrpSpPr/>
                                                                                                      <p:nvPr/>
                                                                                                    </p:nvGrpSpPr>
                                                                                                    <p:grpSpPr>
                                                                                                      <a:xfrm>
                                                                                                        <a:off x="3797833" y="768592"/>
                                                                                                        <a:ext cx="2142183" cy="3157245"/>
                                                                                                        <a:chOff x="5092611" y="909369"/>
                                                                                                        <a:chExt cx="2142183" cy="3157245"/>
                                                                                                      </a:xfrm>
                                                                                                    </p:grpSpPr>
                                                                                                    <p:grpSp>
                                                                                                      <p:nvGrpSpPr>
                                                                                                        <p:cNvPr id="149" name="Group 148">
                                                                                                          <a:extLst>
                                                                                                            <a:ext uri="{FF2B5EF4-FFF2-40B4-BE49-F238E27FC236}">
                                                                                                              <a16:creationId xmlns:a16="http://schemas.microsoft.com/office/drawing/2014/main" id="{67E6ECF1-192E-4B8A-93E9-C2577FFBD273}"/>
                                                                                                            </a:ext>
                                                                                                          </a:extLst>
                                                                                                        </p:cNvPr>
                                                                                                        <p:cNvGrpSpPr/>
                                                                                                        <p:nvPr/>
                                                                                                      </p:nvGrpSpPr>
                                                                                                      <p:grpSpPr>
                                                                                                        <a:xfrm>
                                                                                                          <a:off x="5092611" y="909369"/>
                                                                                                          <a:ext cx="2142183" cy="3157245"/>
                                                                                                          <a:chOff x="5391851" y="841514"/>
                                                                                                          <a:chExt cx="2142183" cy="3157245"/>
                                                                                                        </a:xfrm>
                                                                                                      </p:grpSpPr>
                                                                                                      <p:grpSp>
                                                                                                        <p:nvGrpSpPr>
                                                                                                          <p:cNvPr id="152" name="Group 151">
                                                                                                            <a:extLst>
                                                                                                              <a:ext uri="{FF2B5EF4-FFF2-40B4-BE49-F238E27FC236}">
                                                                                                                <a16:creationId xmlns:a16="http://schemas.microsoft.com/office/drawing/2014/main" id="{9A598069-08A1-44DD-B1AE-0354710DF15B}"/>
                                                                                                              </a:ext>
                                                                                                            </a:extLst>
                                                                                                          </p:cNvPr>
                                                                                                          <p:cNvGrpSpPr/>
                                                                                                          <p:nvPr/>
                                                                                                        </p:nvGrpSpPr>
                                                                                                        <p:grpSpPr>
                                                                                                          <a:xfrm>
                                                                                                            <a:off x="5391851" y="841514"/>
                                                                                                            <a:ext cx="2142183" cy="3157245"/>
                                                                                                            <a:chOff x="6346645" y="1004619"/>
                                                                                                            <a:chExt cx="2142183" cy="3157245"/>
                                                                                                          </a:xfrm>
                                                                                                        </p:grpSpPr>
                                                                                                        <p:sp>
                                                                                                          <p:nvSpPr>
                                                                                                            <p:cNvPr id="155" name="Freeform 454">
                                                                                                              <a:extLst>
                                                                                                                <a:ext uri="{FF2B5EF4-FFF2-40B4-BE49-F238E27FC236}">
                                                                                                                  <a16:creationId xmlns:a16="http://schemas.microsoft.com/office/drawing/2014/main" id="{D0AC1806-7135-4387-AD32-3221E684985E}"/>
                                                                                                                </a:ext>
                                                                                                              </a:extLst>
                                                                                                            </p:cNvPr>
                                                                                                            <p:cNvSpPr/>
                                                                                                            <p:nvPr/>
                                                                                                          </p:nvSpPr>
                                                                                                          <p:spPr>
                                                                                                            <a:xfrm>
                                                                                                              <a:off x="6687929" y="2905450"/>
                                                                                                              <a:ext cx="254877" cy="402996"/>
                                                                                                            </a:xfrm>
                                                                                                            <a:custGeom>
                                                                                                              <a:avLst/>
                                                                                                              <a:gdLst>
                                                                                                                <a:gd name="connsiteX0" fmla="*/ 252621 w 254877"/>
                                                                                                                <a:gd name="connsiteY0" fmla="*/ 2850 h 402996"/>
                                                                                                                <a:gd name="connsiteX1" fmla="*/ 68471 w 254877"/>
                                                                                                                <a:gd name="connsiteY1" fmla="*/ 28250 h 402996"/>
                                                                                                                <a:gd name="connsiteX2" fmla="*/ 4971 w 254877"/>
                                                                                                                <a:gd name="connsiteY2" fmla="*/ 193350 h 402996"/>
                                                                                                                <a:gd name="connsiteX3" fmla="*/ 11321 w 254877"/>
                                                                                                                <a:gd name="connsiteY3" fmla="*/ 294950 h 402996"/>
                                                                                                                <a:gd name="connsiteX4" fmla="*/ 68471 w 254877"/>
                                                                                                                <a:gd name="connsiteY4" fmla="*/ 402900 h 402996"/>
                                                                                                                <a:gd name="connsiteX5" fmla="*/ 55771 w 254877"/>
                                                                                                                <a:gd name="connsiteY5" fmla="*/ 275900 h 402996"/>
                                                                                                                <a:gd name="connsiteX6" fmla="*/ 24021 w 254877"/>
                                                                                                                <a:gd name="connsiteY6" fmla="*/ 237800 h 402996"/>
                                                                                                                <a:gd name="connsiteX7" fmla="*/ 74821 w 254877"/>
                                                                                                                <a:gd name="connsiteY7" fmla="*/ 123500 h 402996"/>
                                                                                                                <a:gd name="connsiteX8" fmla="*/ 163721 w 254877"/>
                                                                                                                <a:gd name="connsiteY8" fmla="*/ 60000 h 402996"/>
                                                                                                                <a:gd name="connsiteX9" fmla="*/ 252621 w 254877"/>
                                                                                                                <a:gd name="connsiteY9" fmla="*/ 2850 h 402996"/>
                                                                                                              </a:gdLst>
                                                                                                              <a:ahLst/>
                                                                                                              <a:cxnLst>
                                                                                                                <a:cxn ang="0">
                                                                                                                  <a:pos x="connsiteX0" y="connsiteY0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1" y="connsiteY1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2" y="connsiteY2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3" y="connsiteY3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4" y="connsiteY4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5" y="connsiteY5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6" y="connsiteY6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7" y="connsiteY7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8" y="connsiteY8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9" y="connsiteY9"/>
                                                                                                                </a:cxn>
                                                                                                              </a:cxnLst>
                                                                                                              <a:rect l="l" t="t" r="r" b="b"/>
                                                                                                              <a:pathLst>
                                                                                                                <a:path w="254877" h="402996">
                                                                                                                  <a:moveTo>
                                                                                                                    <a:pt x="252621" y="2850"/>
                                                                                                                  </a:moveTo>
                                                                                                                  <a:cubicBezTo>
                                                                                                                    <a:pt x="236746" y="-2442"/>
                                                                                                                    <a:pt x="109746" y="-3500"/>
                                                                                                                    <a:pt x="68471" y="28250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27196" y="60000"/>
                                                                                                                    <a:pt x="14496" y="148900"/>
                                                                                                                    <a:pt x="4971" y="193350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-4554" y="237800"/>
                                                                                                                    <a:pt x="738" y="260025"/>
                                                                                                                    <a:pt x="11321" y="294950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21904" y="329875"/>
                                                                                                                    <a:pt x="61063" y="406075"/>
                                                                                                                    <a:pt x="68471" y="402900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75879" y="399725"/>
                                                                                                                    <a:pt x="63179" y="303417"/>
                                                                                                                    <a:pt x="55771" y="275900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48363" y="248383"/>
                                                                                                                    <a:pt x="20846" y="263200"/>
                                                                                                                    <a:pt x="24021" y="237800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27196" y="212400"/>
                                                                                                                    <a:pt x="51538" y="153133"/>
                                                                                                                    <a:pt x="74821" y="123500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98104" y="93867"/>
                                                                                                                    <a:pt x="130913" y="76933"/>
                                                                                                                    <a:pt x="163721" y="60000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196529" y="43067"/>
                                                                                                                    <a:pt x="268496" y="8142"/>
                                                                                                                    <a:pt x="252621" y="2850"/>
                                                                                                                  </a:cubicBezTo>
                                                                                                                  <a:close/>
                                                                                                                </a:path>
                                                                                                              </a:pathLst>
                                                                                                            </a:custGeom>
                                                                                                            <a:solidFill>
                                                                                                              <a:srgbClr val="000000">
                                                                                                                <a:alpha val="10196"/>
                                                                                                              </a:srgbClr>
                                                                                                            </a:solidFill>
                                                                                                            <a:ln>
                                                                                                              <a:noFill/>
                                                                                                            </a:ln>
                                                                                                          </p:spPr>
                                                                                                          <p:style>
                                                                                                            <a:lnRef idx="2">
                                                                                                              <a:schemeClr val="accent1">
                                                                                                                <a:shade val="50000"/>
                                                                                                              </a:schemeClr>
                                                                                                            </a:lnRef>
                                                                                                            <a:fillRef idx="1">
                                                                                                              <a:schemeClr val="accent1"/>
                                                                                                            </a:fillRef>
                                                                                                            <a:effectRef idx="0">
                                                                                                              <a:schemeClr val="accent1"/>
                                                                                                            </a:effectRef>
                                                                                                            <a:fontRef idx="minor">
                                                                                                              <a:schemeClr val="lt1"/>
                                                                                                            </a:fontRef>
                                                                                                          </p:style>
                                                                                                          <p:txBody>
                                                                                                            <a:bodyPr rtlCol="0" anchor="ctr"/>
                                                                                                            <a:lstStyle/>
                                                                                                            <a:p>
                                                                                                              <a:pPr algn="ctr"/>
                                                                                                              <a:endParaRPr lang="en-AU"/>
                                                                                                            </a:p>
                                                                                                          </p:txBody>
                                                                                                        </p:sp>
                                                                                                        <p:sp>
                                                                                                          <p:nvSpPr>
                                                                                                            <p:cNvPr id="156" name="Freeform 455">
                                                                                                              <a:extLst>
                                                                                                                <a:ext uri="{FF2B5EF4-FFF2-40B4-BE49-F238E27FC236}">
                                                                                                                  <a16:creationId xmlns:a16="http://schemas.microsoft.com/office/drawing/2014/main" id="{59F9F4AC-E3AC-4F98-84B8-F7C2447EA36F}"/>
                                                                                                                </a:ext>
                                                                                                              </a:extLst>
                                                                                                            </p:cNvPr>
                                                                                                            <p:cNvSpPr/>
                                                                                                            <p:nvPr/>
                                                                                                          </p:nvSpPr>
                                                                                                          <p:spPr>
                                                                                                            <a:xfrm>
                                                                                                              <a:off x="7556458" y="2992301"/>
                                                                                                              <a:ext cx="266756" cy="375346"/>
                                                                                                            </a:xfrm>
                                                                                                            <a:custGeom>
                                                                                                              <a:avLst/>
                                                                                                              <a:gdLst>
                                                                                                                <a:gd name="connsiteX0" fmla="*/ 42 w 266756"/>
                                                                                                                <a:gd name="connsiteY0" fmla="*/ 4899 h 375346"/>
                                                                                                                <a:gd name="connsiteX1" fmla="*/ 107992 w 266756"/>
                                                                                                                <a:gd name="connsiteY1" fmla="*/ 36649 h 375346"/>
                                                                                                                <a:gd name="connsiteX2" fmla="*/ 196892 w 266756"/>
                                                                                                                <a:gd name="connsiteY2" fmla="*/ 157299 h 375346"/>
                                                                                                                <a:gd name="connsiteX3" fmla="*/ 266742 w 266756"/>
                                                                                                                <a:gd name="connsiteY3" fmla="*/ 328749 h 375346"/>
                                                                                                                <a:gd name="connsiteX4" fmla="*/ 203242 w 266756"/>
                                                                                                                <a:gd name="connsiteY4" fmla="*/ 373199 h 375346"/>
                                                                                                                <a:gd name="connsiteX5" fmla="*/ 215942 w 266756"/>
                                                                                                                <a:gd name="connsiteY5" fmla="*/ 277949 h 375346"/>
                                                                                                                <a:gd name="connsiteX6" fmla="*/ 120692 w 266756"/>
                                                                                                                <a:gd name="connsiteY6" fmla="*/ 125549 h 375346"/>
                                                                                                                <a:gd name="connsiteX7" fmla="*/ 42 w 266756"/>
                                                                                                                <a:gd name="connsiteY7" fmla="*/ 4899 h 375346"/>
                                                                                                              </a:gdLst>
                                                                                                              <a:ahLst/>
                                                                                                              <a:cxnLst>
                                                                                                                <a:cxn ang="0">
                                                                                                                  <a:pos x="connsiteX0" y="connsiteY0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1" y="connsiteY1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2" y="connsiteY2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3" y="connsiteY3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4" y="connsiteY4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5" y="connsiteY5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6" y="connsiteY6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7" y="connsiteY7"/>
                                                                                                                </a:cxn>
                                                                                                              </a:cxnLst>
                                                                                                              <a:rect l="l" t="t" r="r" b="b"/>
                                                                                                              <a:pathLst>
                                                                                                                <a:path w="266756" h="375346">
                                                                                                                  <a:moveTo>
                                                                                                                    <a:pt x="42" y="4899"/>
                                                                                                                  </a:moveTo>
                                                                                                                  <a:cubicBezTo>
                                                                                                                    <a:pt x="-2075" y="-9918"/>
                                                                                                                    <a:pt x="75184" y="11249"/>
                                                                                                                    <a:pt x="107992" y="36649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140800" y="62049"/>
                                                                                                                    <a:pt x="170434" y="108616"/>
                                                                                                                    <a:pt x="196892" y="157299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223350" y="205982"/>
                                                                                                                    <a:pt x="265684" y="292766"/>
                                                                                                                    <a:pt x="266742" y="328749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267800" y="364732"/>
                                                                                                                    <a:pt x="211709" y="381666"/>
                                                                                                                    <a:pt x="203242" y="373199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194775" y="364732"/>
                                                                                                                    <a:pt x="229700" y="319224"/>
                                                                                                                    <a:pt x="215942" y="277949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202184" y="236674"/>
                                                                                                                    <a:pt x="153500" y="169999"/>
                                                                                                                    <a:pt x="120692" y="125549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87884" y="81099"/>
                                                                                                                    <a:pt x="2159" y="19716"/>
                                                                                                                    <a:pt x="42" y="4899"/>
                                                                                                                  </a:cubicBezTo>
                                                                                                                  <a:close/>
                                                                                                                </a:path>
                                                                                                              </a:pathLst>
                                                                                                            </a:custGeom>
                                                                                                            <a:solidFill>
                                                                                                              <a:srgbClr val="000000">
                                                                                                                <a:alpha val="10196"/>
                                                                                                              </a:srgbClr>
                                                                                                            </a:solidFill>
                                                                                                            <a:ln>
                                                                                                              <a:noFill/>
                                                                                                            </a:ln>
                                                                                                          </p:spPr>
                                                                                                          <p:style>
                                                                                                            <a:lnRef idx="2">
                                                                                                              <a:schemeClr val="accent1">
                                                                                                                <a:shade val="50000"/>
                                                                                                              </a:schemeClr>
                                                                                                            </a:lnRef>
                                                                                                            <a:fillRef idx="1">
                                                                                                              <a:schemeClr val="accent1"/>
                                                                                                            </a:fillRef>
                                                                                                            <a:effectRef idx="0">
                                                                                                              <a:schemeClr val="accent1"/>
                                                                                                            </a:effectRef>
                                                                                                            <a:fontRef idx="minor">
                                                                                                              <a:schemeClr val="lt1"/>
                                                                                                            </a:fontRef>
                                                                                                          </p:style>
                                                                                                          <p:txBody>
                                                                                                            <a:bodyPr rtlCol="0" anchor="ctr"/>
                                                                                                            <a:lstStyle/>
                                                                                                            <a:p>
                                                                                                              <a:pPr algn="ctr"/>
                                                                                                              <a:endParaRPr lang="en-AU"/>
                                                                                                            </a:p>
                                                                                                          </p:txBody>
                                                                                                        </p:sp>
                                                                                                        <p:grpSp>
                                                                                                          <p:nvGrpSpPr>
                                                                                                            <p:cNvPr id="157" name="Group 156">
                                                                                                              <a:extLst>
                                                                                                                <a:ext uri="{FF2B5EF4-FFF2-40B4-BE49-F238E27FC236}">
                                                                                                                  <a16:creationId xmlns:a16="http://schemas.microsoft.com/office/drawing/2014/main" id="{24998477-3B06-491D-9124-BB1092C3875B}"/>
                                                                                                                </a:ext>
                                                                                                              </a:extLst>
                                                                                                            </p:cNvPr>
                                                                                                            <p:cNvGrpSpPr/>
                                                                                                            <p:nvPr/>
                                                                                                          </p:nvGrpSpPr>
                                                                                                          <p:grpSpPr>
                                                                                                            <a:xfrm>
                                                                                                              <a:off x="6346645" y="1004619"/>
                                                                                                              <a:ext cx="2142183" cy="3157245"/>
                                                                                                              <a:chOff x="3782593" y="806692"/>
                                                                                                              <a:chExt cx="2142183" cy="3157245"/>
                                                                                                            </a:xfrm>
                                                                                                          </p:grpSpPr>
                                                                                                          <p:grpSp>
                                                                                                            <p:nvGrpSpPr>
                                                                                                              <p:cNvPr id="160" name="Group 159">
                                                                                                                <a:extLst>
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<a16:creationId xmlns:a16="http://schemas.microsoft.com/office/drawing/2014/main" id="{010009B2-1990-46B1-891B-4DC07AAADF61}"/>
                                                                                                                  </a:ext>
                                                                                                                </a:extLst>
                                                                                                              </p:cNvPr>
                                                                                                              <p:cNvGrpSpPr/>
                                                                                                              <p:nvPr/>
                                                                                                            </p:nvGrpSpPr>
                                                                                                            <p:grpSpPr>
                                                                                                              <a:xfrm>
                                                                                                                <a:off x="3782593" y="806692"/>
                                                                                                                <a:ext cx="2142183" cy="3157245"/>
                                                                                                                <a:chOff x="959560" y="775067"/>
                                                                                                                <a:chExt cx="2142183" cy="3157245"/>
                                                                                                              </a:xfrm>
                                                                                                            </p:grpSpPr>
                                                                                                            <p:grpSp>
                                                                                                              <p:nvGrpSpPr>
                                                                                                                <p:cNvPr id="162" name="Group 161">
                                                                                                                  <a:extLst>
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<a16:creationId xmlns:a16="http://schemas.microsoft.com/office/drawing/2014/main" id="{4F24F251-D480-41D5-9613-C939618BF788}"/>
                                                                                                                    </a:ext>
                                                                                                                  </a:extLst>
                                                                                                                </p:cNvPr>
                                                                                                                <p:cNvGrpSpPr/>
                                                                                                                <p:nvPr/>
                                                                                                              </p:nvGrpSpPr>
                                                                                                              <p:grpSpPr>
                                                                                                                <a:xfrm>
                                                                                                                  <a:off x="959560" y="775067"/>
                                                                                                                  <a:ext cx="2142183" cy="3157245"/>
                                                                                                                  <a:chOff x="959560" y="775067"/>
                                                                                                                  <a:chExt cx="2142183" cy="3157245"/>
                                                                                                                </a:xfrm>
                                                                                                              </p:grpSpPr>
                                                                                                              <p:grpSp>
                                                                                                                <p:nvGrpSpPr>
                                                                                                                  <p:cNvPr id="164" name="Group 163">
                                                                                                                    <a:extLst>
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<a16:creationId xmlns:a16="http://schemas.microsoft.com/office/drawing/2014/main" id="{BB8703D3-E5C0-4832-8493-E7EF37E3DC83}"/>
                                                                                                                      </a:ext>
                                                                                                                    </a:extLst>
                                                                                                                  </p:cNvPr>
                                                                                                                  <p:cNvGrpSpPr/>
                                                                                                                  <p:nvPr/>
                                                                                                                </p:nvGrpSpPr>
                                                                                                                <p:grpSpPr>
                                                                                                                  <a:xfrm>
                                                                                                                    <a:off x="959560" y="775067"/>
                                                                                                                    <a:ext cx="2142183" cy="3157245"/>
                                                                                                                    <a:chOff x="977896" y="784467"/>
                                                                                                                    <a:chExt cx="2142183" cy="3157245"/>
                                                                                                                  </a:xfrm>
                                                                                                                </p:grpSpPr>
                                                                                                                <p:grpSp>
                                                                                                                  <p:nvGrpSpPr>
                                                                                                                    <p:cNvPr id="167" name="Group 166">
                                                                                                                      <a:extLst>
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<a16:creationId xmlns:a16="http://schemas.microsoft.com/office/drawing/2014/main" id="{DA605D2E-513E-4524-A02E-DA2B6FD31736}"/>
                                                                                                                        </a:ext>
                                                                                                                      </a:extLst>
                                                                                                                    </p:cNvPr>
                                                                                                                    <p:cNvGrpSpPr/>
                                                                                                                    <p:nvPr/>
                                                                                                                  </p:nvGrpSpPr>
                                                                                                                  <p:grpSpPr>
                                                                                                                    <a:xfrm>
                                                                                                                      <a:off x="977896" y="784467"/>
                                                                                                                      <a:ext cx="2142183" cy="3157245"/>
                                                                                                                      <a:chOff x="965897" y="811455"/>
                                                                                                                      <a:chExt cx="2142183" cy="3157245"/>
                                                                                                                    </a:xfrm>
                                                                                                                  </p:grpSpPr>
                                                                                                                  <p:grpSp>
                                                                                                                    <p:nvGrpSpPr>
                                                                                                                      <p:cNvPr id="169" name="Group 168">
                                                                                                                        <a:extLst>
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<a16:creationId xmlns:a16="http://schemas.microsoft.com/office/drawing/2014/main" id="{043E1668-B25E-4BD4-8DD1-32B89B276B02}"/>
                                                                                                                          </a:ext>
                                                                                                                        </a:extLst>
                                                                                                                      </p:cNvPr>
                                                                                                                      <p:cNvGrpSpPr/>
                                                                                                                      <p:nvPr/>
                                                                                                                    </p:nvGrpSpPr>
                                                                                                                    <p:grpSpPr>
                                                                                                                      <a:xfrm>
                                                                                                                        <a:off x="965897" y="811455"/>
                                                                                                                        <a:ext cx="2142183" cy="3157245"/>
                                                                                                                        <a:chOff x="3478224" y="841514"/>
                                                                                                                        <a:chExt cx="2142183" cy="3157245"/>
                                                                                                                      </a:xfrm>
                                                                                                                    </p:grpSpPr>
                                                                                                                    <p:grpSp>
                                                                                                                      <p:nvGrpSpPr>
                                                                                                                        <p:cNvPr id="171" name="Group 170">
                                                                                                                          <a:extLst>
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<a16:creationId xmlns:a16="http://schemas.microsoft.com/office/drawing/2014/main" id="{29BD3A25-25AC-48D9-AF60-4AF559304E20}"/>
                                                                                                                            </a:ext>
                                                                                                                          </a:extLst>
                                                                                                                        </p:cNvPr>
                                                                                                                        <p:cNvGrpSpPr/>
                                                                                                                        <p:nvPr/>
                                                                                                                      </p:nvGrpSpPr>
                                                                                                                      <p:grpSpPr>
                                                                                                                        <a:xfrm>
                                                                                                                          <a:off x="3478224" y="841514"/>
                                                                                                                          <a:ext cx="2142183" cy="3157245"/>
                                                                                                                          <a:chOff x="3478224" y="841514"/>
                                                                                                                          <a:chExt cx="2142183" cy="3157245"/>
                                                                                                                        </a:xfrm>
                                                                                                                      </p:grpSpPr>
                                                                                                                      <p:grpSp>
                                                                                                                        <p:nvGrpSpPr>
                                                                                                                          <p:cNvPr id="173" name="Group 172">
                                                                                                                            <a:extLst>
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<a16:creationId xmlns:a16="http://schemas.microsoft.com/office/drawing/2014/main" id="{13C6A063-3BB1-4F9D-864E-7C451EE27037}"/>
                                                                                                                              </a:ext>
                                                                                                                            </a:extLst>
                                                                                                                          </p:cNvPr>
                                                                                                                          <p:cNvGrpSpPr/>
                                                                                                                          <p:nvPr/>
                                                                                                                        </p:nvGrpSpPr>
                                                                                                                        <p:grpSpPr>
                                                                                                                          <a:xfrm>
                                                                                                                            <a:off x="3478224" y="841514"/>
                                                                                                                            <a:ext cx="2142183" cy="3157245"/>
                                                                                                                            <a:chOff x="3781245" y="799438"/>
                                                                                                                            <a:chExt cx="2142183" cy="3157245"/>
                                                                                                                          </a:xfrm>
                                                                                                                        </p:grpSpPr>
                                                                                                                        <p:grpSp>
                                                                                                                          <p:nvGrpSpPr>
                                                                                                                            <p:cNvPr id="175" name="Group 174">
                                                                                                                              <a:extLst>
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<a16:creationId xmlns:a16="http://schemas.microsoft.com/office/drawing/2014/main" id="{FC9F95A3-84E7-441C-BEE2-21155E09A315}"/>
                                                                                                                                </a:ext>
                                                                                                                              </a:extLst>
                                                                                                                            </p:cNvPr>
                                                                                                                            <p:cNvGrpSpPr/>
                                                                                                                            <p:nvPr/>
                                                                                                                          </p:nvGrpSpPr>
                                                                                                                          <p:grpSpPr>
                                                                                                                            <a:xfrm>
                                                                                                                              <a:off x="3781245" y="799438"/>
                                                                                                                              <a:ext cx="2142183" cy="3157245"/>
                                                                                                                              <a:chOff x="6346645" y="1036456"/>
                                                                                                                              <a:chExt cx="2142183" cy="3157245"/>
                                                                                                                            </a:xfrm>
                                                                                                                          </p:grpSpPr>
                                                                                                                          <p:grpSp>
                                                                                                                            <p:nvGrpSpPr>
                                                                                                                              <p:cNvPr id="178" name="Group 177">
                                                                                                                                <a:extLst>
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<a16:creationId xmlns:a16="http://schemas.microsoft.com/office/drawing/2014/main" id="{2F05E9E6-9969-47DB-8ABA-A4653887CFE6}"/>
                                                                                                                                  </a:ext>
                                                                                                                                </a:extLst>
                                                                                                                              </p:cNvPr>
                                                                                                                              <p:cNvGrpSpPr/>
                                                                                                                              <p:nvPr/>
                                                                                                                            </p:nvGrpSpPr>
                                                                                                                            <p:grpSpPr>
                                                                                                                              <a:xfrm>
                                                                                                                                <a:off x="6346645" y="1036456"/>
                                                                                                                                <a:ext cx="2142183" cy="3157245"/>
                                                                                                                                <a:chOff x="6346645" y="1036456"/>
                                                                                                                                <a:chExt cx="2142183" cy="3157245"/>
                                                                                                                              </a:xfrm>
                                                                                                                            </p:grpSpPr>
                                                                                                                            <p:grpSp>
                                                                                                                              <p:nvGrpSpPr>
                                                                                                                                <p:cNvPr id="181" name="Group 180">
                                                                                                                                  <a:extLst>
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<a16:creationId xmlns:a16="http://schemas.microsoft.com/office/drawing/2014/main" id="{84C7AEC5-DFE9-4416-9408-2C45603017B7}"/>
                                                                                                                                    </a:ext>
                                                                                                                                  </a:extLst>
                                                                                                                                </p:cNvPr>
                                                                                                                                <p:cNvGrpSpPr/>
                                                                                                                                <p:nvPr/>
                                                                                                                              </p:nvGrpSpPr>
                                                                                                                              <p:grpSpPr>
                                                                                                                                <a:xfrm>
                                                                                                                                  <a:off x="6346645" y="1036456"/>
                                                                                                                                  <a:ext cx="2142183" cy="3157245"/>
                                                                                                                                  <a:chOff x="6346645" y="1036456"/>
                                                                                                                                  <a:chExt cx="2142183" cy="3157245"/>
                                                                                                                                </a:xfrm>
                                                                                                                              </p:grpSpPr>
                                                                                                                              <p:grpSp>
                                                                                                                                <p:nvGrpSpPr>
                                                                                                                                  <p:cNvPr id="183" name="Group 182">
                                                                                                                                    <a:extLst>
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<a16:creationId xmlns:a16="http://schemas.microsoft.com/office/drawing/2014/main" id="{605A46A8-504D-427E-A87F-3E65C6CCD1D7}"/>
                                                                                                                                      </a:ext>
                                                                                                                                    </a:extLst>
                                                                                                                                  </p:cNvPr>
                                                                                                                                  <p:cNvGrpSpPr/>
                                                                                                                                  <p:nvPr/>
                                                                                                                                </p:nvGrpSpPr>
                                                                                                                                <p:grpSpPr>
                                                                                                                                  <a:xfrm>
                                                                                                                                    <a:off x="6346645" y="1036456"/>
                                                                                                                                    <a:ext cx="2142183" cy="3157245"/>
                                                                                                                                    <a:chOff x="987033" y="1996609"/>
                                                                                                                                    <a:chExt cx="2142183" cy="3157245"/>
                                                                                                                                  </a:xfrm>
                                                                                                                                </p:grpSpPr>
                                                                                                                                <p:grpSp>
                                                                                                                                  <p:nvGrpSpPr>
                                                                                                                                    <p:cNvPr id="185" name="Group 184">
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<a16:creationId xmlns:a16="http://schemas.microsoft.com/office/drawing/2014/main" id="{3F9EE335-DF12-4DF5-A8CE-7891EC86CA58}"/>
                                                                                                                                        </a:ext>
                                                                                                                                      </a:extLst>
                                                                                                                                    </p:cNvPr>
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<p:nvPr/>
                                                                                                                                  </p:nvGrpSpPr>
                                                                                                                                  <p:grpSpPr>
                                                                                                                                    <a:xfrm>
                                                                                                                                      <a:off x="987033" y="1996609"/>
                                                                                                                                      <a:ext cx="2142183" cy="3157245"/>
                                                                                                                                      <a:chOff x="991569" y="1959417"/>
                                                                                                                                      <a:chExt cx="2142183" cy="3157245"/>
                                                                                                                                    </a:xfrm>
                                                                                                                                  </p:grpSpPr>
                                                                                                                                  <p:grpSp>
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<p:cNvPr id="187" name="Group 186">
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<a16:creationId xmlns:a16="http://schemas.microsoft.com/office/drawing/2014/main" id="{3E1BC119-70DA-43E1-BE93-22B3F1F59B79}"/>
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</p:cNvPr>
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<p:nvPr/>
                                                                                                                                    </p:nvGrpSpPr>
                                                                                                                                    <p:grpSpPr>
                                                                                                                                      <a:xfrm>
                                                                                                                                        <a:off x="991569" y="1959417"/>
                                                                                                                                        <a:ext cx="2142183" cy="3157245"/>
                                                                                                                                        <a:chOff x="-313265" y="2831475"/>
                                                                                                                                        <a:chExt cx="2142183" cy="3157245"/>
                                                                                                                                      </a:xfrm>
                                                                                                                                    </p:grpSpPr>
                                                                                                                                    <p:grpSp>
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<p:cNvPr id="194" name="Group 193">
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<a16:creationId xmlns:a16="http://schemas.microsoft.com/office/drawing/2014/main" id="{3D3FDC2D-7452-4F1F-8842-B17B1B80B769}"/>
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<a:off x="-313265" y="2831475"/>
                                                                                                                                          <a:ext cx="2142183" cy="3157245"/>
                                                                                                                                          <a:chOff x="981051" y="1984006"/>
                                                                                                                                          <a:chExt cx="2142183" cy="3157245"/>
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<p:cNvPr id="201" name="Group 200">
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  <a16:creationId xmlns:a16="http://schemas.microsoft.com/office/drawing/2014/main" id="{75363417-257F-495A-BF28-B2CBF422A637}"/>
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<a:off x="981051" y="1984006"/>
                                                                                                                                            <a:ext cx="2142183" cy="3157245"/>
                                                                                                                                            <a:chOff x="993383" y="1994082"/>
                                                                                                                                            <a:chExt cx="2142183" cy="3157245"/>
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<p:cNvPr id="204" name="Group 203">
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    <a16:creationId xmlns:a16="http://schemas.microsoft.com/office/drawing/2014/main" id="{931AF622-683E-46A1-A1BA-2CD6C7DB1B6C}"/>
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<a:off x="993383" y="1994082"/>
                                                                                                                                              <a:ext cx="2142183" cy="3157245"/>
                                                                                                                                              <a:chOff x="995093" y="1955772"/>
                                                                                                                                              <a:chExt cx="2142183" cy="3157245"/>
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<p:cNvPr id="211" name="Freeform 510">
  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      <a16:creationId xmlns:a16="http://schemas.microsoft.com/office/drawing/2014/main" id="{73361D5C-5B86-478C-A728-E41C043E3B84}"/>
  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<a:off x="1126725" y="2182531"/>
                                                                                                                                                <a:ext cx="1763512" cy="2930486"/>
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<a:gd name="connsiteX0" fmla="*/ 111525 w 1763512"/>
                                                                                                                                                  <a:gd name="connsiteY0" fmla="*/ 427319 h 2930486"/>
                                                                                                                                                  <a:gd name="connsiteX1" fmla="*/ 22625 w 1763512"/>
                                                                                                                                                  <a:gd name="connsiteY1" fmla="*/ 1386169 h 2930486"/>
                                                                                                                                                  <a:gd name="connsiteX2" fmla="*/ 3575 w 1763512"/>
                                                                                                                                                  <a:gd name="connsiteY2" fmla="*/ 1830669 h 2930486"/>
                                                                                                                                                  <a:gd name="connsiteX3" fmla="*/ 79775 w 1763512"/>
                                                                                                                                                  <a:gd name="connsiteY3" fmla="*/ 2237069 h 2930486"/>
                                                                                                                                                  <a:gd name="connsiteX4" fmla="*/ 263925 w 1763512"/>
                                                                                                                                                  <a:gd name="connsiteY4" fmla="*/ 2630769 h 2930486"/>
                                                                                                                                                  <a:gd name="connsiteX5" fmla="*/ 479825 w 1763512"/>
                                                                                                                                                  <a:gd name="connsiteY5" fmla="*/ 2853019 h 2930486"/>
                                                                                                                                                  <a:gd name="connsiteX6" fmla="*/ 746525 w 1763512"/>
                                                                                                                                                  <a:gd name="connsiteY6" fmla="*/ 2929219 h 2930486"/>
                                                                                                                                                  <a:gd name="connsiteX7" fmla="*/ 1095775 w 1763512"/>
                                                                                                                                                  <a:gd name="connsiteY7" fmla="*/ 2802219 h 2930486"/>
                                                                                                                                                  <a:gd name="connsiteX8" fmla="*/ 1400575 w 1763512"/>
                                                                                                                                                  <a:gd name="connsiteY8" fmla="*/ 2491069 h 2930486"/>
                                                                                                                                                  <a:gd name="connsiteX9" fmla="*/ 1559325 w 1763512"/>
                                                                                                                                                  <a:gd name="connsiteY9" fmla="*/ 2275169 h 2930486"/>
                                                                                                                                                  <a:gd name="connsiteX10" fmla="*/ 1629175 w 1763512"/>
                                                                                                                                                  <a:gd name="connsiteY10" fmla="*/ 2033869 h 2930486"/>
                                                                                                                                                  <a:gd name="connsiteX11" fmla="*/ 1711725 w 1763512"/>
                                                                                                                                                  <a:gd name="connsiteY11" fmla="*/ 1722719 h 2930486"/>
                                                                                                                                                  <a:gd name="connsiteX12" fmla="*/ 1762525 w 1763512"/>
                                                                                                                                                  <a:gd name="connsiteY12" fmla="*/ 1265519 h 2930486"/>
                                                                                                                                                  <a:gd name="connsiteX13" fmla="*/ 1667275 w 1763512"/>
                                                                                                                                                  <a:gd name="connsiteY13" fmla="*/ 389219 h 2930486"/>
                                                                                                                                                  <a:gd name="connsiteX14" fmla="*/ 1165625 w 1763512"/>
                                                                                                                                                  <a:gd name="connsiteY14" fmla="*/ 14569 h 2930486"/>
                                                                                                                                                  <a:gd name="connsiteX15" fmla="*/ 613175 w 1763512"/>
                                                                                                                                                  <a:gd name="connsiteY15" fmla="*/ 109819 h 2930486"/>
                                                                                                                                                  <a:gd name="connsiteX16" fmla="*/ 111525 w 1763512"/>
                                                                                                                                                  <a:gd name="connsiteY16" fmla="*/ 427319 h 2930486"/>
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<a:path w="1763512" h="2930486">
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<a:pt x="111525" y="427319"/>
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3100" y="640044"/>
                                                                                                                                                      <a:pt x="40617" y="1152277"/>
                                                                                                                                                      <a:pt x="22625" y="138616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4633" y="1620061"/>
                                                                                                                                                      <a:pt x="-5950" y="1688852"/>
                                                                                                                                                      <a:pt x="3575" y="183066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3100" y="1972486"/>
                                                                                                                                                      <a:pt x="36383" y="2103719"/>
                                                                                                                                                      <a:pt x="79775" y="223706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23167" y="2370419"/>
                                                                                                                                                      <a:pt x="197250" y="2528111"/>
                                                                                                                                                      <a:pt x="263925" y="263076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330600" y="2733427"/>
                                                                                                                                                      <a:pt x="399392" y="2803277"/>
                                                                                                                                                      <a:pt x="479825" y="285301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560258" y="2902761"/>
                                                                                                                                                      <a:pt x="643867" y="2937686"/>
                                                                                                                                                      <a:pt x="746525" y="292921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849183" y="2920752"/>
                                                                                                                                                      <a:pt x="986767" y="2875244"/>
                                                                                                                                                      <a:pt x="1095775" y="280221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204783" y="2729194"/>
                                                                                                                                                      <a:pt x="1323317" y="2578911"/>
                                                                                                                                                      <a:pt x="1400575" y="249106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477833" y="2403227"/>
                                                                                                                                                      <a:pt x="1521225" y="2351369"/>
                                                                                                                                                      <a:pt x="1559325" y="227516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597425" y="2198969"/>
                                                                                                                                                      <a:pt x="1603775" y="2125944"/>
                                                                                                                                                      <a:pt x="1629175" y="203386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654575" y="1941794"/>
                                                                                                                                                      <a:pt x="1689500" y="1850777"/>
                                                                                                                                                      <a:pt x="1711725" y="172271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733950" y="1594661"/>
                                                                                                                                                      <a:pt x="1769933" y="1487769"/>
                                                                                                                                                      <a:pt x="1762525" y="126551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755117" y="1043269"/>
                                                                                                                                                      <a:pt x="1766758" y="597711"/>
                                                                                                                                                      <a:pt x="1667275" y="38921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567792" y="180727"/>
                                                                                                                                                      <a:pt x="1341308" y="61136"/>
                                                                                                                                                      <a:pt x="1165625" y="1456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989942" y="-31998"/>
                                                                                                                                                      <a:pt x="787800" y="42086"/>
                                                                                                                                                      <a:pt x="613175" y="10981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438550" y="177552"/>
                                                                                                                                                      <a:pt x="209950" y="214594"/>
                                                                                                                                                      <a:pt x="111525" y="42731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<a:schemeClr val="accent2">
                                                                                                                                                  <a:lumMod val="40000"/>
                                                                                                                                                  <a:lumOff val="60000"/>
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<p:cNvPr id="212" name="Freeform 511">
  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      <a16:creationId xmlns:a16="http://schemas.microsoft.com/office/drawing/2014/main" id="{18D2E898-D5E7-4731-8844-78FA38337A64}"/>
  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<a:off x="995093" y="3206724"/>
                                                                                                                                                <a:ext cx="244084" cy="787442"/>
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<a:gd name="connsiteX0" fmla="*/ 141557 w 244084"/>
                                                                                                                                                  <a:gd name="connsiteY0" fmla="*/ 50826 h 787442"/>
                                                                                                                                                  <a:gd name="connsiteX1" fmla="*/ 59007 w 244084"/>
                                                                                                                                                  <a:gd name="connsiteY1" fmla="*/ 19076 h 787442"/>
                                                                                                                                                  <a:gd name="connsiteX2" fmla="*/ 1857 w 244084"/>
                                                                                                                                                  <a:gd name="connsiteY2" fmla="*/ 196876 h 787442"/>
                                                                                                                                                  <a:gd name="connsiteX3" fmla="*/ 14557 w 244084"/>
                                                                                                                                                  <a:gd name="connsiteY3" fmla="*/ 349276 h 787442"/>
                                                                                                                                                  <a:gd name="connsiteX4" fmla="*/ 20907 w 244084"/>
                                                                                                                                                  <a:gd name="connsiteY4" fmla="*/ 539776 h 787442"/>
                                                                                                                                                  <a:gd name="connsiteX5" fmla="*/ 46307 w 244084"/>
                                                                                                                                                  <a:gd name="connsiteY5" fmla="*/ 749326 h 787442"/>
                                                                                                                                                  <a:gd name="connsiteX6" fmla="*/ 103457 w 244084"/>
                                                                                                                                                  <a:gd name="connsiteY6" fmla="*/ 781076 h 787442"/>
                                                                                                                                                  <a:gd name="connsiteX7" fmla="*/ 198707 w 244084"/>
                                                                                                                                                  <a:gd name="connsiteY7" fmla="*/ 673126 h 787442"/>
                                                                                                                                                  <a:gd name="connsiteX8" fmla="*/ 243157 w 244084"/>
                                                                                                                                                  <a:gd name="connsiteY8" fmla="*/ 425476 h 787442"/>
                                                                                                                                                  <a:gd name="connsiteX9" fmla="*/ 141557 w 244084"/>
                                                                                                                                                  <a:gd name="connsiteY9" fmla="*/ 50826 h 787442"/>
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<a:path w="244084" h="787442">
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<a:pt x="141557" y="50826"/>
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10865" y="-16907"/>
                                                                                                                                                      <a:pt x="82290" y="-5266"/>
                                                                                                                                                      <a:pt x="59007" y="19076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35724" y="43418"/>
                                                                                                                                                      <a:pt x="9265" y="141843"/>
                                                                                                                                                      <a:pt x="1857" y="196876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-5551" y="251909"/>
                                                                                                                                                      <a:pt x="11382" y="292126"/>
                                                                                                                                                      <a:pt x="14557" y="349276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7732" y="406426"/>
                                                                                                                                                      <a:pt x="15615" y="473101"/>
                                                                                                                                                      <a:pt x="20907" y="539776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6199" y="606451"/>
                                                                                                                                                      <a:pt x="32549" y="709109"/>
                                                                                                                                                      <a:pt x="46307" y="749326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60065" y="789543"/>
                                                                                                                                                      <a:pt x="78057" y="793776"/>
                                                                                                                                                      <a:pt x="103457" y="781076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28857" y="768376"/>
                                                                                                                                                      <a:pt x="175424" y="732393"/>
                                                                                                                                                      <a:pt x="198707" y="673126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21990" y="613859"/>
                                                                                                                                                      <a:pt x="249507" y="529193"/>
                                                                                                                                                      <a:pt x="243157" y="425476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36807" y="321759"/>
                                                                                                                                                      <a:pt x="172249" y="118559"/>
                                                                                                                                                      <a:pt x="141557" y="50826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<a:schemeClr val="accent2">
                                                                                                                                                  <a:lumMod val="40000"/>
                                                                                                                                                  <a:lumOff val="60000"/>
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<p:cNvPr id="213" name="Freeform 512">
  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      <a16:creationId xmlns:a16="http://schemas.microsoft.com/office/drawing/2014/main" id="{1E420D8D-1786-4B79-A644-FFDF5908E4B2}"/>
  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<a:off x="2666449" y="3490111"/>
                                                                                                                                                <a:ext cx="440034" cy="789337"/>
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<a:gd name="connsiteX0" fmla="*/ 19601 w 440034"/>
                                                                                                                                                  <a:gd name="connsiteY0" fmla="*/ 135739 h 789337"/>
                                                                                                                                                  <a:gd name="connsiteX1" fmla="*/ 267251 w 440034"/>
                                                                                                                                                  <a:gd name="connsiteY1" fmla="*/ 15089 h 789337"/>
                                                                                                                                                  <a:gd name="connsiteX2" fmla="*/ 419651 w 440034"/>
                                                                                                                                                  <a:gd name="connsiteY2" fmla="*/ 21439 h 789337"/>
                                                                                                                                                  <a:gd name="connsiteX3" fmla="*/ 432351 w 440034"/>
                                                                                                                                                  <a:gd name="connsiteY3" fmla="*/ 192889 h 789337"/>
                                                                                                                                                  <a:gd name="connsiteX4" fmla="*/ 362501 w 440034"/>
                                                                                                                                                  <a:gd name="connsiteY4" fmla="*/ 396089 h 789337"/>
                                                                                                                                                  <a:gd name="connsiteX5" fmla="*/ 343451 w 440034"/>
                                                                                                                                                  <a:gd name="connsiteY5" fmla="*/ 605639 h 789337"/>
                                                                                                                                                  <a:gd name="connsiteX6" fmla="*/ 210101 w 440034"/>
                                                                                                                                                  <a:gd name="connsiteY6" fmla="*/ 783439 h 789337"/>
                                                                                                                                                  <a:gd name="connsiteX7" fmla="*/ 102151 w 440034"/>
                                                                                                                                                  <a:gd name="connsiteY7" fmla="*/ 732639 h 789337"/>
                                                                                                                                                  <a:gd name="connsiteX8" fmla="*/ 25951 w 440034"/>
                                                                                                                                                  <a:gd name="connsiteY8" fmla="*/ 592939 h 789337"/>
                                                                                                                                                  <a:gd name="connsiteX9" fmla="*/ 19601 w 440034"/>
                                                                                                                                                  <a:gd name="connsiteY9" fmla="*/ 135739 h 789337"/>
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<a:path w="440034" h="789337">
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<a:pt x="19601" y="135739"/>
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59818" y="39431"/>
                                                                                                                                                      <a:pt x="200576" y="34139"/>
                                                                                                                                                      <a:pt x="267251" y="1508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333926" y="-3961"/>
                                                                                                                                                      <a:pt x="392134" y="-8194"/>
                                                                                                                                                      <a:pt x="419651" y="2143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447168" y="51072"/>
                                                                                                                                                      <a:pt x="441876" y="130447"/>
                                                                                                                                                      <a:pt x="432351" y="19288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422826" y="255331"/>
                                                                                                                                                      <a:pt x="377318" y="327297"/>
                                                                                                                                                      <a:pt x="362501" y="39608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347684" y="464881"/>
                                                                                                                                                      <a:pt x="368851" y="541081"/>
                                                                                                                                                      <a:pt x="343451" y="60563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318051" y="670197"/>
                                                                                                                                                      <a:pt x="250318" y="762272"/>
                                                                                                                                                      <a:pt x="210101" y="78343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69884" y="804606"/>
                                                                                                                                                      <a:pt x="132843" y="764389"/>
                                                                                                                                                      <a:pt x="102151" y="73263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71459" y="700889"/>
                                                                                                                                                      <a:pt x="40768" y="690306"/>
                                                                                                                                                      <a:pt x="25951" y="59293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1134" y="495572"/>
                                                                                                                                                      <a:pt x="-20616" y="232047"/>
                                                                                                                                                      <a:pt x="19601" y="13573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<a:schemeClr val="accent2">
                                                                                                                                                  <a:lumMod val="40000"/>
                                                                                                                                                  <a:lumOff val="60000"/>
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<p:cNvPr id="214" name="Freeform 513">
  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      <a16:creationId xmlns:a16="http://schemas.microsoft.com/office/drawing/2014/main" id="{F742387B-F628-41FD-AE35-B0DD4E904AB1}"/>
  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<a:off x="1015030" y="1955772"/>
                                                                                                                                                <a:ext cx="2122246" cy="1905270"/>
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<a:gd name="connsiteX0" fmla="*/ 750270 w 2122246"/>
                                                                                                                                                  <a:gd name="connsiteY0" fmla="*/ 514378 h 1905270"/>
                                                                                                                                                  <a:gd name="connsiteX1" fmla="*/ 680420 w 2122246"/>
                                                                                                                                                  <a:gd name="connsiteY1" fmla="*/ 609628 h 1905270"/>
                                                                                                                                                  <a:gd name="connsiteX2" fmla="*/ 756620 w 2122246"/>
                                                                                                                                                  <a:gd name="connsiteY2" fmla="*/ 692178 h 1905270"/>
                                                                                                                                                  <a:gd name="connsiteX3" fmla="*/ 737570 w 2122246"/>
                                                                                                                                                  <a:gd name="connsiteY3" fmla="*/ 590578 h 1905270"/>
                                                                                                                                                  <a:gd name="connsiteX4" fmla="*/ 832820 w 2122246"/>
                                                                                                                                                  <a:gd name="connsiteY4" fmla="*/ 527078 h 1905270"/>
                                                                                                                                                  <a:gd name="connsiteX5" fmla="*/ 807420 w 2122246"/>
                                                                                                                                                  <a:gd name="connsiteY5" fmla="*/ 628678 h 1905270"/>
                                                                                                                                                  <a:gd name="connsiteX6" fmla="*/ 839170 w 2122246"/>
                                                                                                                                                  <a:gd name="connsiteY6" fmla="*/ 698528 h 1905270"/>
                                                                                                                                                  <a:gd name="connsiteX7" fmla="*/ 832820 w 2122246"/>
                                                                                                                                                  <a:gd name="connsiteY7" fmla="*/ 603278 h 1905270"/>
                                                                                                                                                  <a:gd name="connsiteX8" fmla="*/ 902670 w 2122246"/>
                                                                                                                                                  <a:gd name="connsiteY8" fmla="*/ 558828 h 1905270"/>
                                                                                                                                                  <a:gd name="connsiteX9" fmla="*/ 902670 w 2122246"/>
                                                                                                                                                  <a:gd name="connsiteY9" fmla="*/ 647728 h 1905270"/>
                                                                                                                                                  <a:gd name="connsiteX10" fmla="*/ 947120 w 2122246"/>
                                                                                                                                                  <a:gd name="connsiteY10" fmla="*/ 520728 h 1905270"/>
                                                                                                                                                  <a:gd name="connsiteX11" fmla="*/ 985220 w 2122246"/>
                                                                                                                                                  <a:gd name="connsiteY11" fmla="*/ 698528 h 1905270"/>
                                                                                                                                                  <a:gd name="connsiteX12" fmla="*/ 1023320 w 2122246"/>
                                                                                                                                                  <a:gd name="connsiteY12" fmla="*/ 609628 h 1905270"/>
                                                                                                                                                  <a:gd name="connsiteX13" fmla="*/ 1086820 w 2122246"/>
                                                                                                                                                  <a:gd name="connsiteY13" fmla="*/ 622328 h 1905270"/>
                                                                                                                                                  <a:gd name="connsiteX14" fmla="*/ 1080470 w 2122246"/>
                                                                                                                                                  <a:gd name="connsiteY14" fmla="*/ 711228 h 1905270"/>
                                                                                                                                                  <a:gd name="connsiteX15" fmla="*/ 1143970 w 2122246"/>
                                                                                                                                                  <a:gd name="connsiteY15" fmla="*/ 596928 h 1905270"/>
                                                                                                                                                  <a:gd name="connsiteX16" fmla="*/ 1258270 w 2122246"/>
                                                                                                                                                  <a:gd name="connsiteY16" fmla="*/ 673128 h 1905270"/>
                                                                                                                                                  <a:gd name="connsiteX17" fmla="*/ 1182070 w 2122246"/>
                                                                                                                                                  <a:gd name="connsiteY17" fmla="*/ 768378 h 1905270"/>
                                                                                                                                                  <a:gd name="connsiteX18" fmla="*/ 1296370 w 2122246"/>
                                                                                                                                                  <a:gd name="connsiteY18" fmla="*/ 673128 h 1905270"/>
                                                                                                                                                  <a:gd name="connsiteX19" fmla="*/ 1302720 w 2122246"/>
                                                                                                                                                  <a:gd name="connsiteY19" fmla="*/ 622328 h 1905270"/>
                                                                                                                                                  <a:gd name="connsiteX20" fmla="*/ 1366220 w 2122246"/>
                                                                                                                                                  <a:gd name="connsiteY20" fmla="*/ 692178 h 1905270"/>
                                                                                                                                                  <a:gd name="connsiteX21" fmla="*/ 1340820 w 2122246"/>
                                                                                                                                                  <a:gd name="connsiteY21" fmla="*/ 749328 h 1905270"/>
                                                                                                                                                  <a:gd name="connsiteX22" fmla="*/ 1397970 w 2122246"/>
                                                                                                                                                  <a:gd name="connsiteY22" fmla="*/ 704878 h 1905270"/>
                                                                                                                                                  <a:gd name="connsiteX23" fmla="*/ 1448770 w 2122246"/>
                                                                                                                                                  <a:gd name="connsiteY23" fmla="*/ 749328 h 1905270"/>
                                                                                                                                                  <a:gd name="connsiteX24" fmla="*/ 1423370 w 2122246"/>
                                                                                                                                                  <a:gd name="connsiteY24" fmla="*/ 806478 h 1905270"/>
                                                                                                                                                  <a:gd name="connsiteX25" fmla="*/ 1505920 w 2122246"/>
                                                                                                                                                  <a:gd name="connsiteY25" fmla="*/ 730278 h 1905270"/>
                                                                                                                                                  <a:gd name="connsiteX26" fmla="*/ 1499570 w 2122246"/>
                                                                                                                                                  <a:gd name="connsiteY26" fmla="*/ 692178 h 1905270"/>
                                                                                                                                                  <a:gd name="connsiteX27" fmla="*/ 1544020 w 2122246"/>
                                                                                                                                                  <a:gd name="connsiteY27" fmla="*/ 762028 h 1905270"/>
                                                                                                                                                  <a:gd name="connsiteX28" fmla="*/ 1569420 w 2122246"/>
                                                                                                                                                  <a:gd name="connsiteY28" fmla="*/ 800128 h 1905270"/>
                                                                                                                                                  <a:gd name="connsiteX29" fmla="*/ 1645620 w 2122246"/>
                                                                                                                                                  <a:gd name="connsiteY29" fmla="*/ 800128 h 1905270"/>
                                                                                                                                                  <a:gd name="connsiteX30" fmla="*/ 1601170 w 2122246"/>
                                                                                                                                                  <a:gd name="connsiteY30" fmla="*/ 749328 h 1905270"/>
                                                                                                                                                  <a:gd name="connsiteX31" fmla="*/ 1683720 w 2122246"/>
                                                                                                                                                  <a:gd name="connsiteY31" fmla="*/ 787428 h 1905270"/>
                                                                                                                                                  <a:gd name="connsiteX32" fmla="*/ 1671020 w 2122246"/>
                                                                                                                                                  <a:gd name="connsiteY32" fmla="*/ 863628 h 1905270"/>
                                                                                                                                                  <a:gd name="connsiteX33" fmla="*/ 1728170 w 2122246"/>
                                                                                                                                                  <a:gd name="connsiteY33" fmla="*/ 946178 h 1905270"/>
                                                                                                                                                  <a:gd name="connsiteX34" fmla="*/ 1740870 w 2122246"/>
                                                                                                                                                  <a:gd name="connsiteY34" fmla="*/ 901728 h 1905270"/>
                                                                                                                                                  <a:gd name="connsiteX35" fmla="*/ 1778970 w 2122246"/>
                                                                                                                                                  <a:gd name="connsiteY35" fmla="*/ 1092228 h 1905270"/>
                                                                                                                                                  <a:gd name="connsiteX36" fmla="*/ 1778970 w 2122246"/>
                                                                                                                                                  <a:gd name="connsiteY36" fmla="*/ 1339878 h 1905270"/>
                                                                                                                                                  <a:gd name="connsiteX37" fmla="*/ 1804370 w 2122246"/>
                                                                                                                                                  <a:gd name="connsiteY37" fmla="*/ 1562128 h 1905270"/>
                                                                                                                                                  <a:gd name="connsiteX38" fmla="*/ 1817070 w 2122246"/>
                                                                                                                                                  <a:gd name="connsiteY38" fmla="*/ 1752628 h 1905270"/>
                                                                                                                                                  <a:gd name="connsiteX39" fmla="*/ 1823420 w 2122246"/>
                                                                                                                                                  <a:gd name="connsiteY39" fmla="*/ 1905028 h 1905270"/>
                                                                                                                                                  <a:gd name="connsiteX40" fmla="*/ 1899620 w 2122246"/>
                                                                                                                                                  <a:gd name="connsiteY40" fmla="*/ 1790728 h 1905270"/>
                                                                                                                                                  <a:gd name="connsiteX41" fmla="*/ 1950420 w 2122246"/>
                                                                                                                                                  <a:gd name="connsiteY41" fmla="*/ 1714528 h 1905270"/>
                                                                                                                                                  <a:gd name="connsiteX42" fmla="*/ 1963120 w 2122246"/>
                                                                                                                                                  <a:gd name="connsiteY42" fmla="*/ 1619278 h 1905270"/>
                                                                                                                                                  <a:gd name="connsiteX43" fmla="*/ 2052020 w 2122246"/>
                                                                                                                                                  <a:gd name="connsiteY43" fmla="*/ 1549428 h 1905270"/>
                                                                                                                                                  <a:gd name="connsiteX44" fmla="*/ 2064720 w 2122246"/>
                                                                                                                                                  <a:gd name="connsiteY44" fmla="*/ 1390678 h 1905270"/>
                                                                                                                                                  <a:gd name="connsiteX45" fmla="*/ 2121870 w 2122246"/>
                                                                                                                                                  <a:gd name="connsiteY45" fmla="*/ 1181128 h 1905270"/>
                                                                                                                                                  <a:gd name="connsiteX46" fmla="*/ 2090120 w 2122246"/>
                                                                                                                                                  <a:gd name="connsiteY46" fmla="*/ 1047778 h 1905270"/>
                                                                                                                                                  <a:gd name="connsiteX47" fmla="*/ 2102820 w 2122246"/>
                                                                                                                                                  <a:gd name="connsiteY47" fmla="*/ 812828 h 1905270"/>
                                                                                                                                                  <a:gd name="connsiteX48" fmla="*/ 2071070 w 2122246"/>
                                                                                                                                                  <a:gd name="connsiteY48" fmla="*/ 736628 h 1905270"/>
                                                                                                                                                  <a:gd name="connsiteX49" fmla="*/ 2109170 w 2122246"/>
                                                                                                                                                  <a:gd name="connsiteY49" fmla="*/ 692178 h 1905270"/>
                                                                                                                                                  <a:gd name="connsiteX50" fmla="*/ 2045670 w 2122246"/>
                                                                                                                                                  <a:gd name="connsiteY50" fmla="*/ 692178 h 1905270"/>
                                                                                                                                                  <a:gd name="connsiteX51" fmla="*/ 2020270 w 2122246"/>
                                                                                                                                                  <a:gd name="connsiteY51" fmla="*/ 622328 h 1905270"/>
                                                                                                                                                  <a:gd name="connsiteX52" fmla="*/ 1988520 w 2122246"/>
                                                                                                                                                  <a:gd name="connsiteY52" fmla="*/ 546128 h 1905270"/>
                                                                                                                                                  <a:gd name="connsiteX53" fmla="*/ 1969470 w 2122246"/>
                                                                                                                                                  <a:gd name="connsiteY53" fmla="*/ 514378 h 1905270"/>
                                                                                                                                                  <a:gd name="connsiteX54" fmla="*/ 1937720 w 2122246"/>
                                                                                                                                                  <a:gd name="connsiteY54" fmla="*/ 419128 h 1905270"/>
                                                                                                                                                  <a:gd name="connsiteX55" fmla="*/ 1918670 w 2122246"/>
                                                                                                                                                  <a:gd name="connsiteY55" fmla="*/ 419128 h 1905270"/>
                                                                                                                                                  <a:gd name="connsiteX56" fmla="*/ 1925020 w 2122246"/>
                                                                                                                                                  <a:gd name="connsiteY56" fmla="*/ 469928 h 1905270"/>
                                                                                                                                                  <a:gd name="connsiteX57" fmla="*/ 1886920 w 2122246"/>
                                                                                                                                                  <a:gd name="connsiteY57" fmla="*/ 444528 h 1905270"/>
                                                                                                                                                  <a:gd name="connsiteX58" fmla="*/ 1848820 w 2122246"/>
                                                                                                                                                  <a:gd name="connsiteY58" fmla="*/ 317528 h 1905270"/>
                                                                                                                                                  <a:gd name="connsiteX59" fmla="*/ 1747220 w 2122246"/>
                                                                                                                                                  <a:gd name="connsiteY59" fmla="*/ 196878 h 1905270"/>
                                                                                                                                                  <a:gd name="connsiteX60" fmla="*/ 1613870 w 2122246"/>
                                                                                                                                                  <a:gd name="connsiteY60" fmla="*/ 95278 h 1905270"/>
                                                                                                                                                  <a:gd name="connsiteX61" fmla="*/ 1556720 w 2122246"/>
                                                                                                                                                  <a:gd name="connsiteY61" fmla="*/ 107978 h 1905270"/>
                                                                                                                                                  <a:gd name="connsiteX62" fmla="*/ 1486870 w 2122246"/>
                                                                                                                                                  <a:gd name="connsiteY62" fmla="*/ 57178 h 1905270"/>
                                                                                                                                                  <a:gd name="connsiteX63" fmla="*/ 1334470 w 2122246"/>
                                                                                                                                                  <a:gd name="connsiteY63" fmla="*/ 25428 h 1905270"/>
                                                                                                                                                  <a:gd name="connsiteX64" fmla="*/ 1201120 w 2122246"/>
                                                                                                                                                  <a:gd name="connsiteY64" fmla="*/ 82578 h 1905270"/>
                                                                                                                                                  <a:gd name="connsiteX65" fmla="*/ 1112220 w 2122246"/>
                                                                                                                                                  <a:gd name="connsiteY65" fmla="*/ 44478 h 1905270"/>
                                                                                                                                                  <a:gd name="connsiteX66" fmla="*/ 1169370 w 2122246"/>
                                                                                                                                                  <a:gd name="connsiteY66" fmla="*/ 28 h 1905270"/>
                                                                                                                                                  <a:gd name="connsiteX67" fmla="*/ 1086820 w 2122246"/>
                                                                                                                                                  <a:gd name="connsiteY67" fmla="*/ 38128 h 1905270"/>
                                                                                                                                                  <a:gd name="connsiteX68" fmla="*/ 928070 w 2122246"/>
                                                                                                                                                  <a:gd name="connsiteY68" fmla="*/ 63528 h 1905270"/>
                                                                                                                                                  <a:gd name="connsiteX69" fmla="*/ 826470 w 2122246"/>
                                                                                                                                                  <a:gd name="connsiteY69" fmla="*/ 88928 h 1905270"/>
                                                                                                                                                  <a:gd name="connsiteX70" fmla="*/ 750270 w 2122246"/>
                                                                                                                                                  <a:gd name="connsiteY70" fmla="*/ 82578 h 1905270"/>
                                                                                                                                                  <a:gd name="connsiteX71" fmla="*/ 788370 w 2122246"/>
                                                                                                                                                  <a:gd name="connsiteY71" fmla="*/ 31778 h 1905270"/>
                                                                                                                                                  <a:gd name="connsiteX72" fmla="*/ 870920 w 2122246"/>
                                                                                                                                                  <a:gd name="connsiteY72" fmla="*/ 69878 h 1905270"/>
                                                                                                                                                  <a:gd name="connsiteX73" fmla="*/ 775670 w 2122246"/>
                                                                                                                                                  <a:gd name="connsiteY73" fmla="*/ 25428 h 1905270"/>
                                                                                                                                                  <a:gd name="connsiteX74" fmla="*/ 661370 w 2122246"/>
                                                                                                                                                  <a:gd name="connsiteY74" fmla="*/ 76228 h 1905270"/>
                                                                                                                                                  <a:gd name="connsiteX75" fmla="*/ 547070 w 2122246"/>
                                                                                                                                                  <a:gd name="connsiteY75" fmla="*/ 196878 h 1905270"/>
                                                                                                                                                  <a:gd name="connsiteX76" fmla="*/ 470870 w 2122246"/>
                                                                                                                                                  <a:gd name="connsiteY76" fmla="*/ 241328 h 1905270"/>
                                                                                                                                                  <a:gd name="connsiteX77" fmla="*/ 356570 w 2122246"/>
                                                                                                                                                  <a:gd name="connsiteY77" fmla="*/ 285778 h 1905270"/>
                                                                                                                                                  <a:gd name="connsiteX78" fmla="*/ 375620 w 2122246"/>
                                                                                                                                                  <a:gd name="connsiteY78" fmla="*/ 222278 h 1905270"/>
                                                                                                                                                  <a:gd name="connsiteX79" fmla="*/ 432770 w 2122246"/>
                                                                                                                                                  <a:gd name="connsiteY79" fmla="*/ 190528 h 1905270"/>
                                                                                                                                                  <a:gd name="connsiteX80" fmla="*/ 470870 w 2122246"/>
                                                                                                                                                  <a:gd name="connsiteY80" fmla="*/ 190528 h 1905270"/>
                                                                                                                                                  <a:gd name="connsiteX81" fmla="*/ 369270 w 2122246"/>
                                                                                                                                                  <a:gd name="connsiteY81" fmla="*/ 177828 h 1905270"/>
                                                                                                                                                  <a:gd name="connsiteX82" fmla="*/ 318470 w 2122246"/>
                                                                                                                                                  <a:gd name="connsiteY82" fmla="*/ 241328 h 1905270"/>
                                                                                                                                                  <a:gd name="connsiteX83" fmla="*/ 299420 w 2122246"/>
                                                                                                                                                  <a:gd name="connsiteY83" fmla="*/ 317528 h 1905270"/>
                                                                                                                                                  <a:gd name="connsiteX84" fmla="*/ 210520 w 2122246"/>
                                                                                                                                                  <a:gd name="connsiteY84" fmla="*/ 374678 h 1905270"/>
                                                                                                                                                  <a:gd name="connsiteX85" fmla="*/ 127970 w 2122246"/>
                                                                                                                                                  <a:gd name="connsiteY85" fmla="*/ 450878 h 1905270"/>
                                                                                                                                                  <a:gd name="connsiteX86" fmla="*/ 108920 w 2122246"/>
                                                                                                                                                  <a:gd name="connsiteY86" fmla="*/ 603278 h 1905270"/>
                                                                                                                                                  <a:gd name="connsiteX87" fmla="*/ 70820 w 2122246"/>
                                                                                                                                                  <a:gd name="connsiteY87" fmla="*/ 857278 h 1905270"/>
                                                                                                                                                  <a:gd name="connsiteX88" fmla="*/ 32720 w 2122246"/>
                                                                                                                                                  <a:gd name="connsiteY88" fmla="*/ 1022378 h 1905270"/>
                                                                                                                                                  <a:gd name="connsiteX89" fmla="*/ 970 w 2122246"/>
                                                                                                                                                  <a:gd name="connsiteY89" fmla="*/ 1130328 h 1905270"/>
                                                                                                                                                  <a:gd name="connsiteX90" fmla="*/ 70820 w 2122246"/>
                                                                                                                                                  <a:gd name="connsiteY90" fmla="*/ 1276378 h 1905270"/>
                                                                                                                                                  <a:gd name="connsiteX91" fmla="*/ 83520 w 2122246"/>
                                                                                                                                                  <a:gd name="connsiteY91" fmla="*/ 1441478 h 1905270"/>
                                                                                                                                                  <a:gd name="connsiteX92" fmla="*/ 127970 w 2122246"/>
                                                                                                                                                  <a:gd name="connsiteY92" fmla="*/ 1600228 h 1905270"/>
                                                                                                                                                  <a:gd name="connsiteX93" fmla="*/ 140670 w 2122246"/>
                                                                                                                                                  <a:gd name="connsiteY93" fmla="*/ 1492278 h 1905270"/>
                                                                                                                                                  <a:gd name="connsiteX94" fmla="*/ 191470 w 2122246"/>
                                                                                                                                                  <a:gd name="connsiteY94" fmla="*/ 1295428 h 1905270"/>
                                                                                                                                                  <a:gd name="connsiteX95" fmla="*/ 229570 w 2122246"/>
                                                                                                                                                  <a:gd name="connsiteY95" fmla="*/ 1136678 h 1905270"/>
                                                                                                                                                  <a:gd name="connsiteX96" fmla="*/ 280370 w 2122246"/>
                                                                                                                                                  <a:gd name="connsiteY96" fmla="*/ 965228 h 1905270"/>
                                                                                                                                                  <a:gd name="connsiteX97" fmla="*/ 331170 w 2122246"/>
                                                                                                                                                  <a:gd name="connsiteY97" fmla="*/ 711228 h 1905270"/>
                                                                                                                                                  <a:gd name="connsiteX98" fmla="*/ 483570 w 2122246"/>
                                                                                                                                                  <a:gd name="connsiteY98" fmla="*/ 584228 h 1905270"/>
                                                                                                                                                  <a:gd name="connsiteX99" fmla="*/ 458170 w 2122246"/>
                                                                                                                                                  <a:gd name="connsiteY99" fmla="*/ 666778 h 1905270"/>
                                                                                                                                                  <a:gd name="connsiteX100" fmla="*/ 540720 w 2122246"/>
                                                                                                                                                  <a:gd name="connsiteY100" fmla="*/ 552478 h 1905270"/>
                                                                                                                                                  <a:gd name="connsiteX101" fmla="*/ 591520 w 2122246"/>
                                                                                                                                                  <a:gd name="connsiteY101" fmla="*/ 571528 h 1905270"/>
                                                                                                                                                  <a:gd name="connsiteX102" fmla="*/ 623270 w 2122246"/>
                                                                                                                                                  <a:gd name="connsiteY102" fmla="*/ 527078 h 1905270"/>
                                                                                                                                                  <a:gd name="connsiteX103" fmla="*/ 750270 w 2122246"/>
                                                                                                                                                  <a:gd name="connsiteY103" fmla="*/ 514378 h 1905270"/>
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7" y="connsiteY3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8" y="connsiteY38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9" y="connsiteY39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40" y="connsiteY4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41" y="connsiteY4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42" y="connsiteY4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43" y="connsiteY4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44" y="connsiteY4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45" y="connsiteY4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46" y="connsiteY4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47" y="connsiteY4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48" y="connsiteY48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49" y="connsiteY49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50" y="connsiteY5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51" y="connsiteY5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52" y="connsiteY5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53" y="connsiteY5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54" y="connsiteY5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55" y="connsiteY5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56" y="connsiteY5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57" y="connsiteY5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58" y="connsiteY58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59" y="connsiteY59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60" y="connsiteY6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61" y="connsiteY6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62" y="connsiteY6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63" y="connsiteY6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64" y="connsiteY6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65" y="connsiteY6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66" y="connsiteY6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67" y="connsiteY6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68" y="connsiteY68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69" y="connsiteY69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70" y="connsiteY7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71" y="connsiteY7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72" y="connsiteY7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73" y="connsiteY7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74" y="connsiteY7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75" y="connsiteY7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76" y="connsiteY7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77" y="connsiteY7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78" y="connsiteY78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79" y="connsiteY79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80" y="connsiteY8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81" y="connsiteY8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82" y="connsiteY8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83" y="connsiteY8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84" y="connsiteY8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85" y="connsiteY8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86" y="connsiteY8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87" y="connsiteY8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88" y="connsiteY88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89" y="connsiteY89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90" y="connsiteY9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91" y="connsiteY9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92" y="connsiteY9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93" y="connsiteY9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94" y="connsiteY9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95" y="connsiteY9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96" y="connsiteY9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97" y="connsiteY9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98" y="connsiteY98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99" y="connsiteY99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00" y="connsiteY10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01" y="connsiteY10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02" y="connsiteY10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03" y="connsiteY10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<a:path w="2122246" h="1905270">
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<a:pt x="750270" y="514378"/>
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759795" y="528136"/>
                                                                                                                                                      <a:pt x="679362" y="579995"/>
                                                                                                                                                      <a:pt x="680420" y="6096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681478" y="639261"/>
                                                                                                                                                      <a:pt x="747095" y="695353"/>
                                                                                                                                                      <a:pt x="756620" y="6921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766145" y="689003"/>
                                                                                                                                                      <a:pt x="724870" y="618095"/>
                                                                                                                                                      <a:pt x="737570" y="5905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750270" y="563061"/>
                                                                                                                                                      <a:pt x="821178" y="520728"/>
                                                                                                                                                      <a:pt x="832820" y="5270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844462" y="533428"/>
                                                                                                                                                      <a:pt x="806362" y="600103"/>
                                                                                                                                                      <a:pt x="807420" y="6286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808478" y="657253"/>
                                                                                                                                                      <a:pt x="834937" y="702761"/>
                                                                                                                                                      <a:pt x="839170" y="6985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843403" y="694295"/>
                                                                                                                                                      <a:pt x="822237" y="626561"/>
                                                                                                                                                      <a:pt x="832820" y="6032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843403" y="579995"/>
                                                                                                                                                      <a:pt x="891028" y="551420"/>
                                                                                                                                                      <a:pt x="902670" y="5588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914312" y="566236"/>
                                                                                                                                                      <a:pt x="895262" y="654078"/>
                                                                                                                                                      <a:pt x="902670" y="6477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910078" y="641378"/>
                                                                                                                                                      <a:pt x="933362" y="512261"/>
                                                                                                                                                      <a:pt x="947120" y="5207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960878" y="529195"/>
                                                                                                                                                      <a:pt x="972520" y="683711"/>
                                                                                                                                                      <a:pt x="985220" y="6985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997920" y="713345"/>
                                                                                                                                                      <a:pt x="1006387" y="622328"/>
                                                                                                                                                      <a:pt x="1023320" y="6096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040253" y="596928"/>
                                                                                                                                                      <a:pt x="1077295" y="605395"/>
                                                                                                                                                      <a:pt x="1086820" y="6223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096345" y="639261"/>
                                                                                                                                                      <a:pt x="1070945" y="715461"/>
                                                                                                                                                      <a:pt x="1080470" y="7112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089995" y="706995"/>
                                                                                                                                                      <a:pt x="1114337" y="603278"/>
                                                                                                                                                      <a:pt x="1143970" y="5969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173603" y="590578"/>
                                                                                                                                                      <a:pt x="1251920" y="644553"/>
                                                                                                                                                      <a:pt x="1258270" y="6731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264620" y="701703"/>
                                                                                                                                                      <a:pt x="1175720" y="768378"/>
                                                                                                                                                      <a:pt x="1182070" y="7683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188420" y="768378"/>
                                                                                                                                                      <a:pt x="1276262" y="697470"/>
                                                                                                                                                      <a:pt x="1296370" y="6731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316478" y="648786"/>
                                                                                                                                                      <a:pt x="1291078" y="619153"/>
                                                                                                                                                      <a:pt x="1302720" y="6223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314362" y="625503"/>
                                                                                                                                                      <a:pt x="1359870" y="671011"/>
                                                                                                                                                      <a:pt x="1366220" y="6921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372570" y="713345"/>
                                                                                                                                                      <a:pt x="1335528" y="747211"/>
                                                                                                                                                      <a:pt x="1340820" y="7493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346112" y="751445"/>
                                                                                                                                                      <a:pt x="1379978" y="704878"/>
                                                                                                                                                      <a:pt x="1397970" y="7048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415962" y="704878"/>
                                                                                                                                                      <a:pt x="1444537" y="732395"/>
                                                                                                                                                      <a:pt x="1448770" y="7493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453003" y="766261"/>
                                                                                                                                                      <a:pt x="1413845" y="809653"/>
                                                                                                                                                      <a:pt x="1423370" y="8064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432895" y="803303"/>
                                                                                                                                                      <a:pt x="1493220" y="749328"/>
                                                                                                                                                      <a:pt x="1505920" y="7302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518620" y="711228"/>
                                                                                                                                                      <a:pt x="1493220" y="686886"/>
                                                                                                                                                      <a:pt x="1499570" y="6921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505920" y="697470"/>
                                                                                                                                                      <a:pt x="1532378" y="744036"/>
                                                                                                                                                      <a:pt x="1544020" y="7620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555662" y="780020"/>
                                                                                                                                                      <a:pt x="1552487" y="793778"/>
                                                                                                                                                      <a:pt x="1569420" y="8001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586353" y="806478"/>
                                                                                                                                                      <a:pt x="1640328" y="808595"/>
                                                                                                                                                      <a:pt x="1645620" y="8001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650912" y="791661"/>
                                                                                                                                                      <a:pt x="1594820" y="751445"/>
                                                                                                                                                      <a:pt x="1601170" y="7493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607520" y="747211"/>
                                                                                                                                                      <a:pt x="1672078" y="768378"/>
                                                                                                                                                      <a:pt x="1683720" y="7874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695362" y="806478"/>
                                                                                                                                                      <a:pt x="1663612" y="837170"/>
                                                                                                                                                      <a:pt x="1671020" y="8636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678428" y="890086"/>
                                                                                                                                                      <a:pt x="1716528" y="939828"/>
                                                                                                                                                      <a:pt x="1728170" y="9461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739812" y="952528"/>
                                                                                                                                                      <a:pt x="1732403" y="877386"/>
                                                                                                                                                      <a:pt x="1740870" y="9017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749337" y="926070"/>
                                                                                                                                                      <a:pt x="1772620" y="1019203"/>
                                                                                                                                                      <a:pt x="1778970" y="10922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785320" y="1165253"/>
                                                                                                                                                      <a:pt x="1774737" y="1261561"/>
                                                                                                                                                      <a:pt x="1778970" y="13398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783203" y="1418195"/>
                                                                                                                                                      <a:pt x="1798020" y="1493336"/>
                                                                                                                                                      <a:pt x="1804370" y="15621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810720" y="1630920"/>
                                                                                                                                                      <a:pt x="1813895" y="1695478"/>
                                                                                                                                                      <a:pt x="1817070" y="17526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820245" y="1809778"/>
                                                                                                                                                      <a:pt x="1809662" y="1898678"/>
                                                                                                                                                      <a:pt x="1823420" y="19050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837178" y="1911378"/>
                                                                                                                                                      <a:pt x="1899620" y="1790728"/>
                                                                                                                                                      <a:pt x="1899620" y="17907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920787" y="1758978"/>
                                                                                                                                                      <a:pt x="1939837" y="1743103"/>
                                                                                                                                                      <a:pt x="1950420" y="17145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961003" y="1685953"/>
                                                                                                                                                      <a:pt x="1946187" y="1646795"/>
                                                                                                                                                      <a:pt x="1963120" y="16192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980053" y="1591761"/>
                                                                                                                                                      <a:pt x="2035087" y="1587528"/>
                                                                                                                                                      <a:pt x="2052020" y="15494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068953" y="1511328"/>
                                                                                                                                                      <a:pt x="2053078" y="1452061"/>
                                                                                                                                                      <a:pt x="2064720" y="13906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076362" y="1329295"/>
                                                                                                                                                      <a:pt x="2117637" y="1238278"/>
                                                                                                                                                      <a:pt x="2121870" y="11811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126103" y="1123978"/>
                                                                                                                                                      <a:pt x="2093295" y="1109161"/>
                                                                                                                                                      <a:pt x="2090120" y="10477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086945" y="986395"/>
                                                                                                                                                      <a:pt x="2105995" y="864686"/>
                                                                                                                                                      <a:pt x="2102820" y="8128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099645" y="760970"/>
                                                                                                                                                      <a:pt x="2070012" y="756736"/>
                                                                                                                                                      <a:pt x="2071070" y="7366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072128" y="716520"/>
                                                                                                                                                      <a:pt x="2113403" y="699586"/>
                                                                                                                                                      <a:pt x="2109170" y="6921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104937" y="684770"/>
                                                                                                                                                      <a:pt x="2060486" y="703820"/>
                                                                                                                                                      <a:pt x="2045670" y="6921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030854" y="680536"/>
                                                                                                                                                      <a:pt x="2029795" y="646670"/>
                                                                                                                                                      <a:pt x="2020270" y="6223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010745" y="597986"/>
                                                                                                                                                      <a:pt x="1996987" y="564120"/>
                                                                                                                                                      <a:pt x="1988520" y="5461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980053" y="528136"/>
                                                                                                                                                      <a:pt x="1977937" y="535545"/>
                                                                                                                                                      <a:pt x="1969470" y="5143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961003" y="493211"/>
                                                                                                                                                      <a:pt x="1946187" y="435003"/>
                                                                                                                                                      <a:pt x="1937720" y="4191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929253" y="403253"/>
                                                                                                                                                      <a:pt x="1920787" y="410661"/>
                                                                                                                                                      <a:pt x="1918670" y="4191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916553" y="427595"/>
                                                                                                                                                      <a:pt x="1930312" y="465695"/>
                                                                                                                                                      <a:pt x="1925020" y="4699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919728" y="474161"/>
                                                                                                                                                      <a:pt x="1899620" y="469928"/>
                                                                                                                                                      <a:pt x="1886920" y="4445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874220" y="419128"/>
                                                                                                                                                      <a:pt x="1872103" y="358803"/>
                                                                                                                                                      <a:pt x="1848820" y="3175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825537" y="276253"/>
                                                                                                                                                      <a:pt x="1786378" y="233920"/>
                                                                                                                                                      <a:pt x="1747220" y="1968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708062" y="159836"/>
                                                                                                                                                      <a:pt x="1645620" y="110095"/>
                                                                                                                                                      <a:pt x="1613870" y="952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582120" y="80461"/>
                                                                                                                                                      <a:pt x="1577887" y="114328"/>
                                                                                                                                                      <a:pt x="1556720" y="1079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535553" y="101628"/>
                                                                                                                                                      <a:pt x="1523912" y="70936"/>
                                                                                                                                                      <a:pt x="1486870" y="571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449828" y="43420"/>
                                                                                                                                                      <a:pt x="1382095" y="21195"/>
                                                                                                                                                      <a:pt x="1334470" y="254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286845" y="29661"/>
                                                                                                                                                      <a:pt x="1238162" y="79403"/>
                                                                                                                                                      <a:pt x="1201120" y="825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164078" y="85753"/>
                                                                                                                                                      <a:pt x="1117512" y="58236"/>
                                                                                                                                                      <a:pt x="1112220" y="444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106928" y="30720"/>
                                                                                                                                                      <a:pt x="1173603" y="1086"/>
                                                                                                                                                      <a:pt x="1169370" y="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165137" y="-1030"/>
                                                                                                                                                      <a:pt x="1127037" y="27545"/>
                                                                                                                                                      <a:pt x="1086820" y="381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046603" y="48711"/>
                                                                                                                                                      <a:pt x="971462" y="55061"/>
                                                                                                                                                      <a:pt x="928070" y="635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884678" y="71995"/>
                                                                                                                                                      <a:pt x="856103" y="85753"/>
                                                                                                                                                      <a:pt x="826470" y="889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796837" y="92103"/>
                                                                                                                                                      <a:pt x="756620" y="92103"/>
                                                                                                                                                      <a:pt x="750270" y="825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743920" y="73053"/>
                                                                                                                                                      <a:pt x="768262" y="33895"/>
                                                                                                                                                      <a:pt x="788370" y="317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808478" y="29661"/>
                                                                                                                                                      <a:pt x="873037" y="70936"/>
                                                                                                                                                      <a:pt x="870920" y="698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868803" y="68820"/>
                                                                                                                                                      <a:pt x="810595" y="24370"/>
                                                                                                                                                      <a:pt x="775670" y="254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740745" y="26486"/>
                                                                                                                                                      <a:pt x="699470" y="47653"/>
                                                                                                                                                      <a:pt x="661370" y="762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623270" y="104803"/>
                                                                                                                                                      <a:pt x="578820" y="169361"/>
                                                                                                                                                      <a:pt x="547070" y="1968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515320" y="224395"/>
                                                                                                                                                      <a:pt x="502620" y="226511"/>
                                                                                                                                                      <a:pt x="470870" y="2413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439120" y="256145"/>
                                                                                                                                                      <a:pt x="372445" y="288953"/>
                                                                                                                                                      <a:pt x="356570" y="2857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340695" y="282603"/>
                                                                                                                                                      <a:pt x="362920" y="238153"/>
                                                                                                                                                      <a:pt x="375620" y="2222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388320" y="206403"/>
                                                                                                                                                      <a:pt x="416895" y="195820"/>
                                                                                                                                                      <a:pt x="432770" y="1905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448645" y="185236"/>
                                                                                                                                                      <a:pt x="481453" y="192645"/>
                                                                                                                                                      <a:pt x="470870" y="1905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460287" y="188411"/>
                                                                                                                                                      <a:pt x="394670" y="169361"/>
                                                                                                                                                      <a:pt x="369270" y="1778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343870" y="186295"/>
                                                                                                                                                      <a:pt x="330112" y="218045"/>
                                                                                                                                                      <a:pt x="318470" y="2413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306828" y="264611"/>
                                                                                                                                                      <a:pt x="317412" y="295303"/>
                                                                                                                                                      <a:pt x="299420" y="3175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81428" y="339753"/>
                                                                                                                                                      <a:pt x="239095" y="352453"/>
                                                                                                                                                      <a:pt x="210520" y="3746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81945" y="396903"/>
                                                                                                                                                      <a:pt x="144903" y="412778"/>
                                                                                                                                                      <a:pt x="127970" y="4508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11037" y="488978"/>
                                                                                                                                                      <a:pt x="118445" y="535545"/>
                                                                                                                                                      <a:pt x="108920" y="6032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99395" y="671011"/>
                                                                                                                                                      <a:pt x="83520" y="787428"/>
                                                                                                                                                      <a:pt x="70820" y="8572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58120" y="927128"/>
                                                                                                                                                      <a:pt x="44362" y="976870"/>
                                                                                                                                                      <a:pt x="32720" y="10223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1078" y="1067886"/>
                                                                                                                                                      <a:pt x="-5380" y="1087995"/>
                                                                                                                                                      <a:pt x="970" y="11303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7320" y="1172661"/>
                                                                                                                                                      <a:pt x="57062" y="1224520"/>
                                                                                                                                                      <a:pt x="70820" y="12763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84578" y="1328236"/>
                                                                                                                                                      <a:pt x="73995" y="1387503"/>
                                                                                                                                                      <a:pt x="83520" y="14414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93045" y="1495453"/>
                                                                                                                                                      <a:pt x="118445" y="1591761"/>
                                                                                                                                                      <a:pt x="127970" y="16002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37495" y="1608695"/>
                                                                                                                                                      <a:pt x="130087" y="1543078"/>
                                                                                                                                                      <a:pt x="140670" y="14922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51253" y="1441478"/>
                                                                                                                                                      <a:pt x="176653" y="1354695"/>
                                                                                                                                                      <a:pt x="191470" y="12954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06287" y="1236161"/>
                                                                                                                                                      <a:pt x="214753" y="1191711"/>
                                                                                                                                                      <a:pt x="229570" y="11366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44387" y="1081645"/>
                                                                                                                                                      <a:pt x="263437" y="1036136"/>
                                                                                                                                                      <a:pt x="280370" y="9652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97303" y="894320"/>
                                                                                                                                                      <a:pt x="297303" y="774728"/>
                                                                                                                                                      <a:pt x="331170" y="7112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365037" y="647728"/>
                                                                                                                                                      <a:pt x="462403" y="591636"/>
                                                                                                                                                      <a:pt x="483570" y="5842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504737" y="576820"/>
                                                                                                                                                      <a:pt x="448645" y="672070"/>
                                                                                                                                                      <a:pt x="458170" y="6667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467695" y="661486"/>
                                                                                                                                                      <a:pt x="518495" y="568353"/>
                                                                                                                                                      <a:pt x="540720" y="5524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562945" y="536603"/>
                                                                                                                                                      <a:pt x="577762" y="575761"/>
                                                                                                                                                      <a:pt x="591520" y="57152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605278" y="567295"/>
                                                                                                                                                      <a:pt x="601045" y="535545"/>
                                                                                                                                                      <a:pt x="623270" y="5270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645495" y="518611"/>
                                                                                                                                                      <a:pt x="740745" y="500620"/>
                                                                                                                                                      <a:pt x="750270" y="51437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<a:schemeClr val="tx1">
                                                                                                                                                  <a:lumMod val="85000"/>
                                                                                                                                                  <a:lumOff val="15000"/>
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<p:cNvPr id="205" name="Group 204">
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    <a16:creationId xmlns:a16="http://schemas.microsoft.com/office/drawing/2014/main" id="{BD648634-F988-443F-9797-223E34B61614}"/>
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<a:off x="1083824" y="3206777"/>
                                                                                                                                              <a:ext cx="1860430" cy="692459"/>
                                                                                                                                              <a:chOff x="1083824" y="3206777"/>
                                                                                                                                              <a:chExt cx="1860430" cy="692459"/>
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<p:cNvPr id="206" name="Freeform 505">
  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      <a16:creationId xmlns:a16="http://schemas.microsoft.com/office/drawing/2014/main" id="{C20B1457-8FA9-4105-AF40-05A2C595F158}"/>
  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<a:off x="1254030" y="3223432"/>
                                                                                                                                                <a:ext cx="572212" cy="187831"/>
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<a:gd name="connsiteX0" fmla="*/ 145 w 515112"/>
                                                                                                                                                  <a:gd name="connsiteY0" fmla="*/ 72332 h 154925"/>
                                                                                                                                                  <a:gd name="connsiteX1" fmla="*/ 143020 w 515112"/>
                                                                                                                                                  <a:gd name="connsiteY1" fmla="*/ 15182 h 154925"/>
                                                                                                                                                  <a:gd name="connsiteX2" fmla="*/ 339870 w 515112"/>
                                                                                                                                                  <a:gd name="connsiteY2" fmla="*/ 5657 h 154925"/>
                                                                                                                                                  <a:gd name="connsiteX3" fmla="*/ 470045 w 515112"/>
                                                                                                                                                  <a:gd name="connsiteY3" fmla="*/ 91382 h 154925"/>
                                                                                                                                                  <a:gd name="connsiteX4" fmla="*/ 508145 w 515112"/>
                                                                                                                                                  <a:gd name="connsiteY4" fmla="*/ 154882 h 154925"/>
                                                                                                                                                  <a:gd name="connsiteX5" fmla="*/ 343045 w 515112"/>
                                                                                                                                                  <a:gd name="connsiteY5" fmla="*/ 100907 h 154925"/>
                                                                                                                                                  <a:gd name="connsiteX6" fmla="*/ 120795 w 515112"/>
                                                                                                                                                  <a:gd name="connsiteY6" fmla="*/ 72332 h 154925"/>
                                                                                                                                                  <a:gd name="connsiteX7" fmla="*/ 145 w 515112"/>
                                                                                                                                                  <a:gd name="connsiteY7" fmla="*/ 72332 h 154925"/>
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<a:path w="515112" h="154925">
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<a:pt x="145" y="72332"/>
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3849" y="62807"/>
                                                                                                                                                      <a:pt x="86399" y="26294"/>
                                                                                                                                                      <a:pt x="143020" y="15182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99641" y="4070"/>
                                                                                                                                                      <a:pt x="285366" y="-7043"/>
                                                                                                                                                      <a:pt x="339870" y="5657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394374" y="18357"/>
                                                                                                                                                      <a:pt x="441999" y="66511"/>
                                                                                                                                                      <a:pt x="470045" y="91382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498091" y="116253"/>
                                                                                                                                                      <a:pt x="529312" y="153295"/>
                                                                                                                                                      <a:pt x="508145" y="154882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486978" y="156469"/>
                                                                                                                                                      <a:pt x="407603" y="114665"/>
                                                                                                                                                      <a:pt x="343045" y="100907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78487" y="87149"/>
                                                                                                                                                      <a:pt x="177416" y="76565"/>
                                                                                                                                                      <a:pt x="120795" y="72332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64174" y="68099"/>
                                                                                                                                                      <a:pt x="-3559" y="81857"/>
                                                                                                                                                      <a:pt x="145" y="72332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<a:schemeClr val="tx1">
                                                                                                                                                  <a:lumMod val="85000"/>
                                                                                                                                                  <a:lumOff val="15000"/>
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<p:cNvPr id="207" name="Freeform 506">
  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      <a16:creationId xmlns:a16="http://schemas.microsoft.com/office/drawing/2014/main" id="{D006A2C5-0E43-4D7A-9F31-A083DE42EED5}"/>
  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<a:off x="2077465" y="3351809"/>
                                                                                                                                                <a:ext cx="602819" cy="192424"/>
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<a:gd name="connsiteX0" fmla="*/ 2159 w 548482"/>
                                                                                                                                                  <a:gd name="connsiteY0" fmla="*/ 70665 h 154148"/>
                                                                                                                                                  <a:gd name="connsiteX1" fmla="*/ 100584 w 548482"/>
                                                                                                                                                  <a:gd name="connsiteY1" fmla="*/ 7165 h 154148"/>
                                                                                                                                                  <a:gd name="connsiteX2" fmla="*/ 294259 w 548482"/>
                                                                                                                                                  <a:gd name="connsiteY2" fmla="*/ 7165 h 154148"/>
                                                                                                                                                  <a:gd name="connsiteX3" fmla="*/ 421259 w 548482"/>
                                                                                                                                                  <a:gd name="connsiteY3" fmla="*/ 57965 h 154148"/>
                                                                                                                                                  <a:gd name="connsiteX4" fmla="*/ 548259 w 548482"/>
                                                                                                                                                  <a:gd name="connsiteY4" fmla="*/ 153215 h 154148"/>
                                                                                                                                                  <a:gd name="connsiteX5" fmla="*/ 389509 w 548482"/>
                                                                                                                                                  <a:gd name="connsiteY5" fmla="*/ 105590 h 154148"/>
                                                                                                                                                  <a:gd name="connsiteX6" fmla="*/ 189484 w 548482"/>
                                                                                                                                                  <a:gd name="connsiteY6" fmla="*/ 89715 h 154148"/>
                                                                                                                                                  <a:gd name="connsiteX7" fmla="*/ 2159 w 548482"/>
                                                                                                                                                  <a:gd name="connsiteY7" fmla="*/ 70665 h 154148"/>
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<a:path w="548482" h="154148">
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<a:pt x="2159" y="70665"/>
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-12658" y="56907"/>
                                                                                                                                                      <a:pt x="51901" y="17748"/>
                                                                                                                                                      <a:pt x="100584" y="7165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49267" y="-3418"/>
                                                                                                                                                      <a:pt x="240813" y="-1302"/>
                                                                                                                                                      <a:pt x="294259" y="7165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347705" y="15632"/>
                                                                                                                                                      <a:pt x="378926" y="33623"/>
                                                                                                                                                      <a:pt x="421259" y="57965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463592" y="82307"/>
                                                                                                                                                      <a:pt x="553551" y="145278"/>
                                                                                                                                                      <a:pt x="548259" y="153215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542967" y="161152"/>
                                                                                                                                                      <a:pt x="449305" y="116173"/>
                                                                                                                                                      <a:pt x="389509" y="105590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329713" y="95007"/>
                                                                                                                                                      <a:pt x="251396" y="95536"/>
                                                                                                                                                      <a:pt x="189484" y="89715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27572" y="83894"/>
                                                                                                                                                      <a:pt x="16976" y="84423"/>
                                                                                                                                                      <a:pt x="2159" y="70665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<a:schemeClr val="tx1">
                                                                                                                                                  <a:lumMod val="85000"/>
                                                                                                                                                  <a:lumOff val="15000"/>
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<p:cNvPr id="208" name="Freeform 507">
  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      <a16:creationId xmlns:a16="http://schemas.microsoft.com/office/drawing/2014/main" id="{80246DB2-1743-4E44-96F8-58867D4A21F1}"/>
  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<a:off x="1083824" y="3206777"/>
                                                                                                                                                <a:ext cx="1860430" cy="692459"/>
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<a:gd name="connsiteX0" fmla="*/ 33602 w 1860430"/>
                                                                                                                                                  <a:gd name="connsiteY0" fmla="*/ 298 h 692459"/>
                                                                                                                                                  <a:gd name="connsiteX1" fmla="*/ 74877 w 1860430"/>
                                                                                                                                                  <a:gd name="connsiteY1" fmla="*/ 60623 h 692459"/>
                                                                                                                                                  <a:gd name="connsiteX2" fmla="*/ 173302 w 1860430"/>
                                                                                                                                                  <a:gd name="connsiteY2" fmla="*/ 76498 h 692459"/>
                                                                                                                                                  <a:gd name="connsiteX3" fmla="*/ 341577 w 1860430"/>
                                                                                                                                                  <a:gd name="connsiteY3" fmla="*/ 92373 h 692459"/>
                                                                                                                                                  <a:gd name="connsiteX4" fmla="*/ 706702 w 1860430"/>
                                                                                                                                                  <a:gd name="connsiteY4" fmla="*/ 168573 h 692459"/>
                                                                                                                                                  <a:gd name="connsiteX5" fmla="*/ 805127 w 1860430"/>
                                                                                                                                                  <a:gd name="connsiteY5" fmla="*/ 216198 h 692459"/>
                                                                                                                                                  <a:gd name="connsiteX6" fmla="*/ 951177 w 1860430"/>
                                                                                                                                                  <a:gd name="connsiteY6" fmla="*/ 232073 h 692459"/>
                                                                                                                                                  <a:gd name="connsiteX7" fmla="*/ 1090877 w 1860430"/>
                                                                                                                                                  <a:gd name="connsiteY7" fmla="*/ 219373 h 692459"/>
                                                                                                                                                  <a:gd name="connsiteX8" fmla="*/ 1379802 w 1860430"/>
                                                                                                                                                  <a:gd name="connsiteY8" fmla="*/ 263823 h 692459"/>
                                                                                                                                                  <a:gd name="connsiteX9" fmla="*/ 1573477 w 1860430"/>
                                                                                                                                                  <a:gd name="connsiteY9" fmla="*/ 324148 h 692459"/>
                                                                                                                                                  <a:gd name="connsiteX10" fmla="*/ 1697302 w 1860430"/>
                                                                                                                                                  <a:gd name="connsiteY10" fmla="*/ 368598 h 692459"/>
                                                                                                                                                  <a:gd name="connsiteX11" fmla="*/ 1808427 w 1860430"/>
                                                                                                                                                  <a:gd name="connsiteY11" fmla="*/ 327323 h 692459"/>
                                                                                                                                                  <a:gd name="connsiteX12" fmla="*/ 1859227 w 1860430"/>
                                                                                                                                                  <a:gd name="connsiteY12" fmla="*/ 295573 h 692459"/>
                                                                                                                                                  <a:gd name="connsiteX13" fmla="*/ 1843352 w 1860430"/>
                                                                                                                                                  <a:gd name="connsiteY13" fmla="*/ 362248 h 692459"/>
                                                                                                                                                  <a:gd name="connsiteX14" fmla="*/ 1830652 w 1860430"/>
                                                                                                                                                  <a:gd name="connsiteY14" fmla="*/ 444798 h 692459"/>
                                                                                                                                                  <a:gd name="connsiteX15" fmla="*/ 1817952 w 1860430"/>
                                                                                                                                                  <a:gd name="connsiteY15" fmla="*/ 451148 h 692459"/>
                                                                                                                                                  <a:gd name="connsiteX16" fmla="*/ 1706827 w 1860430"/>
                                                                                                                                                  <a:gd name="connsiteY16" fmla="*/ 514648 h 692459"/>
                                                                                                                                                  <a:gd name="connsiteX17" fmla="*/ 1659202 w 1860430"/>
                                                                                                                                                  <a:gd name="connsiteY17" fmla="*/ 546398 h 692459"/>
                                                                                                                                                  <a:gd name="connsiteX18" fmla="*/ 1586177 w 1860430"/>
                                                                                                                                                  <a:gd name="connsiteY18" fmla="*/ 660698 h 692459"/>
                                                                                                                                                  <a:gd name="connsiteX19" fmla="*/ 1487752 w 1860430"/>
                                                                                                                                                  <a:gd name="connsiteY19" fmla="*/ 692448 h 692459"/>
                                                                                                                                                  <a:gd name="connsiteX20" fmla="*/ 1259152 w 1860430"/>
                                                                                                                                                  <a:gd name="connsiteY20" fmla="*/ 663873 h 692459"/>
                                                                                                                                                  <a:gd name="connsiteX21" fmla="*/ 1103577 w 1860430"/>
                                                                                                                                                  <a:gd name="connsiteY21" fmla="*/ 628948 h 692459"/>
                                                                                                                                                  <a:gd name="connsiteX22" fmla="*/ 992452 w 1860430"/>
                                                                                                                                                  <a:gd name="connsiteY22" fmla="*/ 587673 h 692459"/>
                                                                                                                                                  <a:gd name="connsiteX23" fmla="*/ 944827 w 1860430"/>
                                                                                                                                                  <a:gd name="connsiteY23" fmla="*/ 463848 h 692459"/>
                                                                                                                                                  <a:gd name="connsiteX24" fmla="*/ 925777 w 1860430"/>
                                                                                                                                                  <a:gd name="connsiteY24" fmla="*/ 365423 h 692459"/>
                                                                                                                                                  <a:gd name="connsiteX25" fmla="*/ 890852 w 1860430"/>
                                                                                                                                                  <a:gd name="connsiteY25" fmla="*/ 320973 h 692459"/>
                                                                                                                                                  <a:gd name="connsiteX26" fmla="*/ 814652 w 1860430"/>
                                                                                                                                                  <a:gd name="connsiteY26" fmla="*/ 311448 h 692459"/>
                                                                                                                                                  <a:gd name="connsiteX27" fmla="*/ 751152 w 1860430"/>
                                                                                                                                                  <a:gd name="connsiteY27" fmla="*/ 413048 h 692459"/>
                                                                                                                                                  <a:gd name="connsiteX28" fmla="*/ 678127 w 1860430"/>
                                                                                                                                                  <a:gd name="connsiteY28" fmla="*/ 524173 h 692459"/>
                                                                                                                                                  <a:gd name="connsiteX29" fmla="*/ 560652 w 1860430"/>
                                                                                                                                                  <a:gd name="connsiteY29" fmla="*/ 533698 h 692459"/>
                                                                                                                                                  <a:gd name="connsiteX30" fmla="*/ 354277 w 1860430"/>
                                                                                                                                                  <a:gd name="connsiteY30" fmla="*/ 514648 h 692459"/>
                                                                                                                                                  <a:gd name="connsiteX31" fmla="*/ 201877 w 1860430"/>
                                                                                                                                                  <a:gd name="connsiteY31" fmla="*/ 457498 h 692459"/>
                                                                                                                                                  <a:gd name="connsiteX32" fmla="*/ 112977 w 1860430"/>
                                                                                                                                                  <a:gd name="connsiteY32" fmla="*/ 400348 h 692459"/>
                                                                                                                                                  <a:gd name="connsiteX33" fmla="*/ 81227 w 1860430"/>
                                                                                                                                                  <a:gd name="connsiteY33" fmla="*/ 279698 h 692459"/>
                                                                                                                                                  <a:gd name="connsiteX34" fmla="*/ 55827 w 1860430"/>
                                                                                                                                                  <a:gd name="connsiteY34" fmla="*/ 225723 h 692459"/>
                                                                                                                                                  <a:gd name="connsiteX35" fmla="*/ 5027 w 1860430"/>
                                                                                                                                                  <a:gd name="connsiteY35" fmla="*/ 184448 h 692459"/>
                                                                                                                                                  <a:gd name="connsiteX36" fmla="*/ 1852 w 1860430"/>
                                                                                                                                                  <a:gd name="connsiteY36" fmla="*/ 124123 h 692459"/>
                                                                                                                                                  <a:gd name="connsiteX37" fmla="*/ 5027 w 1860430"/>
                                                                                                                                                  <a:gd name="connsiteY37" fmla="*/ 41573 h 692459"/>
                                                                                                                                                  <a:gd name="connsiteX38" fmla="*/ 33602 w 1860430"/>
                                                                                                                                                  <a:gd name="connsiteY38" fmla="*/ 298 h 692459"/>
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7" y="connsiteY3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8" y="connsiteY38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<a:path w="1860430" h="692459">
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<a:pt x="33602" y="298"/>
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45244" y="3473"/>
                                                                                                                                                      <a:pt x="51594" y="47923"/>
                                                                                                                                                      <a:pt x="74877" y="6062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98160" y="73323"/>
                                                                                                                                                      <a:pt x="128852" y="71206"/>
                                                                                                                                                      <a:pt x="173302" y="7649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17752" y="81790"/>
                                                                                                                                                      <a:pt x="252677" y="77027"/>
                                                                                                                                                      <a:pt x="341577" y="9237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430477" y="107719"/>
                                                                                                                                                      <a:pt x="629444" y="147936"/>
                                                                                                                                                      <a:pt x="706702" y="16857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783960" y="189211"/>
                                                                                                                                                      <a:pt x="764381" y="205615"/>
                                                                                                                                                      <a:pt x="805127" y="21619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845873" y="226781"/>
                                                                                                                                                      <a:pt x="903552" y="231544"/>
                                                                                                                                                      <a:pt x="951177" y="23207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998802" y="232602"/>
                                                                                                                                                      <a:pt x="1019440" y="214081"/>
                                                                                                                                                      <a:pt x="1090877" y="21937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162314" y="224665"/>
                                                                                                                                                      <a:pt x="1299369" y="246361"/>
                                                                                                                                                      <a:pt x="1379802" y="26382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460235" y="281285"/>
                                                                                                                                                      <a:pt x="1520560" y="306686"/>
                                                                                                                                                      <a:pt x="1573477" y="32414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626394" y="341611"/>
                                                                                                                                                      <a:pt x="1658144" y="368069"/>
                                                                                                                                                      <a:pt x="1697302" y="36859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736460" y="369127"/>
                                                                                                                                                      <a:pt x="1781440" y="339494"/>
                                                                                                                                                      <a:pt x="1808427" y="32732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835415" y="315152"/>
                                                                                                                                                      <a:pt x="1853406" y="289752"/>
                                                                                                                                                      <a:pt x="1859227" y="29557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865048" y="301394"/>
                                                                                                                                                      <a:pt x="1848114" y="337377"/>
                                                                                                                                                      <a:pt x="1843352" y="36224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838590" y="387119"/>
                                                                                                                                                      <a:pt x="1834885" y="429981"/>
                                                                                                                                                      <a:pt x="1830652" y="44479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826419" y="459615"/>
                                                                                                                                                      <a:pt x="1817952" y="451148"/>
                                                                                                                                                      <a:pt x="1817952" y="45114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<a:pt x="1706827" y="514648"/>
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680369" y="530523"/>
                                                                                                                                                      <a:pt x="1679310" y="522056"/>
                                                                                                                                                      <a:pt x="1659202" y="54639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639094" y="570740"/>
                                                                                                                                                      <a:pt x="1614752" y="636356"/>
                                                                                                                                                      <a:pt x="1586177" y="66069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557602" y="685040"/>
                                                                                                                                                      <a:pt x="1542256" y="691919"/>
                                                                                                                                                      <a:pt x="1487752" y="69244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433248" y="692977"/>
                                                                                                                                                      <a:pt x="1323181" y="674456"/>
                                                                                                                                                      <a:pt x="1259152" y="66387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195123" y="653290"/>
                                                                                                                                                      <a:pt x="1148027" y="641648"/>
                                                                                                                                                      <a:pt x="1103577" y="62894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059127" y="616248"/>
                                                                                                                                                      <a:pt x="1018910" y="615190"/>
                                                                                                                                                      <a:pt x="992452" y="58767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965994" y="560156"/>
                                                                                                                                                      <a:pt x="955939" y="500890"/>
                                                                                                                                                      <a:pt x="944827" y="46384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933715" y="426806"/>
                                                                                                                                                      <a:pt x="934773" y="389235"/>
                                                                                                                                                      <a:pt x="925777" y="36542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916781" y="341611"/>
                                                                                                                                                      <a:pt x="909373" y="329969"/>
                                                                                                                                                      <a:pt x="890852" y="32097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872331" y="311977"/>
                                                                                                                                                      <a:pt x="837935" y="296102"/>
                                                                                                                                                      <a:pt x="814652" y="31144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791369" y="326794"/>
                                                                                                                                                      <a:pt x="773906" y="377594"/>
                                                                                                                                                      <a:pt x="751152" y="41304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728398" y="448502"/>
                                                                                                                                                      <a:pt x="709877" y="504065"/>
                                                                                                                                                      <a:pt x="678127" y="52417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646377" y="544281"/>
                                                                                                                                                      <a:pt x="614627" y="535286"/>
                                                                                                                                                      <a:pt x="560652" y="53369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506677" y="532111"/>
                                                                                                                                                      <a:pt x="414073" y="527348"/>
                                                                                                                                                      <a:pt x="354277" y="51464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94481" y="501948"/>
                                                                                                                                                      <a:pt x="242094" y="476548"/>
                                                                                                                                                      <a:pt x="201877" y="45749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61660" y="438448"/>
                                                                                                                                                      <a:pt x="133085" y="429981"/>
                                                                                                                                                      <a:pt x="112977" y="40034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92869" y="370715"/>
                                                                                                                                                      <a:pt x="90752" y="308802"/>
                                                                                                                                                      <a:pt x="81227" y="27969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71702" y="250594"/>
                                                                                                                                                      <a:pt x="68527" y="241598"/>
                                                                                                                                                      <a:pt x="55827" y="22572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43127" y="209848"/>
                                                                                                                                                      <a:pt x="14023" y="201381"/>
                                                                                                                                                      <a:pt x="5027" y="18444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-3969" y="167515"/>
                                                                                                                                                      <a:pt x="1852" y="147935"/>
                                                                                                                                                      <a:pt x="1852" y="12412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852" y="100311"/>
                                                                                                                                                      <a:pt x="1323" y="63269"/>
                                                                                                                                                      <a:pt x="5027" y="4157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8731" y="19877"/>
                                                                                                                                                      <a:pt x="21960" y="-2877"/>
                                                                                                                                                      <a:pt x="33602" y="29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<p:cNvPr id="209" name="Freeform 508">
  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      <a16:creationId xmlns:a16="http://schemas.microsoft.com/office/drawing/2014/main" id="{CA976504-8C04-4940-82D0-A0F4B6022D7F}"/>
  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<a:off x="1186431" y="3323920"/>
                                                                                                                                                <a:ext cx="650892" cy="390334"/>
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<a:gd name="connsiteX0" fmla="*/ 16894 w 650892"/>
                                                                                                                                                  <a:gd name="connsiteY0" fmla="*/ 32055 h 390334"/>
                                                                                                                                                  <a:gd name="connsiteX1" fmla="*/ 1019 w 650892"/>
                                                                                                                                                  <a:gd name="connsiteY1" fmla="*/ 187630 h 390334"/>
                                                                                                                                                  <a:gd name="connsiteX2" fmla="*/ 32769 w 650892"/>
                                                                                                                                                  <a:gd name="connsiteY2" fmla="*/ 270180 h 390334"/>
                                                                                                                                                  <a:gd name="connsiteX3" fmla="*/ 188344 w 650892"/>
                                                                                                                                                  <a:gd name="connsiteY3" fmla="*/ 343205 h 390334"/>
                                                                                                                                                  <a:gd name="connsiteX4" fmla="*/ 347094 w 650892"/>
                                                                                                                                                  <a:gd name="connsiteY4" fmla="*/ 378130 h 390334"/>
                                                                                                                                                  <a:gd name="connsiteX5" fmla="*/ 505844 w 650892"/>
                                                                                                                                                  <a:gd name="connsiteY5" fmla="*/ 387655 h 390334"/>
                                                                                                                                                  <a:gd name="connsiteX6" fmla="*/ 572519 w 650892"/>
                                                                                                                                                  <a:gd name="connsiteY6" fmla="*/ 333680 h 390334"/>
                                                                                                                                                  <a:gd name="connsiteX7" fmla="*/ 636019 w 650892"/>
                                                                                                                                                  <a:gd name="connsiteY7" fmla="*/ 206680 h 390334"/>
                                                                                                                                                  <a:gd name="connsiteX8" fmla="*/ 639194 w 650892"/>
                                                                                                                                                  <a:gd name="connsiteY8" fmla="*/ 127305 h 390334"/>
                                                                                                                                                  <a:gd name="connsiteX9" fmla="*/ 502669 w 650892"/>
                                                                                                                                                  <a:gd name="connsiteY9" fmla="*/ 66980 h 390334"/>
                                                                                                                                                  <a:gd name="connsiteX10" fmla="*/ 305819 w 650892"/>
                                                                                                                                                  <a:gd name="connsiteY10" fmla="*/ 35230 h 390334"/>
                                                                                                                                                  <a:gd name="connsiteX11" fmla="*/ 191519 w 650892"/>
                                                                                                                                                  <a:gd name="connsiteY11" fmla="*/ 6655 h 390334"/>
                                                                                                                                                  <a:gd name="connsiteX12" fmla="*/ 102619 w 650892"/>
                                                                                                                                                  <a:gd name="connsiteY12" fmla="*/ 305 h 390334"/>
                                                                                                                                                  <a:gd name="connsiteX13" fmla="*/ 16894 w 650892"/>
                                                                                                                                                  <a:gd name="connsiteY13" fmla="*/ 32055 h 390334"/>
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<a:path w="650892" h="390334">
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<a:pt x="16894" y="32055"/>
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-39" y="63276"/>
                                                                                                                                                      <a:pt x="-1627" y="147943"/>
                                                                                                                                                      <a:pt x="1019" y="187630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3665" y="227317"/>
                                                                                                                                                      <a:pt x="1548" y="244251"/>
                                                                                                                                                      <a:pt x="32769" y="270180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63990" y="296109"/>
                                                                                                                                                      <a:pt x="135957" y="325213"/>
                                                                                                                                                      <a:pt x="188344" y="343205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40731" y="361197"/>
                                                                                                                                                      <a:pt x="294177" y="370722"/>
                                                                                                                                                      <a:pt x="347094" y="378130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400011" y="385538"/>
                                                                                                                                                      <a:pt x="468273" y="395063"/>
                                                                                                                                                      <a:pt x="505844" y="387655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543415" y="380247"/>
                                                                                                                                                      <a:pt x="550823" y="363842"/>
                                                                                                                                                      <a:pt x="572519" y="333680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594215" y="303518"/>
                                                                                                                                                      <a:pt x="624906" y="241076"/>
                                                                                                                                                      <a:pt x="636019" y="206680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647132" y="172284"/>
                                                                                                                                                      <a:pt x="661419" y="150588"/>
                                                                                                                                                      <a:pt x="639194" y="127305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616969" y="104022"/>
                                                                                                                                                      <a:pt x="558231" y="82326"/>
                                                                                                                                                      <a:pt x="502669" y="66980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447107" y="51634"/>
                                                                                                                                                      <a:pt x="357677" y="45284"/>
                                                                                                                                                      <a:pt x="305819" y="35230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53961" y="25176"/>
                                                                                                                                                      <a:pt x="225386" y="12476"/>
                                                                                                                                                      <a:pt x="191519" y="6655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57652" y="834"/>
                                                                                                                                                      <a:pt x="128019" y="-753"/>
                                                                                                                                                      <a:pt x="102619" y="305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77219" y="1363"/>
                                                                                                                                                      <a:pt x="33827" y="834"/>
                                                                                                                                                      <a:pt x="16894" y="32055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<a:schemeClr val="accent2">
                                                                                                                                                  <a:lumMod val="40000"/>
                                                                                                                                                  <a:lumOff val="60000"/>
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<p:cNvPr id="210" name="Freeform 509">
  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      <a16:creationId xmlns:a16="http://schemas.microsoft.com/office/drawing/2014/main" id="{EDFF5B6F-E497-47EC-86C9-FE6629F47C9F}"/>
  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<a:off x="2046311" y="3488407"/>
                                                                                                                                                <a:ext cx="649371" cy="375986"/>
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<a:gd name="connsiteX0" fmla="*/ 30139 w 649371"/>
                                                                                                                                                  <a:gd name="connsiteY0" fmla="*/ 10443 h 375986"/>
                                                                                                                                                  <a:gd name="connsiteX1" fmla="*/ 1564 w 649371"/>
                                                                                                                                                  <a:gd name="connsiteY1" fmla="*/ 58068 h 375986"/>
                                                                                                                                                  <a:gd name="connsiteX2" fmla="*/ 7914 w 649371"/>
                                                                                                                                                  <a:gd name="connsiteY2" fmla="*/ 169193 h 375986"/>
                                                                                                                                                  <a:gd name="connsiteX3" fmla="*/ 42839 w 649371"/>
                                                                                                                                                  <a:gd name="connsiteY3" fmla="*/ 270793 h 375986"/>
                                                                                                                                                  <a:gd name="connsiteX4" fmla="*/ 93639 w 649371"/>
                                                                                                                                                  <a:gd name="connsiteY4" fmla="*/ 308893 h 375986"/>
                                                                                                                                                  <a:gd name="connsiteX5" fmla="*/ 236514 w 649371"/>
                                                                                                                                                  <a:gd name="connsiteY5" fmla="*/ 346993 h 375986"/>
                                                                                                                                                  <a:gd name="connsiteX6" fmla="*/ 392089 w 649371"/>
                                                                                                                                                  <a:gd name="connsiteY6" fmla="*/ 362868 h 375986"/>
                                                                                                                                                  <a:gd name="connsiteX7" fmla="*/ 538139 w 649371"/>
                                                                                                                                                  <a:gd name="connsiteY7" fmla="*/ 375568 h 375986"/>
                                                                                                                                                  <a:gd name="connsiteX8" fmla="*/ 588939 w 649371"/>
                                                                                                                                                  <a:gd name="connsiteY8" fmla="*/ 346993 h 375986"/>
                                                                                                                                                  <a:gd name="connsiteX9" fmla="*/ 633389 w 649371"/>
                                                                                                                                                  <a:gd name="connsiteY9" fmla="*/ 248568 h 375986"/>
                                                                                                                                                  <a:gd name="connsiteX10" fmla="*/ 649264 w 649371"/>
                                                                                                                                                  <a:gd name="connsiteY10" fmla="*/ 150143 h 375986"/>
                                                                                                                                                  <a:gd name="connsiteX11" fmla="*/ 627039 w 649371"/>
                                                                                                                                                  <a:gd name="connsiteY11" fmla="*/ 92993 h 375986"/>
                                                                                                                                                  <a:gd name="connsiteX12" fmla="*/ 544489 w 649371"/>
                                                                                                                                                  <a:gd name="connsiteY12" fmla="*/ 58068 h 375986"/>
                                                                                                                                                  <a:gd name="connsiteX13" fmla="*/ 363514 w 649371"/>
                                                                                                                                                  <a:gd name="connsiteY13" fmla="*/ 13618 h 375986"/>
                                                                                                                                                  <a:gd name="connsiteX14" fmla="*/ 214289 w 649371"/>
                                                                                                                                                  <a:gd name="connsiteY14" fmla="*/ 4093 h 375986"/>
                                                                                                                                                  <a:gd name="connsiteX15" fmla="*/ 96814 w 649371"/>
                                                                                                                                                  <a:gd name="connsiteY15" fmla="*/ 918 h 375986"/>
                                                                                                                                                  <a:gd name="connsiteX16" fmla="*/ 30139 w 649371"/>
                                                                                                                                                  <a:gd name="connsiteY16" fmla="*/ 10443 h 375986"/>
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<a:path w="649371" h="375986">
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<a:pt x="30139" y="10443"/>
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4264" y="19968"/>
                                                                                                                                                      <a:pt x="5268" y="31610"/>
                                                                                                                                                      <a:pt x="1564" y="5806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-2140" y="84526"/>
                                                                                                                                                      <a:pt x="1035" y="133739"/>
                                                                                                                                                      <a:pt x="7914" y="16919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4793" y="204647"/>
                                                                                                                                                      <a:pt x="28552" y="247510"/>
                                                                                                                                                      <a:pt x="42839" y="27079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57126" y="294076"/>
                                                                                                                                                      <a:pt x="61360" y="296193"/>
                                                                                                                                                      <a:pt x="93639" y="30889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25918" y="321593"/>
                                                                                                                                                      <a:pt x="186772" y="337997"/>
                                                                                                                                                      <a:pt x="236514" y="34699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86256" y="355989"/>
                                                                                                                                                      <a:pt x="392089" y="362868"/>
                                                                                                                                                      <a:pt x="392089" y="36286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442360" y="367630"/>
                                                                                                                                                      <a:pt x="505331" y="378214"/>
                                                                                                                                                      <a:pt x="538139" y="37556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570947" y="372922"/>
                                                                                                                                                      <a:pt x="573064" y="368160"/>
                                                                                                                                                      <a:pt x="588939" y="34699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604814" y="325826"/>
                                                                                                                                                      <a:pt x="623335" y="281376"/>
                                                                                                                                                      <a:pt x="633389" y="24856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643443" y="215760"/>
                                                                                                                                                      <a:pt x="650322" y="176072"/>
                                                                                                                                                      <a:pt x="649264" y="15014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648206" y="124214"/>
                                                                                                                                                      <a:pt x="644501" y="108339"/>
                                                                                                                                                      <a:pt x="627039" y="9299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609577" y="77647"/>
                                                                                                                                                      <a:pt x="588410" y="71297"/>
                                                                                                                                                      <a:pt x="544489" y="5806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500568" y="44839"/>
                                                                                                                                                      <a:pt x="418547" y="22614"/>
                                                                                                                                                      <a:pt x="363514" y="1361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308481" y="4622"/>
                                                                                                                                                      <a:pt x="258739" y="6210"/>
                                                                                                                                                      <a:pt x="214289" y="409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69839" y="1976"/>
                                                                                                                                                      <a:pt x="127506" y="-1728"/>
                                                                                                                                                      <a:pt x="96814" y="91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66122" y="3564"/>
                                                                                                                                                      <a:pt x="46014" y="918"/>
                                                                                                                                                      <a:pt x="30139" y="1044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<a:schemeClr val="accent2">
                                                                                                                                                  <a:lumMod val="40000"/>
                                                                                                                                                  <a:lumOff val="60000"/>
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</p:grpSp>
                                                                                                                                      <p:sp>
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<p:cNvPr id="202" name="Freeform 501">
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  <a16:creationId xmlns:a16="http://schemas.microsoft.com/office/drawing/2014/main" id="{C4CF2DE6-F490-48BA-A75F-B19E9AF1FBF7}"/>
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<a:off x="1343150" y="3392520"/>
                                                                                                                                            <a:ext cx="357012" cy="159521"/>
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<a:gd name="connsiteX0" fmla="*/ 1304 w 330640"/>
                                                                                                                                              <a:gd name="connsiteY0" fmla="*/ 75534 h 97121"/>
                                                                                                                                              <a:gd name="connsiteX1" fmla="*/ 79885 w 330640"/>
                                                                                                                                              <a:gd name="connsiteY1" fmla="*/ 13621 h 97121"/>
                                                                                                                                              <a:gd name="connsiteX2" fmla="*/ 215616 w 330640"/>
                                                                                                                                              <a:gd name="connsiteY2" fmla="*/ 1715 h 97121"/>
                                                                                                                                              <a:gd name="connsiteX3" fmla="*/ 284673 w 330640"/>
                                                                                                                                              <a:gd name="connsiteY3" fmla="*/ 39815 h 97121"/>
                                                                                                                                              <a:gd name="connsiteX4" fmla="*/ 329916 w 330640"/>
                                                                                                                                              <a:gd name="connsiteY4" fmla="*/ 96965 h 97121"/>
                                                                                                                                              <a:gd name="connsiteX5" fmla="*/ 248954 w 330640"/>
                                                                                                                                              <a:gd name="connsiteY5" fmla="*/ 56484 h 97121"/>
                                                                                                                                              <a:gd name="connsiteX6" fmla="*/ 141798 w 330640"/>
                                                                                                                                              <a:gd name="connsiteY6" fmla="*/ 46959 h 97121"/>
                                                                                                                                              <a:gd name="connsiteX7" fmla="*/ 1304 w 330640"/>
                                                                                                                                              <a:gd name="connsiteY7" fmla="*/ 75534 h 97121"/>
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<a:path w="330640" h="97121">
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<a:pt x="1304" y="75534"/>
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-9015" y="69978"/>
                                                                                                                                                  <a:pt x="44167" y="25924"/>
                                                                                                                                                  <a:pt x="79885" y="13621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115603" y="1318"/>
                                                                                                                                                  <a:pt x="181485" y="-2651"/>
                                                                                                                                                  <a:pt x="215616" y="1715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249747" y="6081"/>
                                                                                                                                                  <a:pt x="265623" y="23940"/>
                                                                                                                                                  <a:pt x="284673" y="39815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303723" y="55690"/>
                                                                                                                                                  <a:pt x="335869" y="94187"/>
                                                                                                                                                  <a:pt x="329916" y="96965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323963" y="99743"/>
                                                                                                                                                  <a:pt x="280307" y="64818"/>
                                                                                                                                                  <a:pt x="248954" y="56484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217601" y="48150"/>
                                                                                                                                                  <a:pt x="182676" y="43387"/>
                                                                                                                                                  <a:pt x="141798" y="46959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100920" y="50531"/>
                                                                                                                                                  <a:pt x="11623" y="81090"/>
                                                                                                                                                  <a:pt x="1304" y="75534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<a:schemeClr val="tx1">
                                                                                                                                              <a:lumMod val="95000"/>
                                                                                                                                              <a:lumOff val="5000"/>
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</p:sp>
                                                                                                                                      <p:sp>
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<p:cNvPr id="203" name="Freeform 502">
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  <a16:creationId xmlns:a16="http://schemas.microsoft.com/office/drawing/2014/main" id="{C2B1D452-D7F7-4135-A040-FC0A65AB3BBF}"/>
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<a:off x="2171588" y="3535301"/>
                                                                                                                                            <a:ext cx="367270" cy="173461"/>
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<a:gd name="connsiteX0" fmla="*/ 112 w 348007"/>
                                                                                                                                              <a:gd name="connsiteY0" fmla="*/ 65149 h 141789"/>
                                                                                                                                              <a:gd name="connsiteX1" fmla="*/ 109649 w 348007"/>
                                                                                                                                              <a:gd name="connsiteY1" fmla="*/ 3237 h 141789"/>
                                                                                                                                              <a:gd name="connsiteX2" fmla="*/ 235855 w 348007"/>
                                                                                                                                              <a:gd name="connsiteY2" fmla="*/ 22287 h 141789"/>
                                                                                                                                              <a:gd name="connsiteX3" fmla="*/ 347774 w 348007"/>
                                                                                                                                              <a:gd name="connsiteY3" fmla="*/ 136587 h 141789"/>
                                                                                                                                              <a:gd name="connsiteX4" fmla="*/ 262049 w 348007"/>
                                                                                                                                              <a:gd name="connsiteY4" fmla="*/ 115155 h 141789"/>
                                                                                                                                              <a:gd name="connsiteX5" fmla="*/ 154893 w 348007"/>
                                                                                                                                              <a:gd name="connsiteY5" fmla="*/ 50862 h 141789"/>
                                                                                                                                              <a:gd name="connsiteX6" fmla="*/ 90599 w 348007"/>
                                                                                                                                              <a:gd name="connsiteY6" fmla="*/ 55624 h 141789"/>
                                                                                                                                              <a:gd name="connsiteX7" fmla="*/ 112 w 348007"/>
                                                                                                                                              <a:gd name="connsiteY7" fmla="*/ 65149 h 141789"/>
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<a:path w="348007" h="141789">
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<a:pt x="112" y="65149"/>
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3287" y="56418"/>
                                                                                                                                                  <a:pt x="70359" y="10381"/>
                                                                                                                                                  <a:pt x="109649" y="3237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148939" y="-3907"/>
                                                                                                                                                  <a:pt x="196168" y="62"/>
                                                                                                                                                  <a:pt x="235855" y="22287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275542" y="44512"/>
                                                                                                                                                  <a:pt x="343408" y="121109"/>
                                                                                                                                                  <a:pt x="347774" y="136587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352140" y="152065"/>
                                                                                                                                                  <a:pt x="294196" y="129442"/>
                                                                                                                                                  <a:pt x="262049" y="115155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229902" y="100868"/>
                                                                                                                                                  <a:pt x="183468" y="60784"/>
                                                                                                                                                  <a:pt x="154893" y="50862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126318" y="40940"/>
                                                                                                                                                  <a:pt x="119174" y="52846"/>
                                                                                                                                                  <a:pt x="90599" y="55624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62024" y="58402"/>
                                                                                                                                                  <a:pt x="-3063" y="73880"/>
                                                                                                                                                  <a:pt x="112" y="65149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<a:schemeClr val="tx1">
                                                                                                                                              <a:lumMod val="95000"/>
                                                                                                                                              <a:lumOff val="5000"/>
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</p:sp>
                                                                                                                                    </p:grpSp>
                                                                                                                                    <p:sp>
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<p:cNvPr id="195" name="Freeform 494">
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<a16:creationId xmlns:a16="http://schemas.microsoft.com/office/drawing/2014/main" id="{9823CAAE-E4F8-4A2F-B7F2-A3233222E864}"/>
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<p:spPr>
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<a:off x="42712" y="4740787"/>
                                                                                                                                          <a:ext cx="286181" cy="240608"/>
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<a:gd name="connsiteX0" fmla="*/ 285765 w 286181"/>
                                                                                                                                            <a:gd name="connsiteY0" fmla="*/ 1756 h 240608"/>
                                                                                                                                            <a:gd name="connsiteX1" fmla="*/ 123840 w 286181"/>
                                                                                                                                            <a:gd name="connsiteY1" fmla="*/ 77956 h 240608"/>
                                                                                                                                            <a:gd name="connsiteX2" fmla="*/ 61928 w 286181"/>
                                                                                                                                            <a:gd name="connsiteY2" fmla="*/ 149394 h 240608"/>
                                                                                                                                            <a:gd name="connsiteX3" fmla="*/ 15 w 286181"/>
                                                                                                                                            <a:gd name="connsiteY3" fmla="*/ 239881 h 240608"/>
                                                                                                                                            <a:gd name="connsiteX4" fmla="*/ 57165 w 286181"/>
                                                                                                                                            <a:gd name="connsiteY4" fmla="*/ 97006 h 240608"/>
                                                                                                                                            <a:gd name="connsiteX5" fmla="*/ 166703 w 286181"/>
                                                                                                                                            <a:gd name="connsiteY5" fmla="*/ 30331 h 240608"/>
                                                                                                                                            <a:gd name="connsiteX6" fmla="*/ 285765 w 286181"/>
                                                                                                                                            <a:gd name="connsiteY6" fmla="*/ 1756 h 240608"/>
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<a:path w="286181" h="240608">
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<a:pt x="285765" y="1756"/>
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278621" y="9694"/>
                                                                                                                                                <a:pt x="161146" y="53350"/>
                                                                                                                                                <a:pt x="123840" y="77956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86534" y="102562"/>
                                                                                                                                                <a:pt x="82566" y="122406"/>
                                                                                                                                                <a:pt x="61928" y="149394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41290" y="176382"/>
                                                                                                                                                <a:pt x="809" y="248612"/>
                                                                                                                                                <a:pt x="15" y="23988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-779" y="231150"/>
                                                                                                                                                <a:pt x="29384" y="131931"/>
                                                                                                                                                <a:pt x="57165" y="97006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84946" y="62081"/>
                                                                                                                                                <a:pt x="127016" y="46206"/>
                                                                                                                                                <a:pt x="166703" y="3033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206390" y="14456"/>
                                                                                                                                                <a:pt x="292909" y="-6182"/>
                                                                                                                                                <a:pt x="285765" y="1756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<a:srgbClr val="EF904F"/>
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</a:ln>
                                                                                                                                      </p:spPr>
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</p:style>
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    </a:p>
                                                                                                                                      </p:txBody>
                                                                                                                                    </p:sp>
                                                                                                                                    <p:sp>
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<p:cNvPr id="196" name="Freeform 495">
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<a16:creationId xmlns:a16="http://schemas.microsoft.com/office/drawing/2014/main" id="{8BC22BCF-13D3-4F0D-9F1E-B49ED9FFE60D}"/>
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<p:spPr>
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<a:off x="902918" y="4851470"/>
                                                                                                                                          <a:ext cx="275503" cy="396018"/>
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<a:gd name="connsiteX0" fmla="*/ 1822 w 275503"/>
                                                                                                                                            <a:gd name="connsiteY0" fmla="*/ 611 h 396018"/>
                                                                                                                                            <a:gd name="connsiteX1" fmla="*/ 130409 w 275503"/>
                                                                                                                                            <a:gd name="connsiteY1" fmla="*/ 91098 h 396018"/>
                                                                                                                                            <a:gd name="connsiteX2" fmla="*/ 239947 w 275503"/>
                                                                                                                                            <a:gd name="connsiteY2" fmla="*/ 224448 h 396018"/>
                                                                                                                                            <a:gd name="connsiteX3" fmla="*/ 273284 w 275503"/>
                                                                                                                                            <a:gd name="connsiteY3" fmla="*/ 310173 h 396018"/>
                                                                                                                                            <a:gd name="connsiteX4" fmla="*/ 187559 w 275503"/>
                                                                                                                                            <a:gd name="connsiteY4" fmla="*/ 395898 h 396018"/>
                                                                                                                                            <a:gd name="connsiteX5" fmla="*/ 235184 w 275503"/>
                                                                                                                                            <a:gd name="connsiteY5" fmla="*/ 291123 h 396018"/>
                                                                                                                                            <a:gd name="connsiteX6" fmla="*/ 197084 w 275503"/>
                                                                                                                                            <a:gd name="connsiteY6" fmla="*/ 186348 h 396018"/>
                                                                                                                                            <a:gd name="connsiteX7" fmla="*/ 63734 w 275503"/>
                                                                                                                                            <a:gd name="connsiteY7" fmla="*/ 57761 h 396018"/>
                                                                                                                                            <a:gd name="connsiteX8" fmla="*/ 1822 w 275503"/>
                                                                                                                                            <a:gd name="connsiteY8" fmla="*/ 611 h 396018"/>
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<a:path w="275503" h="396018">
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<a:pt x="1822" y="611"/>
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2935" y="6167"/>
                                                                                                                                                <a:pt x="90722" y="53792"/>
                                                                                                                                                <a:pt x="130409" y="91098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70096" y="128404"/>
                                                                                                                                                <a:pt x="216135" y="187936"/>
                                                                                                                                                <a:pt x="239947" y="224448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263759" y="260960"/>
                                                                                                                                                <a:pt x="282015" y="281598"/>
                                                                                                                                                <a:pt x="273284" y="310173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264553" y="338748"/>
                                                                                                                                                <a:pt x="193909" y="399073"/>
                                                                                                                                                <a:pt x="187559" y="395898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81209" y="392723"/>
                                                                                                                                                <a:pt x="233596" y="326048"/>
                                                                                                                                                <a:pt x="235184" y="291123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236772" y="256198"/>
                                                                                                                                                <a:pt x="225659" y="225242"/>
                                                                                                                                                <a:pt x="197084" y="186348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68509" y="147454"/>
                                                                                                                                                <a:pt x="94690" y="87130"/>
                                                                                                                                                <a:pt x="63734" y="5776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32778" y="28392"/>
                                                                                                                                                <a:pt x="-9291" y="-4945"/>
                                                                                                                                                <a:pt x="1822" y="61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<a:srgbClr val="EF904F"/>
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</a:ln>
                                                                                                                                      </p:spPr>
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</p:style>
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    </a:p>
                                                                                                                                      </p:txBody>
                                                                                                                                    </p:sp>
                                                                                                                                    <p:sp>
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<p:cNvPr id="197" name="Freeform 496">
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<a16:creationId xmlns:a16="http://schemas.microsoft.com/office/drawing/2014/main" id="{5BAACCF7-1DD4-4FD0-ADFD-615DEE07074B}"/>
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<p:spPr>
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<a:off x="66319" y="5137795"/>
                                                                                                                                          <a:ext cx="1229020" cy="771561"/>
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<a:gd name="connsiteX0" fmla="*/ 1228946 w 1229020"/>
                                                                                                                                            <a:gd name="connsiteY0" fmla="*/ 36 h 771561"/>
                                                                                                                                            <a:gd name="connsiteX1" fmla="*/ 1128933 w 1229020"/>
                                                                                                                                            <a:gd name="connsiteY1" fmla="*/ 181011 h 771561"/>
                                                                                                                                            <a:gd name="connsiteX2" fmla="*/ 933671 w 1229020"/>
                                                                                                                                            <a:gd name="connsiteY2" fmla="*/ 419136 h 771561"/>
                                                                                                                                            <a:gd name="connsiteX3" fmla="*/ 805083 w 1229020"/>
                                                                                                                                            <a:gd name="connsiteY3" fmla="*/ 619161 h 771561"/>
                                                                                                                                            <a:gd name="connsiteX4" fmla="*/ 566958 w 1229020"/>
                                                                                                                                            <a:gd name="connsiteY4" fmla="*/ 733461 h 771561"/>
                                                                                                                                            <a:gd name="connsiteX5" fmla="*/ 309783 w 1229020"/>
                                                                                                                                            <a:gd name="connsiteY5" fmla="*/ 733461 h 771561"/>
                                                                                                                                            <a:gd name="connsiteX6" fmla="*/ 138333 w 1229020"/>
                                                                                                                                            <a:gd name="connsiteY6" fmla="*/ 647736 h 771561"/>
                                                                                                                                            <a:gd name="connsiteX7" fmla="*/ 66896 w 1229020"/>
                                                                                                                                            <a:gd name="connsiteY7" fmla="*/ 500098 h 771561"/>
                                                                                                                                            <a:gd name="connsiteX8" fmla="*/ 221 w 1229020"/>
                                                                                                                                            <a:gd name="connsiteY8" fmla="*/ 271498 h 771561"/>
                                                                                                                                            <a:gd name="connsiteX9" fmla="*/ 47846 w 1229020"/>
                                                                                                                                            <a:gd name="connsiteY9" fmla="*/ 509623 h 771561"/>
                                                                                                                                            <a:gd name="connsiteX10" fmla="*/ 114521 w 1229020"/>
                                                                                                                                            <a:gd name="connsiteY10" fmla="*/ 657261 h 771561"/>
                                                                                                                                            <a:gd name="connsiteX11" fmla="*/ 276446 w 1229020"/>
                                                                                                                                            <a:gd name="connsiteY11" fmla="*/ 738223 h 771561"/>
                                                                                                                                            <a:gd name="connsiteX12" fmla="*/ 476471 w 1229020"/>
                                                                                                                                            <a:gd name="connsiteY12" fmla="*/ 771561 h 771561"/>
                                                                                                                                            <a:gd name="connsiteX13" fmla="*/ 643158 w 1229020"/>
                                                                                                                                            <a:gd name="connsiteY13" fmla="*/ 738223 h 771561"/>
                                                                                                                                            <a:gd name="connsiteX14" fmla="*/ 805083 w 1229020"/>
                                                                                                                                            <a:gd name="connsiteY14" fmla="*/ 657261 h 771561"/>
                                                                                                                                            <a:gd name="connsiteX15" fmla="*/ 909858 w 1229020"/>
                                                                                                                                            <a:gd name="connsiteY15" fmla="*/ 504861 h 771561"/>
                                                                                                                                            <a:gd name="connsiteX16" fmla="*/ 1024158 w 1229020"/>
                                                                                                                                            <a:gd name="connsiteY16" fmla="*/ 342936 h 771561"/>
                                                                                                                                            <a:gd name="connsiteX17" fmla="*/ 1143221 w 1229020"/>
                                                                                                                                            <a:gd name="connsiteY17" fmla="*/ 195298 h 771561"/>
                                                                                                                                            <a:gd name="connsiteX18" fmla="*/ 1228946 w 1229020"/>
                                                                                                                                            <a:gd name="connsiteY18" fmla="*/ 36 h 771561"/>
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<a:path w="1229020" h="771561">
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<a:pt x="1228946" y="36"/>
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226565" y="-2345"/>
                                                                                                                                                <a:pt x="1178145" y="111161"/>
                                                                                                                                                <a:pt x="1128933" y="18101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079721" y="250861"/>
                                                                                                                                                <a:pt x="987646" y="346111"/>
                                                                                                                                                <a:pt x="933671" y="419136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879696" y="492161"/>
                                                                                                                                                <a:pt x="866202" y="566773"/>
                                                                                                                                                <a:pt x="805083" y="61916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743964" y="671549"/>
                                                                                                                                                <a:pt x="649508" y="714411"/>
                                                                                                                                                <a:pt x="566958" y="73346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484408" y="752511"/>
                                                                                                                                                <a:pt x="381220" y="747749"/>
                                                                                                                                                <a:pt x="309783" y="73346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238345" y="719174"/>
                                                                                                                                                <a:pt x="178814" y="686630"/>
                                                                                                                                                <a:pt x="138333" y="647736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97852" y="608842"/>
                                                                                                                                                <a:pt x="89915" y="562804"/>
                                                                                                                                                <a:pt x="66896" y="500098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43877" y="437392"/>
                                                                                                                                                <a:pt x="3396" y="269911"/>
                                                                                                                                                <a:pt x="221" y="271498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-2954" y="273085"/>
                                                                                                                                                <a:pt x="28796" y="445329"/>
                                                                                                                                                <a:pt x="47846" y="509623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66896" y="573917"/>
                                                                                                                                                <a:pt x="76421" y="619161"/>
                                                                                                                                                <a:pt x="114521" y="65726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52621" y="695361"/>
                                                                                                                                                <a:pt x="216121" y="719173"/>
                                                                                                                                                <a:pt x="276446" y="738223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336771" y="757273"/>
                                                                                                                                                <a:pt x="415352" y="771561"/>
                                                                                                                                                <a:pt x="476471" y="77156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537590" y="771561"/>
                                                                                                                                                <a:pt x="588389" y="757273"/>
                                                                                                                                                <a:pt x="643158" y="738223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697927" y="719173"/>
                                                                                                                                                <a:pt x="760633" y="696155"/>
                                                                                                                                                <a:pt x="805083" y="65726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849533" y="618367"/>
                                                                                                                                                <a:pt x="873346" y="557248"/>
                                                                                                                                                <a:pt x="909858" y="50486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946370" y="452474"/>
                                                                                                                                                <a:pt x="985264" y="394530"/>
                                                                                                                                                <a:pt x="1024158" y="342936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063052" y="291342"/>
                                                                                                                                                <a:pt x="1110677" y="247685"/>
                                                                                                                                                <a:pt x="1143221" y="195298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175765" y="142911"/>
                                                                                                                                                <a:pt x="1231327" y="2417"/>
                                                                                                                                                <a:pt x="1228946" y="36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<a:schemeClr val="accent2">
                                                                                                                                            <a:lumMod val="60000"/>
                                                                                                                                            <a:lumOff val="40000"/>
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</a:ln>
                                                                                                                                      </p:spPr>
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</p:style>
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    </a:p>
                                                                                                                                      </p:txBody>
                                                                                                                                    </p:sp>
                                                                                                                                    <p:sp>
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<p:cNvPr id="198" name="Freeform 497">
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<a16:creationId xmlns:a16="http://schemas.microsoft.com/office/drawing/2014/main" id="{7CFC4109-4CA7-43EA-9FD1-EA8A830B94E0}"/>
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<p:spPr>
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<a:off x="431130" y="4516298"/>
                                                                                                                                          <a:ext cx="116658" cy="304940"/>
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<a:gd name="connsiteX0" fmla="*/ 116422 w 116658"/>
                                                                                                                                            <a:gd name="connsiteY0" fmla="*/ 26 h 304940"/>
                                                                                                                                            <a:gd name="connsiteX1" fmla="*/ 6885 w 116658"/>
                                                                                                                                            <a:gd name="connsiteY1" fmla="*/ 221483 h 304940"/>
                                                                                                                                            <a:gd name="connsiteX2" fmla="*/ 14028 w 116658"/>
                                                                                                                                            <a:gd name="connsiteY2" fmla="*/ 304826 h 304940"/>
                                                                                                                                            <a:gd name="connsiteX3" fmla="*/ 35460 w 116658"/>
                                                                                                                                            <a:gd name="connsiteY3" fmla="*/ 207195 h 304940"/>
                                                                                                                                            <a:gd name="connsiteX4" fmla="*/ 116422 w 116658"/>
                                                                                                                                            <a:gd name="connsiteY4" fmla="*/ 26 h 304940"/>
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<a:path w="116658" h="304940">
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<a:pt x="116422" y="26"/>
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11660" y="2407"/>
                                                                                                                                                <a:pt x="23951" y="170683"/>
                                                                                                                                                <a:pt x="6885" y="221483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-10181" y="272283"/>
                                                                                                                                                <a:pt x="9266" y="307207"/>
                                                                                                                                                <a:pt x="14028" y="304826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8790" y="302445"/>
                                                                                                                                                <a:pt x="18394" y="255614"/>
                                                                                                                                                <a:pt x="35460" y="207195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52526" y="158776"/>
                                                                                                                                                <a:pt x="121184" y="-2355"/>
                                                                                                                                                <a:pt x="116422" y="26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<a:schemeClr val="accent2">
                                                                                                                                            <a:lumMod val="60000"/>
                                                                                                                                            <a:lumOff val="40000"/>
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</a:ln>
                                                                                                                                      </p:spPr>
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</p:style>
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    </a:p>
                                                                                                                                      </p:txBody>
                                                                                                                                    </p:sp>
                                                                                                                                    <p:sp>
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<p:cNvPr id="199" name="Freeform 498">
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<a16:creationId xmlns:a16="http://schemas.microsoft.com/office/drawing/2014/main" id="{A777D845-B07C-4A43-B992-B7EF18F79F49}"/>
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<p:spPr>
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<a:off x="296680" y="4780636"/>
                                                                                                                                          <a:ext cx="232112" cy="255878"/>
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<a:gd name="connsiteX0" fmla="*/ 61958 w 232112"/>
                                                                                                                                            <a:gd name="connsiteY0" fmla="*/ 7 h 255878"/>
                                                                                                                                            <a:gd name="connsiteX1" fmla="*/ 19095 w 232112"/>
                                                                                                                                            <a:gd name="connsiteY1" fmla="*/ 80970 h 255878"/>
                                                                                                                                            <a:gd name="connsiteX2" fmla="*/ 111964 w 232112"/>
                                                                                                                                            <a:gd name="connsiteY2" fmla="*/ 128595 h 255878"/>
                                                                                                                                            <a:gd name="connsiteX3" fmla="*/ 200070 w 232112"/>
                                                                                                                                            <a:gd name="connsiteY3" fmla="*/ 200032 h 255878"/>
                                                                                                                                            <a:gd name="connsiteX4" fmla="*/ 228645 w 232112"/>
                                                                                                                                            <a:gd name="connsiteY4" fmla="*/ 254801 h 255878"/>
                                                                                                                                            <a:gd name="connsiteX5" fmla="*/ 128633 w 232112"/>
                                                                                                                                            <a:gd name="connsiteY5" fmla="*/ 150026 h 255878"/>
                                                                                                                                            <a:gd name="connsiteX6" fmla="*/ 42908 w 232112"/>
                                                                                                                                            <a:gd name="connsiteY6" fmla="*/ 114307 h 255878"/>
                                                                                                                                            <a:gd name="connsiteX7" fmla="*/ 45 w 232112"/>
                                                                                                                                            <a:gd name="connsiteY7" fmla="*/ 76207 h 255878"/>
                                                                                                                                            <a:gd name="connsiteX8" fmla="*/ 61958 w 232112"/>
                                                                                                                                            <a:gd name="connsiteY8" fmla="*/ 7 h 255878"/>
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<a:path w="232112" h="255878">
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<a:pt x="61958" y="7"/>
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65133" y="801"/>
                                                                                                                                                <a:pt x="10761" y="59539"/>
                                                                                                                                                <a:pt x="19095" y="80970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27429" y="102401"/>
                                                                                                                                                <a:pt x="81802" y="108751"/>
                                                                                                                                                <a:pt x="111964" y="128595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42126" y="148439"/>
                                                                                                                                                <a:pt x="180623" y="178998"/>
                                                                                                                                                <a:pt x="200070" y="200032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219517" y="221066"/>
                                                                                                                                                <a:pt x="240551" y="263135"/>
                                                                                                                                                <a:pt x="228645" y="25480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216739" y="246467"/>
                                                                                                                                                <a:pt x="159589" y="173442"/>
                                                                                                                                                <a:pt x="128633" y="150026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97677" y="126610"/>
                                                                                                                                                <a:pt x="64339" y="126610"/>
                                                                                                                                                <a:pt x="42908" y="114307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21477" y="102004"/>
                                                                                                                                                <a:pt x="-1145" y="94066"/>
                                                                                                                                                <a:pt x="45" y="76207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235" y="58348"/>
                                                                                                                                                <a:pt x="58783" y="-787"/>
                                                                                                                                                <a:pt x="61958" y="7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<a:srgbClr val="EF904F"/>
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</a:ln>
                                                                                                                                      </p:spPr>
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</p:style>
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    </a:p>
                                                                                                                                      </p:txBody>
                                                                                                                                    </p:sp>
                                                                                                                                    <p:sp>
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<p:cNvPr id="200" name="Freeform 499">
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<a16:creationId xmlns:a16="http://schemas.microsoft.com/office/drawing/2014/main" id="{44C98AF2-C908-4052-A7BF-9E53558A72FF}"/>
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<p:spPr>
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<a:off x="523614" y="4804451"/>
                                                                                                                                          <a:ext cx="345440" cy="261132"/>
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<a:gd name="connsiteX0" fmla="*/ 128 w 345440"/>
                                                                                                                                            <a:gd name="connsiteY0" fmla="*/ 254798 h 261132"/>
                                                                                                                                            <a:gd name="connsiteX1" fmla="*/ 73946 w 345440"/>
                                                                                                                                            <a:gd name="connsiteY1" fmla="*/ 254798 h 261132"/>
                                                                                                                                            <a:gd name="connsiteX2" fmla="*/ 123953 w 345440"/>
                                                                                                                                            <a:gd name="connsiteY2" fmla="*/ 202411 h 261132"/>
                                                                                                                                            <a:gd name="connsiteX3" fmla="*/ 202534 w 345440"/>
                                                                                                                                            <a:gd name="connsiteY3" fmla="*/ 157167 h 261132"/>
                                                                                                                                            <a:gd name="connsiteX4" fmla="*/ 297784 w 345440"/>
                                                                                                                                            <a:gd name="connsiteY4" fmla="*/ 161930 h 261132"/>
                                                                                                                                            <a:gd name="connsiteX5" fmla="*/ 331121 w 345440"/>
                                                                                                                                            <a:gd name="connsiteY5" fmla="*/ 119067 h 261132"/>
                                                                                                                                            <a:gd name="connsiteX6" fmla="*/ 307309 w 345440"/>
                                                                                                                                            <a:gd name="connsiteY6" fmla="*/ 5 h 261132"/>
                                                                                                                                            <a:gd name="connsiteX7" fmla="*/ 345409 w 345440"/>
                                                                                                                                            <a:gd name="connsiteY7" fmla="*/ 114305 h 261132"/>
                                                                                                                                            <a:gd name="connsiteX8" fmla="*/ 312071 w 345440"/>
                                                                                                                                            <a:gd name="connsiteY8" fmla="*/ 173836 h 261132"/>
                                                                                                                                            <a:gd name="connsiteX9" fmla="*/ 226346 w 345440"/>
                                                                                                                                            <a:gd name="connsiteY9" fmla="*/ 169073 h 261132"/>
                                                                                                                                            <a:gd name="connsiteX10" fmla="*/ 128715 w 345440"/>
                                                                                                                                            <a:gd name="connsiteY10" fmla="*/ 216698 h 261132"/>
                                                                                                                                            <a:gd name="connsiteX11" fmla="*/ 92996 w 345440"/>
                                                                                                                                            <a:gd name="connsiteY11" fmla="*/ 259561 h 261132"/>
                                                                                                                                            <a:gd name="connsiteX12" fmla="*/ 128 w 345440"/>
                                                                                                                                            <a:gd name="connsiteY12" fmla="*/ 254798 h 261132"/>
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<a:path w="345440" h="261132">
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<a:pt x="128" y="254798"/>
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-3047" y="254004"/>
                                                                                                                                                <a:pt x="53309" y="263529"/>
                                                                                                                                                <a:pt x="73946" y="254798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94583" y="246067"/>
                                                                                                                                                <a:pt x="102522" y="218683"/>
                                                                                                                                                <a:pt x="123953" y="20241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45384" y="186139"/>
                                                                                                                                                <a:pt x="173562" y="163914"/>
                                                                                                                                                <a:pt x="202534" y="157167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231506" y="150420"/>
                                                                                                                                                <a:pt x="276353" y="168280"/>
                                                                                                                                                <a:pt x="297784" y="161930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319215" y="155580"/>
                                                                                                                                                <a:pt x="329534" y="146054"/>
                                                                                                                                                <a:pt x="331121" y="119067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332708" y="92080"/>
                                                                                                                                                <a:pt x="304928" y="799"/>
                                                                                                                                                <a:pt x="307309" y="5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309690" y="-789"/>
                                                                                                                                                <a:pt x="344615" y="85333"/>
                                                                                                                                                <a:pt x="345409" y="114305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346203" y="143277"/>
                                                                                                                                                <a:pt x="331915" y="164708"/>
                                                                                                                                                <a:pt x="312071" y="173836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292227" y="182964"/>
                                                                                                                                                <a:pt x="256905" y="161929"/>
                                                                                                                                                <a:pt x="226346" y="169073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95787" y="176217"/>
                                                                                                                                                <a:pt x="150940" y="201617"/>
                                                                                                                                                <a:pt x="128715" y="216698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06490" y="231779"/>
                                                                                                                                                <a:pt x="113237" y="254402"/>
                                                                                                                                                <a:pt x="92996" y="25956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72755" y="264720"/>
                                                                                                                                                <a:pt x="3303" y="255592"/>
                                                                                                                                                <a:pt x="128" y="254798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<a:srgbClr val="EF904F"/>
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</a:ln>
                                                                                                                                      </p:spPr>
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</p:style>
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    </a:p>
                                                                                                                                      </p:txBody>
                                                                                                                                    </p:sp>
                                                                                                                                  </p:grpSp>
                                                                                                                                  <p:grpSp>
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<p:cNvPr id="188" name="Group 187">
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<a16:creationId xmlns:a16="http://schemas.microsoft.com/office/drawing/2014/main" id="{6E393F3A-EB7B-4E82-8E0A-F36FB485160E}"/>
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</p:cNvPr>
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<p:nvPr/>
                                                                                                                                    </p:nvGrpSpPr>
                                                                                                                                    <p:grpSpPr>
                                                                                                                                      <a:xfrm>
                                                                                                                                        <a:off x="1441774" y="4155006"/>
                                                                                                                                        <a:ext cx="914779" cy="404194"/>
                                                                                                                                        <a:chOff x="1454474" y="4116906"/>
                                                                                                                                        <a:chExt cx="914779" cy="404194"/>
                                                                                                                                      </a:xfrm>
                                                                                                                                    </p:grpSpPr>
                                                                                                                                    <p:sp>
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<p:cNvPr id="189" name="Freeform 488">
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<a16:creationId xmlns:a16="http://schemas.microsoft.com/office/drawing/2014/main" id="{35CA2A1B-066F-424A-9866-F4E799AC9B24}"/>
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<p:spPr>
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<a:off x="1454608" y="4122985"/>
                                                                                                                                          <a:ext cx="150382" cy="221061"/>
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<a:gd name="connsiteX0" fmla="*/ 336 w 150382"/>
                                                                                                                                            <a:gd name="connsiteY0" fmla="*/ 1345 h 221061"/>
                                                                                                                                            <a:gd name="connsiteX1" fmla="*/ 100348 w 150382"/>
                                                                                                                                            <a:gd name="connsiteY1" fmla="*/ 56114 h 221061"/>
                                                                                                                                            <a:gd name="connsiteX2" fmla="*/ 138448 w 150382"/>
                                                                                                                                            <a:gd name="connsiteY2" fmla="*/ 79926 h 221061"/>
                                                                                                                                            <a:gd name="connsiteX3" fmla="*/ 150355 w 150382"/>
                                                                                                                                            <a:gd name="connsiteY3" fmla="*/ 184701 h 221061"/>
                                                                                                                                            <a:gd name="connsiteX4" fmla="*/ 136067 w 150382"/>
                                                                                                                                            <a:gd name="connsiteY4" fmla="*/ 218039 h 221061"/>
                                                                                                                                            <a:gd name="connsiteX5" fmla="*/ 69392 w 150382"/>
                                                                                                                                            <a:gd name="connsiteY5" fmla="*/ 118026 h 221061"/>
                                                                                                                                            <a:gd name="connsiteX6" fmla="*/ 336 w 150382"/>
                                                                                                                                            <a:gd name="connsiteY6" fmla="*/ 1345 h 221061"/>
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<a:path w="150382" h="221061">
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<a:pt x="336" y="1345"/>
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5495" y="-8974"/>
                                                                                                                                                <a:pt x="77330" y="43017"/>
                                                                                                                                                <a:pt x="100348" y="56114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23366" y="69211"/>
                                                                                                                                                <a:pt x="130113" y="58495"/>
                                                                                                                                                <a:pt x="138448" y="79926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46783" y="101357"/>
                                                                                                                                                <a:pt x="150752" y="161682"/>
                                                                                                                                                <a:pt x="150355" y="18470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49958" y="207720"/>
                                                                                                                                                <a:pt x="149561" y="229152"/>
                                                                                                                                                <a:pt x="136067" y="218039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22573" y="206927"/>
                                                                                                                                                <a:pt x="88045" y="149776"/>
                                                                                                                                                <a:pt x="69392" y="118026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50739" y="86276"/>
                                                                                                                                                <a:pt x="-4823" y="11664"/>
                                                                                                                                                <a:pt x="336" y="1345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<a:srgbClr val="500000"/>
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</a:ln>
                                                                                                                                      </p:spPr>
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</p:style>
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    </a:p>
                                                                                                                                      </p:txBody>
                                                                                                                                    </p:sp>
                                                                                                                                    <p:sp>
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<p:cNvPr id="190" name="Freeform 489">
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<a16:creationId xmlns:a16="http://schemas.microsoft.com/office/drawing/2014/main" id="{1BC08290-6734-4F13-8CA1-CDEA7A634213}"/>
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<p:spPr>
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<a:off x="2119311" y="4274339"/>
                                                                                                                                          <a:ext cx="227030" cy="104614"/>
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<a:gd name="connsiteX0" fmla="*/ 0 w 195263"/>
                                                                                                                                            <a:gd name="connsiteY0" fmla="*/ 11906 h 78581"/>
                                                                                                                                            <a:gd name="connsiteX1" fmla="*/ 150019 w 195263"/>
                                                                                                                                            <a:gd name="connsiteY1" fmla="*/ 0 h 78581"/>
                                                                                                                                            <a:gd name="connsiteX2" fmla="*/ 195263 w 195263"/>
                                                                                                                                            <a:gd name="connsiteY2" fmla="*/ 2381 h 78581"/>
                                                                                                                                            <a:gd name="connsiteX3" fmla="*/ 119063 w 195263"/>
                                                                                                                                            <a:gd name="connsiteY3" fmla="*/ 76200 h 78581"/>
                                                                                                                                            <a:gd name="connsiteX4" fmla="*/ 42863 w 195263"/>
                                                                                                                                            <a:gd name="connsiteY4" fmla="*/ 78581 h 78581"/>
                                                                                                                                            <a:gd name="connsiteX5" fmla="*/ 0 w 195263"/>
                                                                                                                                            <a:gd name="connsiteY5" fmla="*/ 11906 h 78581"/>
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<a:path w="195263" h="78581">
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<a:pt x="0" y="11906"/>
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<a:pt x="150019" y="0"/>
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<a:pt x="195263" y="2381"/>
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<a:pt x="119063" y="76200"/>
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<a:pt x="42863" y="78581"/>
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<a:pt x="0" y="11906"/>
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<a:srgbClr val="500000"/>
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</a:ln>
                                                                                                                                      </p:spPr>
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</p:style>
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    </a:p>
                                                                                                                                      </p:txBody>
                                                                                                                                    </p:sp>
                                                                                                                                    <p:sp>
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<p:cNvPr id="191" name="Freeform 490">
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<a16:creationId xmlns:a16="http://schemas.microsoft.com/office/drawing/2014/main" id="{9C68D7CF-C527-491A-8263-CD788579766E}"/>
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<p:spPr>
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<a:off x="1589511" y="4191124"/>
                                                                                                                                          <a:ext cx="616761" cy="260298"/>
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<a:gd name="connsiteX0" fmla="*/ 3849 w 649925"/>
                                                                                                                                            <a:gd name="connsiteY0" fmla="*/ 4488 h 271394"/>
                                                                                                                                            <a:gd name="connsiteX1" fmla="*/ 20517 w 649925"/>
                                                                                                                                            <a:gd name="connsiteY1" fmla="*/ 144981 h 271394"/>
                                                                                                                                            <a:gd name="connsiteX2" fmla="*/ 106242 w 649925"/>
                                                                                                                                            <a:gd name="connsiteY2" fmla="*/ 214038 h 271394"/>
                                                                                                                                            <a:gd name="connsiteX3" fmla="*/ 353892 w 649925"/>
                                                                                                                                            <a:gd name="connsiteY3" fmla="*/ 271188 h 271394"/>
                                                                                                                                            <a:gd name="connsiteX4" fmla="*/ 575349 w 649925"/>
                                                                                                                                            <a:gd name="connsiteY4" fmla="*/ 230706 h 271394"/>
                                                                                                                                            <a:gd name="connsiteX5" fmla="*/ 646786 w 649925"/>
                                                                                                                                            <a:gd name="connsiteY5" fmla="*/ 166413 h 271394"/>
                                                                                                                                            <a:gd name="connsiteX6" fmla="*/ 634880 w 649925"/>
                                                                                                                                            <a:gd name="connsiteY6" fmla="*/ 118788 h 271394"/>
                                                                                                                                            <a:gd name="connsiteX7" fmla="*/ 613449 w 649925"/>
                                                                                                                                            <a:gd name="connsiteY7" fmla="*/ 99738 h 271394"/>
                                                                                                                                            <a:gd name="connsiteX8" fmla="*/ 487242 w 649925"/>
                                                                                                                                            <a:gd name="connsiteY8" fmla="*/ 104500 h 271394"/>
                                                                                                                                            <a:gd name="connsiteX9" fmla="*/ 299124 w 649925"/>
                                                                                                                                            <a:gd name="connsiteY9" fmla="*/ 99738 h 271394"/>
                                                                                                                                            <a:gd name="connsiteX10" fmla="*/ 177680 w 649925"/>
                                                                                                                                            <a:gd name="connsiteY10" fmla="*/ 73544 h 271394"/>
                                                                                                                                            <a:gd name="connsiteX11" fmla="*/ 77667 w 649925"/>
                                                                                                                                            <a:gd name="connsiteY11" fmla="*/ 37825 h 271394"/>
                                                                                                                                            <a:gd name="connsiteX12" fmla="*/ 3849 w 649925"/>
                                                                                                                                            <a:gd name="connsiteY12" fmla="*/ 4488 h 271394"/>
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<a:path w="649925" h="271394">
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<a:pt x="3849" y="4488"/>
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-5676" y="22347"/>
                                                                                                                                                <a:pt x="3451" y="110056"/>
                                                                                                                                                <a:pt x="20517" y="14498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37583" y="179906"/>
                                                                                                                                                <a:pt x="50680" y="193004"/>
                                                                                                                                                <a:pt x="106242" y="214038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61804" y="235072"/>
                                                                                                                                                <a:pt x="275708" y="268410"/>
                                                                                                                                                <a:pt x="353892" y="271188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432076" y="273966"/>
                                                                                                                                                <a:pt x="526533" y="248168"/>
                                                                                                                                                <a:pt x="575349" y="230706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624165" y="213244"/>
                                                                                                                                                <a:pt x="636864" y="185066"/>
                                                                                                                                                <a:pt x="646786" y="166413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656708" y="147760"/>
                                                                                                                                                <a:pt x="640436" y="129901"/>
                                                                                                                                                <a:pt x="634880" y="118788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629324" y="107676"/>
                                                                                                                                                <a:pt x="638055" y="102119"/>
                                                                                                                                                <a:pt x="613449" y="99738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588843" y="97357"/>
                                                                                                                                                <a:pt x="539629" y="104500"/>
                                                                                                                                                <a:pt x="487242" y="104500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434855" y="104500"/>
                                                                                                                                                <a:pt x="350718" y="104897"/>
                                                                                                                                                <a:pt x="299124" y="99738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247530" y="94579"/>
                                                                                                                                                <a:pt x="214589" y="83863"/>
                                                                                                                                                <a:pt x="177680" y="73544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40771" y="63225"/>
                                                                                                                                                <a:pt x="106242" y="48541"/>
                                                                                                                                                <a:pt x="77667" y="37825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49092" y="27109"/>
                                                                                                                                                <a:pt x="13374" y="-13371"/>
                                                                                                                                                <a:pt x="3849" y="4488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<a:schemeClr val="bg1"/>
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</a:ln>
                                                                                                                                      </p:spPr>
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</p:style>
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    </a:p>
                                                                                                                                      </p:txBody>
                                                                                                                                    </p:sp>
                                                                                                                                    <p:sp>
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<p:cNvPr id="192" name="Freeform 491">
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<a16:creationId xmlns:a16="http://schemas.microsoft.com/office/drawing/2014/main" id="{3629035A-4B22-4F9C-9336-9D412752544E}"/>
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<p:spPr>
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<a:off x="1454749" y="4116906"/>
                                                                                                                                          <a:ext cx="914504" cy="174999"/>
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<a:gd name="connsiteX0" fmla="*/ 195 w 858300"/>
                                                                                                                                            <a:gd name="connsiteY0" fmla="*/ 281 h 174999"/>
                                                                                                                                            <a:gd name="connsiteX1" fmla="*/ 169264 w 858300"/>
                                                                                                                                            <a:gd name="connsiteY1" fmla="*/ 86006 h 174999"/>
                                                                                                                                            <a:gd name="connsiteX2" fmla="*/ 362145 w 858300"/>
                                                                                                                                            <a:gd name="connsiteY2" fmla="*/ 143156 h 174999"/>
                                                                                                                                            <a:gd name="connsiteX3" fmla="*/ 450251 w 858300"/>
                                                                                                                                            <a:gd name="connsiteY3" fmla="*/ 155062 h 174999"/>
                                                                                                                                            <a:gd name="connsiteX4" fmla="*/ 605032 w 858300"/>
                                                                                                                                            <a:gd name="connsiteY4" fmla="*/ 159825 h 174999"/>
                                                                                                                                            <a:gd name="connsiteX5" fmla="*/ 776482 w 858300"/>
                                                                                                                                            <a:gd name="connsiteY5" fmla="*/ 157443 h 174999"/>
                                                                                                                                            <a:gd name="connsiteX6" fmla="*/ 855064 w 858300"/>
                                                                                                                                            <a:gd name="connsiteY6" fmla="*/ 152681 h 174999"/>
                                                                                                                                            <a:gd name="connsiteX7" fmla="*/ 674089 w 858300"/>
                                                                                                                                            <a:gd name="connsiteY7" fmla="*/ 171731 h 174999"/>
                                                                                                                                            <a:gd name="connsiteX8" fmla="*/ 438345 w 858300"/>
                                                                                                                                            <a:gd name="connsiteY8" fmla="*/ 174112 h 174999"/>
                                                                                                                                            <a:gd name="connsiteX9" fmla="*/ 343095 w 858300"/>
                                                                                                                                            <a:gd name="connsiteY9" fmla="*/ 162206 h 174999"/>
                                                                                                                                            <a:gd name="connsiteX10" fmla="*/ 202601 w 858300"/>
                                                                                                                                            <a:gd name="connsiteY10" fmla="*/ 116962 h 174999"/>
                                                                                                                                            <a:gd name="connsiteX11" fmla="*/ 195 w 858300"/>
                                                                                                                                            <a:gd name="connsiteY11" fmla="*/ 281 h 174999"/>
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<a:path w="858300" h="174999">
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<a:pt x="195" y="281"/>
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-5361" y="-4878"/>
                                                                                                                                                <a:pt x="108939" y="62194"/>
                                                                                                                                                <a:pt x="169264" y="86006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229589" y="109818"/>
                                                                                                                                                <a:pt x="315314" y="131647"/>
                                                                                                                                                <a:pt x="362145" y="143156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408976" y="154665"/>
                                                                                                                                                <a:pt x="409770" y="152284"/>
                                                                                                                                                <a:pt x="450251" y="155062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490732" y="157840"/>
                                                                                                                                                <a:pt x="605032" y="159825"/>
                                                                                                                                                <a:pt x="605032" y="159825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<a:pt x="776482" y="157443"/>
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818154" y="156252"/>
                                                                                                                                                <a:pt x="872129" y="150300"/>
                                                                                                                                                <a:pt x="855064" y="15268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837999" y="155062"/>
                                                                                                                                                <a:pt x="743542" y="168159"/>
                                                                                                                                                <a:pt x="674089" y="17173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604636" y="175303"/>
                                                                                                                                                <a:pt x="493511" y="175699"/>
                                                                                                                                                <a:pt x="438345" y="174112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383179" y="172525"/>
                                                                                                                                                <a:pt x="382386" y="171731"/>
                                                                                                                                                <a:pt x="343095" y="162206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303804" y="152681"/>
                                                                                                                                                <a:pt x="257370" y="141965"/>
                                                                                                                                                <a:pt x="202601" y="116962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47832" y="91959"/>
                                                                                                                                                <a:pt x="5751" y="5440"/>
                                                                                                                                                <a:pt x="195" y="28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<a:srgbClr val="FF8B8B"/>
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</a:ln>
                                                                                                                                      </p:spPr>
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</p:style>
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    </a:p>
                                                                                                                                      </p:txBody>
                                                                                                                                    </p:sp>
                                                                                                                                    <p:sp>
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<p:cNvPr id="193" name="Freeform 492">
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    <a16:creationId xmlns:a16="http://schemas.microsoft.com/office/drawing/2014/main" id="{B731F400-F80F-4416-BB9A-D6EC0E6F7290}"/>
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</p:cNvPr>
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<p:spPr>
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<a:off x="1454474" y="4123499"/>
                                                                                                                                          <a:ext cx="903665" cy="397601"/>
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<a:gd name="connsiteX0" fmla="*/ 470 w 848221"/>
                                                                                                                                            <a:gd name="connsiteY0" fmla="*/ 831 h 397601"/>
                                                                                                                                            <a:gd name="connsiteX1" fmla="*/ 62382 w 848221"/>
                                                                                                                                            <a:gd name="connsiteY1" fmla="*/ 131800 h 397601"/>
                                                                                                                                            <a:gd name="connsiteX2" fmla="*/ 207639 w 848221"/>
                                                                                                                                            <a:gd name="connsiteY2" fmla="*/ 327063 h 397601"/>
                                                                                                                                            <a:gd name="connsiteX3" fmla="*/ 405282 w 848221"/>
                                                                                                                                            <a:gd name="connsiteY3" fmla="*/ 396119 h 397601"/>
                                                                                                                                            <a:gd name="connsiteX4" fmla="*/ 574351 w 848221"/>
                                                                                                                                            <a:gd name="connsiteY4" fmla="*/ 367544 h 397601"/>
                                                                                                                                            <a:gd name="connsiteX5" fmla="*/ 719607 w 848221"/>
                                                                                                                                            <a:gd name="connsiteY5" fmla="*/ 288963 h 397601"/>
                                                                                                                                            <a:gd name="connsiteX6" fmla="*/ 817239 w 848221"/>
                                                                                                                                            <a:gd name="connsiteY6" fmla="*/ 191331 h 397601"/>
                                                                                                                                            <a:gd name="connsiteX7" fmla="*/ 845814 w 848221"/>
                                                                                                                                            <a:gd name="connsiteY7" fmla="*/ 148469 h 397601"/>
                                                                                                                                            <a:gd name="connsiteX8" fmla="*/ 764851 w 848221"/>
                                                                                                                                            <a:gd name="connsiteY8" fmla="*/ 203238 h 397601"/>
                                                                                                                                            <a:gd name="connsiteX9" fmla="*/ 643407 w 848221"/>
                                                                                                                                            <a:gd name="connsiteY9" fmla="*/ 277056 h 397601"/>
                                                                                                                                            <a:gd name="connsiteX10" fmla="*/ 491007 w 848221"/>
                                                                                                                                            <a:gd name="connsiteY10" fmla="*/ 310394 h 397601"/>
                                                                                                                                            <a:gd name="connsiteX11" fmla="*/ 248120 w 848221"/>
                                                                                                                                            <a:gd name="connsiteY11" fmla="*/ 260388 h 397601"/>
                                                                                                                                            <a:gd name="connsiteX12" fmla="*/ 133820 w 848221"/>
                                                                                                                                            <a:gd name="connsiteY12" fmla="*/ 148469 h 397601"/>
                                                                                                                                            <a:gd name="connsiteX13" fmla="*/ 90957 w 848221"/>
                                                                                                                                            <a:gd name="connsiteY13" fmla="*/ 79413 h 397601"/>
                                                                                                                                            <a:gd name="connsiteX14" fmla="*/ 470 w 848221"/>
                                                                                                                                            <a:gd name="connsiteY14" fmla="*/ 831 h 397601"/>
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<a:path w="848221" h="397601">
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<a:pt x="470" y="831"/>
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-4292" y="9562"/>
                                                                                                                                                <a:pt x="27854" y="77428"/>
                                                                                                                                                <a:pt x="62382" y="131800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96910" y="186172"/>
                                                                                                                                                <a:pt x="150489" y="283010"/>
                                                                                                                                                <a:pt x="207639" y="327063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264789" y="371116"/>
                                                                                                                                                <a:pt x="344163" y="389372"/>
                                                                                                                                                <a:pt x="405282" y="396119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466401" y="402866"/>
                                                                                                                                                <a:pt x="521964" y="385403"/>
                                                                                                                                                <a:pt x="574351" y="367544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626738" y="349685"/>
                                                                                                                                                <a:pt x="679126" y="318332"/>
                                                                                                                                                <a:pt x="719607" y="288963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760088" y="259594"/>
                                                                                                                                                <a:pt x="796205" y="214747"/>
                                                                                                                                                <a:pt x="817239" y="19133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838274" y="167915"/>
                                                                                                                                                <a:pt x="854545" y="146485"/>
                                                                                                                                                <a:pt x="845814" y="148469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837083" y="150453"/>
                                                                                                                                                <a:pt x="798585" y="181807"/>
                                                                                                                                                <a:pt x="764851" y="203238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731117" y="224669"/>
                                                                                                                                                <a:pt x="689048" y="259197"/>
                                                                                                                                                <a:pt x="643407" y="277056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597766" y="294915"/>
                                                                                                                                                <a:pt x="556888" y="313172"/>
                                                                                                                                                <a:pt x="491007" y="310394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425126" y="307616"/>
                                                                                                                                                <a:pt x="307651" y="287375"/>
                                                                                                                                                <a:pt x="248120" y="260388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88589" y="233401"/>
                                                                                                                                                <a:pt x="160014" y="178632"/>
                                                                                                                                                <a:pt x="133820" y="148469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07626" y="118306"/>
                                                                                                                                                <a:pt x="111198" y="104416"/>
                                                                                                                                                <a:pt x="90957" y="79413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70716" y="54410"/>
                                                                                                                                                <a:pt x="5232" y="-7900"/>
                                                                                                                                                <a:pt x="470" y="83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<a:srgbClr val="FF8B8B"/>
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</a:ln>
                                                                                                                                      </p:spPr>
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</p:style>
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    </a:p>
                                                                                                                                      </p:txBody>
                                                                                                                                    </p:sp>
                                                                                                                                  </p:grpSp>
                                                                                                                                </p:grpSp>
                                                                                                                                <p:sp>
                                                                                                                                  <p:nvSpPr>
                                                                                                                                    <p:cNvPr id="186" name="Freeform 485">
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  <a16:creationId xmlns:a16="http://schemas.microsoft.com/office/drawing/2014/main" id="{4CB58C0D-69B7-4E49-9F36-814411DA0609}"/>
                                                                                                                                        </a:ext>
                                                                                                                                      </a:extLst>
                                                                                                                                    </p:cNvPr>
                                                                                                                                    <p:cNvSpPr/>
                                                                                                                                    <p:nvPr/>
                                                                                                                                  </p:nvSpPr>
                                                                                                                                  <p:spPr>
                                                                                                                                    <a:xfrm>
                                                                                                                                      <a:off x="1787389" y="4163198"/>
                                                                                                                                      <a:ext cx="170283" cy="66977"/>
                                                                                                                                    </a:xfrm>
                                                                                                                                    <a:custGeom>
                                                                                                                                      <a:avLst/>
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<a:gd name="connsiteX0" fmla="*/ 930 w 170283"/>
                                                                                                                                        <a:gd name="connsiteY0" fmla="*/ 21 h 66977"/>
                                                                                                                                        <a:gd name="connsiteX1" fmla="*/ 48555 w 170283"/>
                                                                                                                                        <a:gd name="connsiteY1" fmla="*/ 57171 h 66977"/>
                                                                                                                                        <a:gd name="connsiteX2" fmla="*/ 115230 w 170283"/>
                                                                                                                                        <a:gd name="connsiteY2" fmla="*/ 64315 h 66977"/>
                                                                                                                                        <a:gd name="connsiteX3" fmla="*/ 169999 w 170283"/>
                                                                                                                                        <a:gd name="connsiteY3" fmla="*/ 28596 h 66977"/>
                                                                                                                                        <a:gd name="connsiteX4" fmla="*/ 91417 w 170283"/>
                                                                                                                                        <a:gd name="connsiteY4" fmla="*/ 50027 h 66977"/>
                                                                                                                                        <a:gd name="connsiteX5" fmla="*/ 930 w 170283"/>
                                                                                                                                        <a:gd name="connsiteY5" fmla="*/ 21 h 66977"/>
                                                                                                                                      </a:gdLst>
                                                                                                                                      <a:ahLst/>
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<a:path w="170283" h="66977">
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<a:pt x="930" y="21"/>
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-6214" y="1212"/>
                                                                                                                                            <a:pt x="29505" y="46455"/>
                                                                                                                                            <a:pt x="48555" y="57171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67605" y="67887"/>
                                                                                                                                            <a:pt x="94989" y="69078"/>
                                                                                                                                            <a:pt x="115230" y="64315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135471" y="59553"/>
                                                                                                                                            <a:pt x="173968" y="30977"/>
                                                                                                                                            <a:pt x="169999" y="28596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166030" y="26215"/>
                                                                                                                                            <a:pt x="116817" y="53202"/>
                                                                                                                                            <a:pt x="91417" y="50027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66017" y="46852"/>
                                                                                                                                            <a:pt x="8074" y="-1170"/>
                                                                                                                                            <a:pt x="930" y="21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</a:pathLst>
                                                                                                                                    </a:custGeom>
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<a:schemeClr val="accent2">
                                                                                                                                        <a:lumMod val="60000"/>
                                                                                                                                        <a:lumOff val="40000"/>
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</a:solidFill>
                                                                                                                                    <a:ln>
                                                                                                                                      <a:noFill/>
                                                                                                                                    </a:ln>
                                                                                                                                  </p:spPr>
                                                                                                                                  <p:style>
  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</a:lnRef>
  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</a:fillRef>
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</a:effectRef>
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  </a:fontRef>
                                                                                                                                  </p:style>
                                                                                                                                  <p:txBody>
  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  <a:lstStyle/>
                                                                                                                                    <a:p>
  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  </a:p>
                                                                                                                                  </p:txBody>
                                                                                                                                </p:sp>
                                                                                                                              </p:grpSp>
                                                                                                                              <p:sp>
                                                                                                                                <p:nvSpPr>
                                                                                                                                  <p:cNvPr id="184" name="Freeform 483">
                                                                                                                                    <a:extLst>
  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  <a16:creationId xmlns:a16="http://schemas.microsoft.com/office/drawing/2014/main" id="{748F8C0B-13BF-4474-A52A-6D4BCBE4AA5B}"/>
                                                                                                                                      </a:ext>
                                                                                                                                    </a:extLst>
                                                                                                                                  </p:cNvPr>
                                                                                                                                  <p:cNvSpPr/>
                                                                                                                                  <p:nvPr/>
                                                                                                                                </p:nvSpPr>
                                                                                                                                <p:spPr>
                                                                                                                                  <a:xfrm>
                                                                                                                                    <a:off x="6478510" y="2655092"/>
                                                                                                                                    <a:ext cx="77158" cy="822348"/>
                                                                                                                                  </a:xfrm>
                                                                                                                                  <a:custGeom>
                                                                                                                                    <a:avLst/>
                                                                                                                                    <a:gdLst>
                                                                                                                                      <a:gd name="connsiteX0" fmla="*/ 17540 w 77158"/>
                                                                                                                                      <a:gd name="connsiteY0" fmla="*/ 2 h 822348"/>
                                                                                                                                      <a:gd name="connsiteX1" fmla="*/ 10396 w 77158"/>
                                                                                                                                      <a:gd name="connsiteY1" fmla="*/ 261939 h 822348"/>
                                                                                                                                      <a:gd name="connsiteX2" fmla="*/ 871 w 77158"/>
                                                                                                                                      <a:gd name="connsiteY2" fmla="*/ 419102 h 822348"/>
                                                                                                                                      <a:gd name="connsiteX3" fmla="*/ 34209 w 77158"/>
                                                                                                                                      <a:gd name="connsiteY3" fmla="*/ 659608 h 822348"/>
                                                                                                                                      <a:gd name="connsiteX4" fmla="*/ 77071 w 77158"/>
                                                                                                                                      <a:gd name="connsiteY4" fmla="*/ 816771 h 822348"/>
                                                                                                                                      <a:gd name="connsiteX5" fmla="*/ 22303 w 77158"/>
                                                                                                                                      <a:gd name="connsiteY5" fmla="*/ 459583 h 822348"/>
                                                                                                                                      <a:gd name="connsiteX6" fmla="*/ 17540 w 77158"/>
                                                                                                                                      <a:gd name="connsiteY6" fmla="*/ 266702 h 822348"/>
                                                                                                                                      <a:gd name="connsiteX7" fmla="*/ 17540 w 77158"/>
                                                                                                                                      <a:gd name="connsiteY7" fmla="*/ 2 h 822348"/>
                                                                                                                                    </a:gdLst>
                                                                                                                                    <a:ahLst/>
                                                                                                                                    <a:cxnLst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</a:cxn>
                                                                                                                                    </a:cxnLst>
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<a:pathLst>
                                                                                                                                      <a:path w="77158" h="822348">
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<a:pt x="17540" y="2"/>
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16349" y="-792"/>
                                                                                                                                          <a:pt x="13174" y="192089"/>
                                                                                                                                          <a:pt x="10396" y="261939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7618" y="331789"/>
                                                                                                                                          <a:pt x="-3098" y="352824"/>
                                                                                                                                          <a:pt x="871" y="419102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4840" y="485380"/>
                                                                                                                                          <a:pt x="21509" y="593330"/>
                                                                                                                                          <a:pt x="34209" y="659608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46909" y="725886"/>
                                                                                                                                          <a:pt x="79055" y="850108"/>
                                                                                                                                          <a:pt x="77071" y="816771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75087" y="783434"/>
                                                                                                                                          <a:pt x="32225" y="551261"/>
                                                                                                                                          <a:pt x="22303" y="459583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12381" y="367905"/>
                                                                                                                                          <a:pt x="18334" y="341314"/>
                                                                                                                                          <a:pt x="17540" y="266702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16746" y="192090"/>
                                                                                                                                          <a:pt x="18731" y="796"/>
                                                                                                                                          <a:pt x="17540" y="2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</a:path>
                                                                                                                                    </a:pathLst>
                                                                                                                                  </a:custGeom>
                                                                                                                                  <a:solidFill>
                                                                                                                                    <a:srgbClr val="000000">
                                                                                                                                      <a:alpha val="10196"/>
                                                                                                                                    </a:srgbClr>
                                                                                                                                  </a:solidFill>
                                                                                                                                  <a:ln>
                                                                                                                                    <a:noFill/>
                                                                                                                                  </a:ln>
                                                                                                                                </p:spPr>
                                                                                                                                <p:style>
                                                                                                                                  <a:lnRef idx="2">
  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  </a:schemeClr>
                                                                                                                                  </a:lnRef>
                                                                                                                                  <a:fillRef idx="1">
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</a:fillRef>
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</a:effectRef>
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  </a:fontRef>
                                                                                                                                </p:style>
                                                                                                                                <p:txBody>
  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  <a:lstStyle/>
                                                                                                                                  <a:p>
  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  </a:p>
                                                                                                                                </p:txBody>
                                                                                                                              </p:sp>
                                                                                                                            </p:grpSp>
                                                                                                                            <p:sp>
                                                                                                                              <p:nvSpPr>
                                                                                                                                <p:cNvPr id="182" name="Freeform 481">
                                                                                                                                  <a:extLst>
  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  <a16:creationId xmlns:a16="http://schemas.microsoft.com/office/drawing/2014/main" id="{D0B8F43E-1FA0-44E2-929D-B7EA1E599B88}"/>
                                                                                                                                    </a:ext>
                                                                                                                                  </a:extLst>
                                                                                                                                </p:cNvPr>
                                                                                                                                <p:cNvSpPr/>
                                                                                                                                <p:nvPr/>
                                                                                                                              </p:nvSpPr>
                                                                                                                              <p:spPr>
                                                                                                                                <a:xfrm>
                                                                                                                                  <a:off x="7806025" y="2973833"/>
                                                                                                                                  <a:ext cx="366950" cy="867969"/>
                                                                                                                                </a:xfrm>
                                                                                                                                <a:custGeom>
                                                                                                                                  <a:avLst/>
                                                                                                                                  <a:gdLst>
                                                                                                                                    <a:gd name="connsiteX0" fmla="*/ 366425 w 366950"/>
                                                                                                                                    <a:gd name="connsiteY0" fmla="*/ 1142 h 867969"/>
                                                                                                                                    <a:gd name="connsiteX1" fmla="*/ 299750 w 366950"/>
                                                                                                                                    <a:gd name="connsiteY1" fmla="*/ 321817 h 867969"/>
                                                                                                                                    <a:gd name="connsiteX2" fmla="*/ 245775 w 366950"/>
                                                                                                                                    <a:gd name="connsiteY2" fmla="*/ 540892 h 867969"/>
                                                                                                                                    <a:gd name="connsiteX3" fmla="*/ 106075 w 366950"/>
                                                                                                                                    <a:gd name="connsiteY3" fmla="*/ 744092 h 867969"/>
                                                                                                                                    <a:gd name="connsiteX4" fmla="*/ 1300 w 366950"/>
                                                                                                                                    <a:gd name="connsiteY4" fmla="*/ 864742 h 867969"/>
                                                                                                                                    <a:gd name="connsiteX5" fmla="*/ 179100 w 366950"/>
                                                                                                                                    <a:gd name="connsiteY5" fmla="*/ 617092 h 867969"/>
                                                                                                                                    <a:gd name="connsiteX6" fmla="*/ 261650 w 366950"/>
                                                                                                                                    <a:gd name="connsiteY6" fmla="*/ 442467 h 867969"/>
                                                                                                                                    <a:gd name="connsiteX7" fmla="*/ 366425 w 366950"/>
                                                                                                                                    <a:gd name="connsiteY7" fmla="*/ 1142 h 867969"/>
                                                                                                                                  </a:gdLst>
                                                                                                                                  <a:ahLst/>
                                                                                                                                  <a:cxnLst>
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</a:cxn>
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</a:cxn>
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</a:cxn>
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</a:cxn>
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</a:cxn>
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</a:cxn>
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</a:cxn>
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</a:cxn>
                                                                                                                                  </a:cxnLst>
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<a:pathLst>
                                                                                                                                    <a:path w="366950" h="867969">
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<a:pt x="366425" y="1142"/>
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<a:pt x="372775" y="-18966"/>
                                                                                                                                        <a:pt x="319858" y="231859"/>
                                                                                                                                        <a:pt x="299750" y="321817"/>
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<a:pt x="279642" y="411775"/>
                                                                                                                                        <a:pt x="278054" y="470513"/>
                                                                                                                                        <a:pt x="245775" y="540892"/>
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<a:pt x="213496" y="611271"/>
                                                                                                                                        <a:pt x="146821" y="690117"/>
                                                                                                                                        <a:pt x="106075" y="744092"/>
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<a:pt x="65329" y="798067"/>
                                                                                                                                        <a:pt x="-10871" y="885909"/>
                                                                                                                                        <a:pt x="1300" y="864742"/>
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<a:pt x="13471" y="843575"/>
                                                                                                                                        <a:pt x="135708" y="687471"/>
                                                                                                                                        <a:pt x="179100" y="617092"/>
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<a:pt x="222492" y="546713"/>
                                                                                                                                        <a:pt x="231488" y="543009"/>
                                                                                                                                        <a:pt x="261650" y="442467"/>
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<a:pt x="291812" y="341925"/>
                                                                                                                                        <a:pt x="360075" y="21250"/>
                                                                                                                                        <a:pt x="366425" y="1142"/>
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<a:close/>
                                                                                                                                    </a:path>
                                                                                                                                  </a:pathLst>
                                                                                                                                </a:custGeom>
                                                                                                                                <a:solidFill>
                                                                                                                                  <a:srgbClr val="000000">
                                                                                                                                    <a:alpha val="30196"/>
                                                                                                                                  </a:srgbClr>
                                                                                                                                </a:solidFill>
                                                                                                                                <a:ln>
                                                                                                                                  <a:noFill/>
                                                                                                                                </a:ln>
                                                                                                                              </p:spPr>
                                                                                                                              <p:style>
                                                                                                                                <a:lnRef idx="2">
  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  </a:schemeClr>
                                                                                                                                </a:lnRef>
                                                                                                                                <a:fillRef idx="1">
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</a:fillRef>
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</a:effectRef>
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<a:schemeClr val="lt1"/>
                                                                                                                                </a:fontRef>
                                                                                                                              </p:style>
                                                                                                                              <p:txBody>
  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  <a:lstStyle/>
                                                                                                                                <a:p>
                                                                                                                                  <a:pPr algn="ctr"/>
  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  </a:p>
                                                                                                                              </p:txBody>
                                                                                                                            </p:sp>
                                                                                                                          </p:grpSp>
                                                                                                                          <p:sp>
                                                                                                                            <p:nvSpPr>
                                                                                                                              <p:cNvPr id="179" name="Freeform 478">
                                                                                                                                <a:extLst>
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<a16:creationId xmlns:a16="http://schemas.microsoft.com/office/drawing/2014/main" id="{AEC92899-1B8F-44A3-BAFC-6AB4FED9E015}"/>
                                                                                                                                  </a:ext>
                                                                                                                                </a:extLst>
                                                                                                                              </p:cNvPr>
                                                                                                                              <p:cNvSpPr/>
                                                                                                                              <p:nvPr/>
                                                                                                                            </p:nvSpPr>
                                                                                                                            <p:spPr>
                                                                                                                              <a:xfrm>
                                                                                                                                <a:off x="6599296" y="2345766"/>
                                                                                                                                <a:ext cx="611863" cy="407193"/>
                                                                                                                              </a:xfrm>
                                                                                                                              <a:custGeom>
                                                                                                                                <a:avLst/>
                                                                                                                                <a:gdLst>
                                                                                                                                  <a:gd name="connsiteX0" fmla="*/ 134879 w 611863"/>
                                                                                                                                  <a:gd name="connsiteY0" fmla="*/ 2147 h 407193"/>
                                                                                                                                  <a:gd name="connsiteX1" fmla="*/ 15817 w 611863"/>
                                                                                                                                  <a:gd name="connsiteY1" fmla="*/ 106922 h 407193"/>
                                                                                                                                  <a:gd name="connsiteX2" fmla="*/ 11054 w 611863"/>
                                                                                                                                  <a:gd name="connsiteY2" fmla="*/ 202172 h 407193"/>
                                                                                                                                  <a:gd name="connsiteX3" fmla="*/ 106304 w 611863"/>
                                                                                                                                  <a:gd name="connsiteY3" fmla="*/ 202172 h 407193"/>
                                                                                                                                  <a:gd name="connsiteX4" fmla="*/ 234892 w 611863"/>
                                                                                                                                  <a:gd name="connsiteY4" fmla="*/ 140259 h 407193"/>
                                                                                                                                  <a:gd name="connsiteX5" fmla="*/ 396817 w 611863"/>
                                                                                                                                  <a:gd name="connsiteY5" fmla="*/ 173597 h 407193"/>
                                                                                                                                  <a:gd name="connsiteX6" fmla="*/ 411104 w 611863"/>
                                                                                                                                  <a:gd name="connsiteY6" fmla="*/ 216459 h 407193"/>
                                                                                                                                  <a:gd name="connsiteX7" fmla="*/ 430154 w 611863"/>
                                                                                                                                  <a:gd name="connsiteY7" fmla="*/ 202172 h 407193"/>
                                                                                                                                  <a:gd name="connsiteX8" fmla="*/ 473017 w 611863"/>
                                                                                                                                  <a:gd name="connsiteY8" fmla="*/ 273609 h 407193"/>
                                                                                                                                  <a:gd name="connsiteX9" fmla="*/ 468254 w 611863"/>
                                                                                                                                  <a:gd name="connsiteY9" fmla="*/ 406959 h 407193"/>
                                                                                                                                  <a:gd name="connsiteX10" fmla="*/ 573029 w 611863"/>
                                                                                                                                  <a:gd name="connsiteY10" fmla="*/ 302184 h 407193"/>
                                                                                                                                  <a:gd name="connsiteX11" fmla="*/ 611129 w 611863"/>
                                                                                                                                  <a:gd name="connsiteY11" fmla="*/ 164072 h 407193"/>
                                                                                                                                  <a:gd name="connsiteX12" fmla="*/ 544454 w 611863"/>
                                                                                                                                  <a:gd name="connsiteY12" fmla="*/ 83109 h 407193"/>
                                                                                                                                  <a:gd name="connsiteX13" fmla="*/ 311092 w 611863"/>
                                                                                                                                  <a:gd name="connsiteY13" fmla="*/ 40247 h 407193"/>
                                                                                                                                  <a:gd name="connsiteX14" fmla="*/ 134879 w 611863"/>
                                                                                                                                  <a:gd name="connsiteY14" fmla="*/ 2147 h 407193"/>
                                                                                                                                </a:gdLst>
                                                                                                                                <a:ahLst/>
                                                                                                                                <a:cxnLst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</a:cxn>
                                                                                                                                </a:cxnLst>
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<a:pathLst>
                                                                                                                                  <a:path w="611863" h="407193">
                                                                                                                                    <a:moveTo>
                                                                                                                                      <a:pt x="134879" y="2147"/>
                                                                                                                                    </a:move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85667" y="13259"/>
                                                                                                                                      <a:pt x="36454" y="73585"/>
                                                                                                                                      <a:pt x="15817" y="106922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-4821" y="140260"/>
                                                                                                                                      <a:pt x="-4027" y="186297"/>
                                                                                                                                      <a:pt x="11054" y="202172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26135" y="218047"/>
                                                                                                                                      <a:pt x="68998" y="212491"/>
                                                                                                                                      <a:pt x="106304" y="202172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143610" y="191853"/>
                                                                                                                                      <a:pt x="186473" y="145021"/>
                                                                                                                                      <a:pt x="234892" y="140259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283311" y="135497"/>
                                                                                                                                      <a:pt x="367448" y="160897"/>
                                                                                                                                      <a:pt x="396817" y="173597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426186" y="186297"/>
                                                                                                                                      <a:pt x="405548" y="211697"/>
                                                                                                                                      <a:pt x="411104" y="216459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416660" y="221221"/>
                                                                                                                                      <a:pt x="419835" y="192647"/>
                                                                                                                                      <a:pt x="430154" y="202172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440473" y="211697"/>
                                                                                                                                      <a:pt x="466667" y="239478"/>
                                                                                                                                      <a:pt x="473017" y="273609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479367" y="307740"/>
                                                                                                                                      <a:pt x="451585" y="402197"/>
                                                                                                                                      <a:pt x="468254" y="406959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484923" y="411722"/>
                                                                                                                                      <a:pt x="549217" y="342665"/>
                                                                                                                                      <a:pt x="573029" y="302184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596842" y="261703"/>
                                                                                                                                      <a:pt x="615892" y="200585"/>
                                                                                                                                      <a:pt x="611129" y="164072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606367" y="127560"/>
                                                                                                                                      <a:pt x="594460" y="103746"/>
                                                                                                                                      <a:pt x="544454" y="83109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494448" y="62472"/>
                                                                                                                                      <a:pt x="376973" y="54534"/>
                                                                                                                                      <a:pt x="311092" y="40247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245211" y="25960"/>
                                                                                                                                      <a:pt x="184091" y="-8965"/>
                                                                                                                                      <a:pt x="134879" y="2147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lose/>
                                                                                                                                  </a:path>
                                                                                                                                </a:pathLst>
                                                                                                                              </a:custGeom>
                                                                                                                              <a:solidFill>
                                                                                                                                <a:srgbClr val="000000">
                                                                                                                                  <a:alpha val="14902"/>
                                                                                                                                </a:srgbClr>
                                                                                                                              </a:solidFill>
                                                                                                                              <a:ln>
                                                                                                                                <a:noFill/>
                                                                                                                              </a:ln>
                                                                                                                            </p:spPr>
                                                                                                                            <p:style>
                                                                                                                              <a:lnRef idx="2">
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</a:schemeClr>
                                                                                                                              </a:lnRef>
                                                                                                                              <a:fillRef idx="1">
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</a:fillRef>
                                                                                                                              <a:effectRef idx="0">
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</a:effectRef>
                                                                                                                              <a:fontRef idx="minor">
                                                                                                                                <a:schemeClr val="lt1"/>
                                                                                                                              </a:fontRef>
                                                                                                                            </p:style>
                                                                                                                            <p:txBody>
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<a:lstStyle/>
                                                                                                                              <a:p>
                                                                                                                                <a:pPr algn="ctr"/>
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</a:p>
                                                                                                                            </p:txBody>
                                                                                                                          </p:sp>
                                                                                                                          <p:sp>
                                                                                                                            <p:nvSpPr>
                                                                                                                              <p:cNvPr id="180" name="Freeform 479">
                                                                                                                                <a:extLst>
  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  <a16:creationId xmlns:a16="http://schemas.microsoft.com/office/drawing/2014/main" id="{BAD69440-0F4C-4083-B8B7-BC7926A35874}"/>
                                                                                                                                  </a:ext>
                                                                                                                                </a:extLst>
                                                                                                                              </p:cNvPr>
                                                                                                                              <p:cNvSpPr/>
                                                                                                                              <p:nvPr/>
                                                                                                                            </p:nvSpPr>
                                                                                                                            <p:spPr>
                                                                                                                              <a:xfrm>
                                                                                                                                <a:off x="7383066" y="2484433"/>
                                                                                                                                <a:ext cx="589323" cy="344726"/>
                                                                                                                              </a:xfrm>
                                                                                                                              <a:custGeom>
                                                                                                                                <a:avLst/>
                                                                                                                                <a:gdLst>
                                                                                                                                  <a:gd name="connsiteX0" fmla="*/ 336947 w 589323"/>
                                                                                                                                  <a:gd name="connsiteY0" fmla="*/ 134942 h 344726"/>
                                                                                                                                  <a:gd name="connsiteX1" fmla="*/ 498872 w 589323"/>
                                                                                                                                  <a:gd name="connsiteY1" fmla="*/ 244480 h 344726"/>
                                                                                                                                  <a:gd name="connsiteX2" fmla="*/ 565547 w 589323"/>
                                                                                                                                  <a:gd name="connsiteY2" fmla="*/ 234955 h 344726"/>
                                                                                                                                  <a:gd name="connsiteX3" fmla="*/ 584597 w 589323"/>
                                                                                                                                  <a:gd name="connsiteY3" fmla="*/ 134942 h 344726"/>
                                                                                                                                  <a:gd name="connsiteX4" fmla="*/ 484584 w 589323"/>
                                                                                                                                  <a:gd name="connsiteY4" fmla="*/ 39692 h 344726"/>
                                                                                                                                  <a:gd name="connsiteX5" fmla="*/ 122634 w 589323"/>
                                                                                                                                  <a:gd name="connsiteY5" fmla="*/ 1592 h 344726"/>
                                                                                                                                  <a:gd name="connsiteX6" fmla="*/ 13097 w 589323"/>
                                                                                                                                  <a:gd name="connsiteY6" fmla="*/ 30167 h 344726"/>
                                                                                                                                  <a:gd name="connsiteX7" fmla="*/ 8334 w 589323"/>
                                                                                                                                  <a:gd name="connsiteY7" fmla="*/ 225430 h 344726"/>
                                                                                                                                  <a:gd name="connsiteX8" fmla="*/ 70247 w 589323"/>
                                                                                                                                  <a:gd name="connsiteY8" fmla="*/ 344492 h 344726"/>
                                                                                                                                  <a:gd name="connsiteX9" fmla="*/ 75009 w 589323"/>
                                                                                                                                  <a:gd name="connsiteY9" fmla="*/ 254005 h 344726"/>
                                                                                                                                  <a:gd name="connsiteX10" fmla="*/ 132159 w 589323"/>
                                                                                                                                  <a:gd name="connsiteY10" fmla="*/ 187330 h 344726"/>
                                                                                                                                  <a:gd name="connsiteX11" fmla="*/ 227409 w 589323"/>
                                                                                                                                  <a:gd name="connsiteY11" fmla="*/ 144467 h 344726"/>
                                                                                                                                  <a:gd name="connsiteX12" fmla="*/ 336947 w 589323"/>
                                                                                                                                  <a:gd name="connsiteY12" fmla="*/ 134942 h 344726"/>
                                                                                                                                </a:gdLst>
                                                                                                                                <a:ahLst/>
                                                                                                                                <a:cxnLst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</a:cxn>
                                                                                                                                </a:cxnLst>
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<a:pathLst>
                                                                                                                                  <a:path w="589323" h="344726">
                                                                                                                                    <a:moveTo>
                                                                                                                                      <a:pt x="336947" y="134942"/>
                                                                                                                                    </a:move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382191" y="151611"/>
                                                                                                                                      <a:pt x="460772" y="227811"/>
                                                                                                                                      <a:pt x="498872" y="244480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536972" y="261149"/>
                                                                                                                                      <a:pt x="551259" y="253211"/>
                                                                                                                                      <a:pt x="565547" y="234955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579835" y="216699"/>
                                                                                                                                      <a:pt x="598091" y="167486"/>
                                                                                                                                      <a:pt x="584597" y="134942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571103" y="102398"/>
                                                                                                                                      <a:pt x="561578" y="61917"/>
                                                                                                                                      <a:pt x="484584" y="39692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407590" y="17467"/>
                                                                                                                                      <a:pt x="201215" y="3179"/>
                                                                                                                                      <a:pt x="122634" y="1592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44053" y="5"/>
                                                                                                                                      <a:pt x="32147" y="-7139"/>
                                                                                                                                      <a:pt x="13097" y="30167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-5953" y="67473"/>
                                                                                                                                      <a:pt x="-1191" y="173043"/>
                                                                                                                                      <a:pt x="8334" y="225430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17859" y="277817"/>
                                                                                                                                      <a:pt x="59135" y="339730"/>
                                                                                                                                      <a:pt x="70247" y="344492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81359" y="349254"/>
                                                                                                                                      <a:pt x="64690" y="280199"/>
                                                                                                                                      <a:pt x="75009" y="254005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85328" y="227811"/>
                                                                                                                                      <a:pt x="106759" y="205586"/>
                                                                                                                                      <a:pt x="132159" y="187330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157559" y="169074"/>
                                                                                                                                      <a:pt x="195659" y="152404"/>
                                                                                                                                      <a:pt x="227409" y="144467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259159" y="136530"/>
                                                                                                                                      <a:pt x="291703" y="118273"/>
                                                                                                                                      <a:pt x="336947" y="134942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lose/>
                                                                                                                                  </a:path>
                                                                                                                                </a:pathLst>
                                                                                                                              </a:custGeom>
                                                                                                                              <a:solidFill>
                                                                                                                                <a:srgbClr val="000000">
                                                                                                                                  <a:alpha val="14902"/>
                                                                                                                                </a:srgbClr>
                                                                                                                              </a:solidFill>
                                                                                                                              <a:ln>
                                                                                                                                <a:noFill/>
                                                                                                                              </a:ln>
                                                                                                                            </p:spPr>
                                                                                                                            <p:style>
                                                                                                                              <a:lnRef idx="2">
  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  <a:shade val="50000"/>
                                                                                                                                </a:schemeClr>
                                                                                                                              </a:lnRef>
                                                                                                                              <a:fillRef idx="1">
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</a:fillRef>
                                                                                                                              <a:effectRef idx="0">
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</a:effectRef>
                                                                                                                              <a:fontRef idx="minor">
                                                                                                                                <a:schemeClr val="lt1"/>
                                                                                                                              </a:fontRef>
                                                                                                                            </p:style>
                                                                                                                            <p:txBody>
  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  <a:lstStyle/>
                                                                                                                              <a:p>
                                                                                                                                <a:pPr algn="ctr"/>
                                                                                                                                <a:endParaRPr lang="en-AU"/>
                                                                                                                              </a:p>
                                                                                                                            </p:txBody>
                                                                                                                          </p:sp>
                                                                                                                        </p:grpSp>
                                                                                                                        <p:sp>
                                                                                                                          <p:nvSpPr>
                                                                                                                            <p:cNvPr id="176" name="Freeform 475">
                                                                                                                              <a:extLst>
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<a16:creationId xmlns:a16="http://schemas.microsoft.com/office/drawing/2014/main" id="{742037D9-24A2-410A-91DE-C65ECC58FC02}"/>
                                                                                                                                </a:ext>
                                                                                                                              </a:extLst>
                                                                                                                            </p:cNvPr>
                                                                                                                            <p:cNvSpPr/>
                                                                                                                            <p:nvPr/>
                                                                                                                          </p:nvSpPr>
                                                                                                                          <p:spPr>
                                                                                                                            <a:xfrm>
                                                                                                                              <a:off x="4135867" y="2810849"/>
                                                                                                                              <a:ext cx="1082183" cy="357014"/>
                                                                                                                            </a:xfrm>
                                                                                                                            <a:custGeom>
                                                                                                                              <a:avLst/>
                                                                                                                              <a:gdLst>
                                                                                                                                <a:gd name="connsiteX0" fmla="*/ 95614 w 1082183"/>
                                                                                                                                <a:gd name="connsiteY0" fmla="*/ 8551 h 357014"/>
                                                                                                                                <a:gd name="connsiteX1" fmla="*/ 36083 w 1082183"/>
                                                                                                                                <a:gd name="connsiteY1" fmla="*/ 91895 h 357014"/>
                                                                                                                                <a:gd name="connsiteX2" fmla="*/ 364 w 1082183"/>
                                                                                                                                <a:gd name="connsiteY2" fmla="*/ 149045 h 357014"/>
                                                                                                                                <a:gd name="connsiteX3" fmla="*/ 21796 w 1082183"/>
                                                                                                                                <a:gd name="connsiteY3" fmla="*/ 218101 h 357014"/>
                                                                                                                                <a:gd name="connsiteX4" fmla="*/ 86089 w 1082183"/>
                                                                                                                                <a:gd name="connsiteY4" fmla="*/ 191907 h 357014"/>
                                                                                                                                <a:gd name="connsiteX5" fmla="*/ 209914 w 1082183"/>
                                                                                                                                <a:gd name="connsiteY5" fmla="*/ 253820 h 357014"/>
                                                                                                                                <a:gd name="connsiteX6" fmla="*/ 405177 w 1082183"/>
                                                                                                                                <a:gd name="connsiteY6" fmla="*/ 325257 h 357014"/>
                                                                                                                                <a:gd name="connsiteX7" fmla="*/ 605202 w 1082183"/>
                                                                                                                                <a:gd name="connsiteY7" fmla="*/ 356214 h 357014"/>
                                                                                                                                <a:gd name="connsiteX8" fmla="*/ 819514 w 1082183"/>
                                                                                                                                <a:gd name="connsiteY8" fmla="*/ 344307 h 357014"/>
                                                                                                                                <a:gd name="connsiteX9" fmla="*/ 983821 w 1082183"/>
                                                                                                                                <a:gd name="connsiteY9" fmla="*/ 306207 h 357014"/>
                                                                                                                                <a:gd name="connsiteX10" fmla="*/ 1050496 w 1082183"/>
                                                                                                                                <a:gd name="connsiteY10" fmla="*/ 332401 h 357014"/>
                                                                                                                                <a:gd name="connsiteX11" fmla="*/ 1081452 w 1082183"/>
                                                                                                                                <a:gd name="connsiteY11" fmla="*/ 277632 h 357014"/>
                                                                                                                                <a:gd name="connsiteX12" fmla="*/ 1021921 w 1082183"/>
                                                                                                                                <a:gd name="connsiteY12" fmla="*/ 165714 h 357014"/>
                                                                                                                                <a:gd name="connsiteX13" fmla="*/ 986202 w 1082183"/>
                                                                                                                                <a:gd name="connsiteY13" fmla="*/ 125232 h 357014"/>
                                                                                                                                <a:gd name="connsiteX14" fmla="*/ 910002 w 1082183"/>
                                                                                                                                <a:gd name="connsiteY14" fmla="*/ 79989 h 357014"/>
                                                                                                                                <a:gd name="connsiteX15" fmla="*/ 843327 w 1082183"/>
                                                                                                                                <a:gd name="connsiteY15" fmla="*/ 110945 h 357014"/>
                                                                                                                                <a:gd name="connsiteX16" fmla="*/ 795702 w 1082183"/>
                                                                                                                                <a:gd name="connsiteY16" fmla="*/ 134757 h 357014"/>
                                                                                                                                <a:gd name="connsiteX17" fmla="*/ 726646 w 1082183"/>
                                                                                                                                <a:gd name="connsiteY17" fmla="*/ 132376 h 357014"/>
                                                                                                                                <a:gd name="connsiteX18" fmla="*/ 626633 w 1082183"/>
                                                                                                                                <a:gd name="connsiteY18" fmla="*/ 184764 h 357014"/>
                                                                                                                                <a:gd name="connsiteX19" fmla="*/ 588533 w 1082183"/>
                                                                                                                                <a:gd name="connsiteY19" fmla="*/ 225245 h 357014"/>
                                                                                                                                <a:gd name="connsiteX20" fmla="*/ 493283 w 1082183"/>
                                                                                                                                <a:gd name="connsiteY20" fmla="*/ 222864 h 357014"/>
                                                                                                                                <a:gd name="connsiteX21" fmla="*/ 445658 w 1082183"/>
                                                                                                                                <a:gd name="connsiteY21" fmla="*/ 165714 h 357014"/>
                                                                                                                                <a:gd name="connsiteX22" fmla="*/ 362314 w 1082183"/>
                                                                                                                                <a:gd name="connsiteY22" fmla="*/ 89514 h 357014"/>
                                                                                                                                <a:gd name="connsiteX23" fmla="*/ 271827 w 1082183"/>
                                                                                                                                <a:gd name="connsiteY23" fmla="*/ 49032 h 357014"/>
                                                                                                                                <a:gd name="connsiteX24" fmla="*/ 231346 w 1082183"/>
                                                                                                                                <a:gd name="connsiteY24" fmla="*/ 22839 h 357014"/>
                                                                                                                                <a:gd name="connsiteX25" fmla="*/ 159908 w 1082183"/>
                                                                                                                                <a:gd name="connsiteY25" fmla="*/ 3789 h 357014"/>
                                                                                                                                <a:gd name="connsiteX26" fmla="*/ 95614 w 1082183"/>
                                                                                                                                <a:gd name="connsiteY26" fmla="*/ 8551 h 357014"/>
                                                                                                                              </a:gdLst>
                                                                                                                              <a:ahLst/>
                                                                                                                              <a:cxnLst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</a:cxn>
                                                                                                                              </a:cxnLst>
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<a:pathLst>
                                                                                                                                <a:path w="1082183" h="357014">
                                                                                                                                  <a:moveTo>
                                                                                                                                    <a:pt x="95614" y="8551"/>
                                                                                                                                  </a:move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74977" y="23235"/>
                                                                                                                                    <a:pt x="51958" y="68479"/>
                                                                                                                                    <a:pt x="36083" y="91895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20208" y="115311"/>
                                                                                                                                    <a:pt x="2745" y="128011"/>
                                                                                                                                    <a:pt x="364" y="149045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-2017" y="170079"/>
                                                                                                                                    <a:pt x="7509" y="210957"/>
                                                                                                                                    <a:pt x="21796" y="218101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36083" y="225245"/>
                                                                                                                                    <a:pt x="54736" y="185954"/>
                                                                                                                                    <a:pt x="86089" y="191907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117442" y="197860"/>
                                                                                                                                    <a:pt x="156733" y="231595"/>
                                                                                                                                    <a:pt x="209914" y="253820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263095" y="276045"/>
                                                                                                                                    <a:pt x="339296" y="308191"/>
                                                                                                                                    <a:pt x="405177" y="325257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471058" y="342323"/>
                                                                                                                                    <a:pt x="536146" y="353039"/>
                                                                                                                                    <a:pt x="605202" y="356214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674258" y="359389"/>
                                                                                                                                    <a:pt x="756411" y="352642"/>
                                                                                                                                    <a:pt x="819514" y="344307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882617" y="335972"/>
                                                                                                                                    <a:pt x="945324" y="308191"/>
                                                                                                                                    <a:pt x="983821" y="306207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1022318" y="304223"/>
                                                                                                                                    <a:pt x="1034224" y="337163"/>
                                                                                                                                    <a:pt x="1050496" y="332401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1066768" y="327639"/>
                                                                                                                                    <a:pt x="1086215" y="305413"/>
                                                                                                                                    <a:pt x="1081452" y="277632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1076690" y="249851"/>
                                                                                                                                    <a:pt x="1037796" y="191114"/>
                                                                                                                                    <a:pt x="1021921" y="165714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1006046" y="140314"/>
                                                                                                                                    <a:pt x="1004855" y="139519"/>
                                                                                                                                    <a:pt x="986202" y="125232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967549" y="110945"/>
                                                                                                                                    <a:pt x="933815" y="82370"/>
                                                                                                                                    <a:pt x="910002" y="79989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886189" y="77608"/>
                                                                                                                                    <a:pt x="862377" y="101817"/>
                                                                                                                                    <a:pt x="843327" y="110945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824277" y="120073"/>
                                                                                                                                    <a:pt x="815149" y="131185"/>
                                                                                                                                    <a:pt x="795702" y="134757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776255" y="138329"/>
                                                                                                                                    <a:pt x="754824" y="124042"/>
                                                                                                                                    <a:pt x="726646" y="132376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698468" y="140710"/>
                                                                                                                                    <a:pt x="649652" y="169286"/>
                                                                                                                                    <a:pt x="626633" y="184764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603614" y="200242"/>
                                                                                                                                    <a:pt x="610758" y="218895"/>
                                                                                                                                    <a:pt x="588533" y="225245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566308" y="231595"/>
                                                                                                                                    <a:pt x="517095" y="232786"/>
                                                                                                                                    <a:pt x="493283" y="222864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469471" y="212942"/>
                                                                                                                                    <a:pt x="467486" y="187939"/>
                                                                                                                                    <a:pt x="445658" y="165714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423830" y="143489"/>
                                                                                                                                    <a:pt x="391286" y="108961"/>
                                                                                                                                    <a:pt x="362314" y="89514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333342" y="70067"/>
                                                                                                                                    <a:pt x="293655" y="60145"/>
                                                                                                                                    <a:pt x="271827" y="49032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249999" y="37920"/>
                                                                                                                                    <a:pt x="249999" y="30380"/>
                                                                                                                                    <a:pt x="231346" y="22839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212693" y="15299"/>
                                                                                                                                    <a:pt x="180942" y="5376"/>
                                                                                                                                    <a:pt x="159908" y="3789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138874" y="2202"/>
                                                                                                                                    <a:pt x="116251" y="-6133"/>
                                                                                                                                    <a:pt x="95614" y="8551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lose/>
                                                                                                                                </a:path>
                                                                                                                              </a:pathLst>
                                                                                                                            </a:custGeom>
                                                                                                                            <a:solidFill>
                                                                                                                              <a:srgbClr val="000000">
                                                                                                                                <a:alpha val="10196"/>
                                                                                                                              </a:srgbClr>
                                                                                                                            </a:solidFill>
                                                                                                                            <a:ln>
                                                                                                                              <a:noFill/>
                                                                                                                            </a:ln>
                                                                                                                          </p:spPr>
                                                                                                                          <p:style>
                                                                                                                            <a:lnRef idx="2">
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<a:shade val="50000"/>
                                                                                                                              </a:schemeClr>
                                                                                                                            </a:lnRef>
                                                                                                                            <a:fillRef idx="1">
                                                                                                                              <a:schemeClr val="accent1"/>
                                                                                                                            </a:fillRef>
                                                                                                                            <a:effectRef idx="0">
                                                                                                                              <a:schemeClr val="accent1"/>
                                                                                                                            </a:effectRef>
                                                                                                                            <a:fontRef idx="minor">
                                                                                                                              <a:schemeClr val="lt1"/>
                                                                                                                            </a:fontRef>
                                                                                                                          </p:style>
                                                                                                                          <p:txBody>
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<a:lstStyle/>
                                                                                                                            <a:p>
                                                                                                                              <a:pPr algn="ctr"/>
                                                                                                                              <a:endParaRPr lang="en-AU"/>
                                                                                                                            </a:p>
                                                                                                                          </p:txBody>
                                                                                                                        </p:sp>
                                                                                                                        <p:sp>
                                                                                                                          <p:nvSpPr>
                                                                                                                            <p:cNvPr id="177" name="Freeform 476">
                                                                                                                              <a:extLst>
  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  <a16:creationId xmlns:a16="http://schemas.microsoft.com/office/drawing/2014/main" id="{A89C521D-907B-40D7-88C7-87A911E79E6E}"/>
                                                                                                                                </a:ext>
                                                                                                                              </a:extLst>
                                                                                                                            </p:cNvPr>
                                                                                                                            <p:cNvSpPr/>
                                                                                                                            <p:nvPr/>
                                                                                                                          </p:nvSpPr>
                                                                                                                          <p:spPr>
                                                                                                                            <a:xfrm>
                                                                                                                              <a:off x="4590348" y="2985686"/>
                                                                                                                              <a:ext cx="155493" cy="182197"/>
                                                                                                                            </a:xfrm>
                                                                                                                            <a:custGeom>
                                                                                                                              <a:avLst/>
                                                                                                                              <a:gdLst>
                                                                                                                                <a:gd name="connsiteX0" fmla="*/ 702 w 155493"/>
                                                                                                                                <a:gd name="connsiteY0" fmla="*/ 402 h 182197"/>
                                                                                                                                <a:gd name="connsiteX1" fmla="*/ 31658 w 155493"/>
                                                                                                                                <a:gd name="connsiteY1" fmla="*/ 78983 h 182197"/>
                                                                                                                                <a:gd name="connsiteX2" fmla="*/ 45946 w 155493"/>
                                                                                                                                <a:gd name="connsiteY2" fmla="*/ 181377 h 182197"/>
                                                                                                                                <a:gd name="connsiteX3" fmla="*/ 67377 w 155493"/>
                                                                                                                                <a:gd name="connsiteY3" fmla="*/ 124227 h 182197"/>
                                                                                                                                <a:gd name="connsiteX4" fmla="*/ 98333 w 155493"/>
                                                                                                                                <a:gd name="connsiteY4" fmla="*/ 71839 h 182197"/>
                                                                                                                                <a:gd name="connsiteX5" fmla="*/ 155483 w 155493"/>
                                                                                                                                <a:gd name="connsiteY5" fmla="*/ 26595 h 182197"/>
                                                                                                                                <a:gd name="connsiteX6" fmla="*/ 93571 w 155493"/>
                                                                                                                                <a:gd name="connsiteY6" fmla="*/ 48027 h 182197"/>
                                                                                                                                <a:gd name="connsiteX7" fmla="*/ 64996 w 155493"/>
                                                                                                                                <a:gd name="connsiteY7" fmla="*/ 48027 h 182197"/>
                                                                                                                                <a:gd name="connsiteX8" fmla="*/ 702 w 155493"/>
                                                                                                                                <a:gd name="connsiteY8" fmla="*/ 402 h 182197"/>
                                                                                                                              </a:gdLst>
                                                                                                                              <a:ahLst/>
                                                                                                                              <a:cxnLst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</a:cxn>
                                                                                                                              </a:cxnLst>
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<a:pathLst>
                                                                                                                                <a:path w="155493" h="182197">
                                                                                                                                  <a:moveTo>
                                                                                                                                    <a:pt x="702" y="402"/>
                                                                                                                                  </a:move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-4854" y="5561"/>
                                                                                                                                    <a:pt x="24117" y="48821"/>
                                                                                                                                    <a:pt x="31658" y="78983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39199" y="109145"/>
                                                                                                                                    <a:pt x="39993" y="173836"/>
                                                                                                                                    <a:pt x="45946" y="181377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51899" y="188918"/>
                                                                                                                                    <a:pt x="58646" y="142483"/>
                                                                                                                                    <a:pt x="67377" y="124227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76108" y="105971"/>
                                                                                                                                    <a:pt x="83649" y="88111"/>
                                                                                                                                    <a:pt x="98333" y="71839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113017" y="55567"/>
                                                                                                                                    <a:pt x="156277" y="30564"/>
                                                                                                                                    <a:pt x="155483" y="26595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154689" y="22626"/>
                                                                                                                                    <a:pt x="108652" y="44455"/>
                                                                                                                                    <a:pt x="93571" y="48027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78490" y="51599"/>
                                                                                                                                    <a:pt x="80871" y="54774"/>
                                                                                                                                    <a:pt x="64996" y="48027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49121" y="41280"/>
                                                                                                                                    <a:pt x="6258" y="-4757"/>
                                                                                                                                    <a:pt x="702" y="402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lose/>
                                                                                                                                </a:path>
                                                                                                                              </a:pathLst>
                                                                                                                            </a:custGeom>
                                                                                                                            <a:solidFill>
                                                                                                                              <a:srgbClr val="000000">
                                                                                                                                <a:alpha val="5098"/>
                                                                                                                              </a:srgbClr>
                                                                                                                            </a:solidFill>
                                                                                                                            <a:ln>
                                                                                                                              <a:noFill/>
                                                                                                                            </a:ln>
                                                                                                                          </p:spPr>
                                                                                                                          <p:style>
                                                                                                                            <a:lnRef idx="2">
                                                                                                                              <a:schemeClr val="accent1">
                                                                                                                                <a:shade val="50000"/>
                                                                                                                              </a:schemeClr>
                                                                                                                            </a:lnRef>
                                                                                                                            <a:fillRef idx="1">
                                                                                                                              <a:schemeClr val="accent1"/>
                                                                                                                            </a:fillRef>
                                                                                                                            <a:effectRef idx="0">
                                                                                                                              <a:schemeClr val="accent1"/>
                                                                                                                            </a:effectRef>
                                                                                                                            <a:fontRef idx="minor">
                                                                                                                              <a:schemeClr val="lt1"/>
                                                                                                                            </a:fontRef>
                                                                                                                          </p:style>
                                                                                                                          <p:txBody>
  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  <a:lstStyle/>
                                                                                                                            <a:p>
                                                                                                                              <a:pPr algn="ctr"/>
                                                                                                                              <a:endParaRPr lang="en-AU"/>
                                                                                                                            </a:p>
                                                                                                                          </p:txBody>
                                                                                                                        </p:sp>
                                                                                                                      </p:grpSp>
                                                                                                                      <p:sp>
                                                                                                                        <p:nvSpPr>
                                                                                                                          <p:cNvPr id="174" name="Freeform 473">
                                                                                                                            <a:extLst>
  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  <a16:creationId xmlns:a16="http://schemas.microsoft.com/office/drawing/2014/main" id="{0AE2C83E-7FED-41E9-8D6D-9FE472207575}"/>
                                                                                                                              </a:ext>
                                                                                                                            </a:extLst>
                                                                                                                          </p:cNvPr>
                                                                                                                          <p:cNvSpPr/>
                                                                                                                          <p:nvPr/>
                                                                                                                        </p:nvSpPr>
                                                                                                                        <p:spPr>
                                                                                                                          <a:xfrm>
                                                                                                                            <a:off x="4737348" y="3272904"/>
                                                                                                                            <a:ext cx="291931" cy="415324"/>
                                                                                                                          </a:xfrm>
                                                                                                                          <a:custGeom>
                                                                                                                            <a:avLst/>
                                                                                                                            <a:gdLst>
                                                                                                                              <a:gd name="connsiteX0" fmla="*/ 291852 w 291931"/>
                                                                                                                              <a:gd name="connsiteY0" fmla="*/ 521 h 415324"/>
                                                                                                                              <a:gd name="connsiteX1" fmla="*/ 225177 w 291931"/>
                                                                                                                              <a:gd name="connsiteY1" fmla="*/ 114821 h 415324"/>
                                                                                                                              <a:gd name="connsiteX2" fmla="*/ 123577 w 291931"/>
                                                                                                                              <a:gd name="connsiteY2" fmla="*/ 225946 h 415324"/>
                                                                                                                              <a:gd name="connsiteX3" fmla="*/ 47377 w 291931"/>
                                                                                                                              <a:gd name="connsiteY3" fmla="*/ 337071 h 415324"/>
                                                                                                                              <a:gd name="connsiteX4" fmla="*/ 2927 w 291931"/>
                                                                                                                              <a:gd name="connsiteY4" fmla="*/ 413271 h 415324"/>
                                                                                                                              <a:gd name="connsiteX5" fmla="*/ 129927 w 291931"/>
                                                                                                                              <a:gd name="connsiteY5" fmla="*/ 254521 h 415324"/>
                                                                                                                              <a:gd name="connsiteX6" fmla="*/ 212477 w 291931"/>
                                                                                                                              <a:gd name="connsiteY6" fmla="*/ 162446 h 415324"/>
                                                                                                                              <a:gd name="connsiteX7" fmla="*/ 291852 w 291931"/>
                                                                                                                              <a:gd name="connsiteY7" fmla="*/ 521 h 415324"/>
                                                                                                                            </a:gdLst>
                                                                                                                            <a:ahLst/>
                                                                                                                            <a:cxnLst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</a:cxn>
                                                                                                                            </a:cxnLst>
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<a:pathLst>
                                                                                                                              <a:path w="291931" h="415324">
                                                                                                                                <a:moveTo>
                                                                                                                                  <a:pt x="291852" y="521"/>
                                                                                                                                </a:move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293969" y="-7416"/>
                                                                                                                                  <a:pt x="253223" y="77250"/>
                                                                                                                                  <a:pt x="225177" y="114821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197131" y="152392"/>
                                                                                                                                  <a:pt x="153210" y="188904"/>
                                                                                                                                  <a:pt x="123577" y="225946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93944" y="262988"/>
                                                                                                                                  <a:pt x="67485" y="305850"/>
                                                                                                                                  <a:pt x="47377" y="337071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27269" y="368292"/>
                                                                                                                                  <a:pt x="-10831" y="427029"/>
                                                                                                                                  <a:pt x="2927" y="413271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16685" y="399513"/>
                                                                                                                                  <a:pt x="95002" y="296325"/>
                                                                                                                                  <a:pt x="129927" y="254521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164852" y="212717"/>
                                                                                                                                  <a:pt x="183373" y="202663"/>
                                                                                                                                  <a:pt x="212477" y="162446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241581" y="122229"/>
                                                                                                                                  <a:pt x="289735" y="8458"/>
                                                                                                                                  <a:pt x="291852" y="521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lose/>
                                                                                                                              </a:path>
                                                                                                                            </a:pathLst>
                                                                                                                          </a:custGeom>
                                                                                                                          <a:solidFill>
                                                                                                                            <a:schemeClr val="accent2">
                                                                                                                              <a:lumMod val="60000"/>
                                                                                                                              <a:lumOff val="40000"/>
                                                                                                                            </a:schemeClr>
                                                                                                                          </a:solidFill>
                                                                                                                          <a:ln>
                                                                                                                            <a:noFill/>
                                                                                                                          </a:ln>
                                                                                                                        </p:spPr>
                                                                                                                        <p:style>
                                                                                                                          <a:lnRef idx="2">
                                                                                                                            <a:schemeClr val="accent1">
                                                                                                                              <a:shade val="50000"/>
                                                                                                                            </a:schemeClr>
                                                                                                                          </a:lnRef>
                                                                                                                          <a:fillRef idx="1">
                                                                                                                            <a:schemeClr val="accent1"/>
                                                                                                                          </a:fillRef>
                                                                                                                          <a:effectRef idx="0">
                                                                                                                            <a:schemeClr val="accent1"/>
                                                                                                                          </a:effectRef>
                                                                                                                          <a:fontRef idx="minor">
                                                                                                                            <a:schemeClr val="lt1"/>
                                                                                                                          </a:fontRef>
                                                                                                                        </p:style>
                                                                                                                        <p:txBody>
                                                                                                                          <a:bodyPr rtlCol="0" anchor="ctr"/>
                                                                                                                          <a:lstStyle/>
                                                                                                                          <a:p>
                                                                                                                            <a:pPr algn="ctr"/>
                                                                                                                            <a:endParaRPr lang="en-AU"/>
                                                                                                                          </a:p>
                                                                                                                        </p:txBody>
                                                                                                                      </p:sp>
                                                                                                                    </p:grpSp>
                                                                                                                    <p:sp>
                                                                                                                      <p:nvSpPr>
                                                                                                                        <p:cNvPr id="172" name="Freeform 471">
                                                                                                                          <a:extLst>
  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  <a16:creationId xmlns:a16="http://schemas.microsoft.com/office/drawing/2014/main" id="{CFB8C266-D6FA-4B9B-BE81-F2A14A466E89}"/>
                                                                                                                            </a:ext>
                                                                                                                          </a:extLst>
                                                                                                                        </p:cNvPr>
                                                                                                                        <p:cNvSpPr/>
                                                                                                                        <p:nvPr/>
                                                                                                                      </p:nvSpPr>
                                                                                                                      <p:spPr>
                                                                                                                        <a:xfrm>
                                                                                                                          <a:off x="4197335" y="3771640"/>
                                                                                                                          <a:ext cx="489078" cy="165360"/>
                                                                                                                        </a:xfrm>
                                                                                                                        <a:custGeom>
                                                                                                                          <a:avLst/>
                                                                                                                          <a:gdLst>
                                                                                                                            <a:gd name="connsiteX0" fmla="*/ 488965 w 489078"/>
                                                                                                                            <a:gd name="connsiteY0" fmla="*/ 260 h 165360"/>
                                                                                                                            <a:gd name="connsiteX1" fmla="*/ 352440 w 489078"/>
                                                                                                                            <a:gd name="connsiteY1" fmla="*/ 95510 h 165360"/>
                                                                                                                            <a:gd name="connsiteX2" fmla="*/ 174640 w 489078"/>
                                                                                                                            <a:gd name="connsiteY2" fmla="*/ 143135 h 165360"/>
                                                                                                                            <a:gd name="connsiteX3" fmla="*/ 15 w 489078"/>
                                                                                                                            <a:gd name="connsiteY3" fmla="*/ 127260 h 165360"/>
                                                                                                                            <a:gd name="connsiteX4" fmla="*/ 184165 w 489078"/>
                                                                                                                            <a:gd name="connsiteY4" fmla="*/ 165360 h 165360"/>
                                                                                                                            <a:gd name="connsiteX5" fmla="*/ 330215 w 489078"/>
                                                                                                                            <a:gd name="connsiteY5" fmla="*/ 127260 h 165360"/>
                                                                                                                            <a:gd name="connsiteX6" fmla="*/ 488965 w 489078"/>
                                                                                                                            <a:gd name="connsiteY6" fmla="*/ 260 h 165360"/>
                                                                                                                          </a:gdLst>
                                                                                                                          <a:ahLst/>
                                                                                                                          <a:cxnLst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</a:cxn>
                                                                                                                          </a:cxnLst>
                                                                                                                          <a:rect l="l" t="t" r="r" b="b"/>
                                                                                                                          <a:pathLst>
                                                                                                                            <a:path w="489078" h="165360">
                                                                                                                              <a:moveTo>
                                                                                                                                <a:pt x="488965" y="260"/>
                                                                                                                              </a:move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492669" y="-5032"/>
                                                                                                                                <a:pt x="404827" y="71698"/>
                                                                                                                                <a:pt x="352440" y="95510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300053" y="119322"/>
                                                                                                                                <a:pt x="233377" y="137843"/>
                                                                                                                                <a:pt x="174640" y="143135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15903" y="148427"/>
                                                                                                                                <a:pt x="-1572" y="123556"/>
                                                                                                                                <a:pt x="15" y="127260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602" y="130964"/>
                                                                                                                                <a:pt x="129132" y="165360"/>
                                                                                                                                <a:pt x="184165" y="165360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239198" y="165360"/>
                                                                                                                                <a:pt x="277828" y="152131"/>
                                                                                                                                <a:pt x="330215" y="127260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382602" y="102389"/>
                                                                                                                                <a:pt x="485261" y="5552"/>
                                                                                                                                <a:pt x="488965" y="260"/>
                                                                                                                              </a:cubicBezTo>
                                                                                                                              <a:close/>
                                                                                                                            </a:path>
                                                                                                                          </a:pathLst>
                                                                                                                        </a:custGeom>
                                                                                                                        <a:solidFill>
                                                                                                                          <a:schemeClr val="accent2">
                                                                                                                            <a:lumMod val="60000"/>
                                                                                                                            <a:lumOff val="40000"/>
                                                                                                                          </a:schemeClr>
                                                                                                                        </a:solidFill>
                                                                                                                        <a:ln>
                                                                                                                          <a:noFill/>
                                                                                                                        </a:ln>
                                                                                                                      </p:spPr>
                                                                                                                      <p:style>
                                                                                                                        <a:lnRef idx="2">
                                                                                                                          <a:schemeClr val="accent1">
                                                                                                                            <a:shade val="50000"/>
                                                                                                                          </a:schemeClr>
                                                                                                                        </a:lnRef>
                                                                                                                        <a:fillRef idx="1">
                                                                                                                          <a:schemeClr val="accent1"/>
                                                                                                                        </a:fillRef>
                                                                                                                        <a:effectRef idx="0">
                                                                                                                          <a:schemeClr val="accent1"/>
                                                                                                                        </a:effectRef>
                                                                                                                        <a:fontRef idx="minor">
                                                                                                                          <a:schemeClr val="lt1"/>
                                                                                                                        </a:fontRef>
                                                                                                                      </p:style>
                                                                                                                      <p:txBody>
                                                                                                                        <a:bodyPr rtlCol="0" anchor="ctr"/>
                                                                                                                        <a:lstStyle/>
                                                                                                                        <a:p>
                                                                                                                          <a:pPr algn="ctr"/>
                                                                                                                          <a:endParaRPr lang="en-AU"/>
                                                                                                                        </a:p>
                                                                                                                      </p:txBody>
                                                                                                                    </p:sp>
                                                                                                                  </p:grpSp>
                                                                                                                  <p:sp>
                                                                                                                    <p:nvSpPr>
                                                                                                                      <p:cNvPr id="170" name="Freeform 469">
                                                                                                                        <a:extLst>
  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  <a16:creationId xmlns:a16="http://schemas.microsoft.com/office/drawing/2014/main" id="{03B23C99-16AB-4D6E-8C84-8D2CBF3F71C7}"/>
                                                                                                                          </a:ext>
                                                                                                                        </a:extLst>
                                                                                                                      </p:cNvPr>
                                                                                                                      <p:cNvSpPr/>
                                                                                                                      <p:nvPr/>
                                                                                                                    </p:nvSpPr>
                                                                                                                    <p:spPr>
                                                                                                                      <a:xfrm rot="225140">
                                                                                                                        <a:off x="1128473" y="2813247"/>
                                                                                                                        <a:ext cx="173112" cy="383393"/>
                                                                                                                      </a:xfrm>
                                                                                                                      <a:custGeom>
                                                                                                                        <a:avLst/>
                                                                                                                        <a:gdLst>
                                                                                                                          <a:gd name="connsiteX0" fmla="*/ 14527 w 173112"/>
                                                                                                                          <a:gd name="connsiteY0" fmla="*/ 6153 h 383393"/>
                                                                                                                          <a:gd name="connsiteX1" fmla="*/ 114540 w 173112"/>
                                                                                                                          <a:gd name="connsiteY1" fmla="*/ 234753 h 383393"/>
                                                                                                                          <a:gd name="connsiteX2" fmla="*/ 171690 w 173112"/>
                                                                                                                          <a:gd name="connsiteY2" fmla="*/ 382391 h 383393"/>
                                                                                                                          <a:gd name="connsiteX3" fmla="*/ 57390 w 173112"/>
                                                                                                                          <a:gd name="connsiteY3" fmla="*/ 163316 h 383393"/>
                                                                                                                          <a:gd name="connsiteX4" fmla="*/ 5002 w 173112"/>
                                                                                                                          <a:gd name="connsiteY4" fmla="*/ 72828 h 383393"/>
                                                                                                                          <a:gd name="connsiteX5" fmla="*/ 14527 w 173112"/>
                                                                                                                          <a:gd name="connsiteY5" fmla="*/ 6153 h 383393"/>
                                                                                                                        </a:gdLst>
                                                                                                                        <a:ahLst/>
                                                                                                                        <a:cxnLst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</a:cxn>
                                                                                                                        </a:cxnLst>
                                                                                                                        <a:rect l="l" t="t" r="r" b="b"/>
                                                                                                                        <a:pathLst>
                                                                                                                          <a:path w="173112" h="383393">
                                                                                                                            <a:moveTo>
                                                                                                                              <a:pt x="14527" y="6153"/>
                                                                                                                            </a:moveTo>
                                                                                                                            <a:cubicBezTo>
                                                                                                                              <a:pt x="32783" y="33141"/>
                                                                                                                              <a:pt x="88346" y="172047"/>
                                                                                                                              <a:pt x="114540" y="234753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40734" y="297459"/>
                                                                                                                              <a:pt x="181215" y="394297"/>
                                                                                                                              <a:pt x="171690" y="382391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62165" y="370485"/>
                                                                                                                              <a:pt x="85171" y="214910"/>
                                                                                                                              <a:pt x="57390" y="163316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9609" y="111722"/>
                                                                                                                              <a:pt x="12146" y="97434"/>
                                                                                                                              <a:pt x="5002" y="72828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-2142" y="48222"/>
                                                                                                                              <a:pt x="-3729" y="-20835"/>
                                                                                                                              <a:pt x="14527" y="6153"/>
                                                                                                                            </a:cubicBezTo>
                                                                                                                            <a:close/>
                                                                                                                          </a:path>
                                                                                                                        </a:pathLst>
                                                                                                                      </a:custGeom>
                                                                                                                      <a:solidFill>
                                                                                                                        <a:schemeClr val="accent2">
                                                                                                                          <a:lumMod val="60000"/>
                                                                                                                          <a:lumOff val="40000"/>
                                                                                                                        </a:schemeClr>
                                                                                                                      </a:solidFill>
                                                                                                                      <a:ln>
                                                                                                                        <a:noFill/>
                                                                                                                      </a:ln>
                                                                                                                    </p:spPr>
                                                                                                                    <p:style>
                                                                                                                      <a:lnRef idx="2">
                                                                                                                        <a:schemeClr val="accent1">
                                                                                                                          <a:shade val="50000"/>
                                                                                                                        </a:schemeClr>
                                                                                                                      </a:lnRef>
                                                                                                                      <a:fillRef idx="1">
                                                                                                                        <a:schemeClr val="accent1"/>
                                                                                                                      </a:fillRef>
                                                                                                                      <a:effectRef idx="0">
                                                                                                                        <a:schemeClr val="accent1"/>
                                                                                                                      </a:effectRef>
                                                                                                                      <a:fontRef idx="minor">
                                                                                                                        <a:schemeClr val="lt1"/>
                                                                                                                      </a:fontRef>
                                                                                                                    </p:style>
                                                                                                                    <p:txBody>
                                                                                                                      <a:bodyPr rtlCol="0" anchor="ctr"/>
                                                                                                                      <a:lstStyle/>
                                                                                                                      <a:p>
                                                                                                                        <a:pPr algn="ctr"/>
                                                                                                                        <a:endParaRPr lang="en-AU"/>
                                                                                                                      </a:p>
                                                                                                                    </p:txBody>
                                                                                                                  </p:sp>
                                                                                                                </p:grpSp>
                                                                                                                <p:sp>
                                                                                                                  <p:nvSpPr>
                                                                                                                    <p:cNvPr id="168" name="Freeform 467">
                                                                                                                      <a:extLst>
  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  <a16:creationId xmlns:a16="http://schemas.microsoft.com/office/drawing/2014/main" id="{ABDAA656-136A-47DA-8D68-1BEACE9A3A6D}"/>
                                                                                                                        </a:ext>
                                                                                                                      </a:extLst>
                                                                                                                    </p:cNvPr>
                                                                                                                    <p:cNvSpPr/>
                                                                                                                    <p:nvPr/>
                                                                                                                  </p:nvSpPr>
                                                                                                                  <p:spPr>
                                                                                                                    <a:xfrm>
                                                                                                                      <a:off x="2551047" y="2826544"/>
                                                                                                                      <a:ext cx="51360" cy="281599"/>
                                                                                                                    </a:xfrm>
                                                                                                                    <a:custGeom>
                                                                                                                      <a:avLst/>
                                                                                                                      <a:gdLst>
                                                                                                                        <a:gd name="connsiteX0" fmla="*/ 4829 w 68827"/>
                                                                                                                        <a:gd name="connsiteY0" fmla="*/ 2381 h 377365"/>
                                                                                                                        <a:gd name="connsiteX1" fmla="*/ 68329 w 68827"/>
                                                                                                                        <a:gd name="connsiteY1" fmla="*/ 234156 h 377365"/>
                                                                                                                        <a:gd name="connsiteX2" fmla="*/ 33404 w 68827"/>
                                                                                                                        <a:gd name="connsiteY2" fmla="*/ 377031 h 377365"/>
                                                                                                                        <a:gd name="connsiteX3" fmla="*/ 14354 w 68827"/>
                                                                                                                        <a:gd name="connsiteY3" fmla="*/ 269081 h 377365"/>
                                                                                                                        <a:gd name="connsiteX4" fmla="*/ 8004 w 68827"/>
                                                                                                                        <a:gd name="connsiteY4" fmla="*/ 123031 h 377365"/>
                                                                                                                        <a:gd name="connsiteX5" fmla="*/ 4829 w 68827"/>
                                                                                                                        <a:gd name="connsiteY5" fmla="*/ 2381 h 377365"/>
                                                                                                                      </a:gdLst>
                                                                                                                      <a:ahLst/>
                                                                                                                      <a:cxnLst>
                                                                                                                        <a:cxn ang="0">
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</a:cxn>
                                                                                                                      </a:cxnLst>
                                                                                                                      <a:rect l="l" t="t" r="r" b="b"/>
                                                                                                                      <a:pathLst>
                                                                                                                        <a:path w="68827" h="377365">
                                                                                                                          <a:moveTo>
                                                                                                                            <a:pt x="4829" y="2381"/>
                                                                                                                          </a:moveTo>
                                                                                                                          <a:cubicBezTo>
                                                                                                                            <a:pt x="14883" y="20902"/>
                                                                                                                            <a:pt x="63567" y="171714"/>
                                                                                                                            <a:pt x="68329" y="234156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73091" y="296598"/>
                                                                                                                            <a:pt x="42400" y="371210"/>
                                                                                                                            <a:pt x="33404" y="377031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4408" y="382852"/>
                                                                                                                            <a:pt x="18587" y="311414"/>
                                                                                                                            <a:pt x="14354" y="269081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10121" y="226748"/>
                                                                                                                            <a:pt x="13296" y="168010"/>
                                                                                                                            <a:pt x="8004" y="123031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712" y="78052"/>
                                                                                                                            <a:pt x="-5225" y="-16140"/>
                                                                                                                            <a:pt x="4829" y="2381"/>
                                                                                                                          </a:cubicBezTo>
                                                                                                                          <a:close/>
                                                                                                                        </a:path>
                                                                                                                      </a:pathLst>
                                                                                                                    </a:custGeom>
                                                                                                                    <a:solidFill>
                                                                                                                      <a:schemeClr val="accent2">
                                                                                                                        <a:lumMod val="60000"/>
                                                                                                                        <a:lumOff val="40000"/>
                                                                                                                      </a:schemeClr>
                                                                                                                    </a:solidFill>
                                                                                                                    <a:ln>
                                                                                                                      <a:noFill/>
                                                                                                                    </a:ln>
                                                                                                                  </p:spPr>
                                                                                                                  <p:style>
                                                                                                                    <a:lnRef idx="2">
                                                                                                                      <a:schemeClr val="accent1">
                                                                                                                        <a:shade val="50000"/>
                                                                                                                      </a:schemeClr>
                                                                                                                    </a:lnRef>
                                                                                                                    <a:fillRef idx="1">
                                                                                                                      <a:schemeClr val="accent1"/>
                                                                                                                    </a:fillRef>
                                                                                                                    <a:effectRef idx="0">
                                                                                                                      <a:schemeClr val="accent1"/>
                                                                                                                    </a:effectRef>
                                                                                                                    <a:fontRef idx="minor">
                                                                                                                      <a:schemeClr val="lt1"/>
                                                                                                                    </a:fontRef>
                                                                                                                  </p:style>
                                                                                                                  <p:txBody>
                                                                                                                    <a:bodyPr rtlCol="0" anchor="ctr"/>
                                                                                                                    <a:lstStyle/>
                                                                                                                    <a:p>
                                                                                                                      <a:pPr algn="ctr"/>
                                                                                                                      <a:endParaRPr lang="en-AU"/>
                                                                                                                    </a:p>
                                                                                                                  </p:txBody>
                                                                                                                </p:sp>
                                                                                                              </p:grpSp>
                                                                                                              <p:sp>
                                                                                                                <p:nvSpPr>
                                                                                                                  <p:cNvPr id="165" name="Freeform 464">
                                                                                                                    <a:extLst>
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<a16:creationId xmlns:a16="http://schemas.microsoft.com/office/drawing/2014/main" id="{0DEC4657-9279-4319-A967-3B6E56D57823}"/>
                                                                                                                      </a:ext>
                                                                                                                    </a:extLst>
                                                                                                                  </p:cNvPr>
                                                                                                                  <p:cNvSpPr/>
                                                                                                                  <p:nvPr/>
                                                                                                                </p:nvSpPr>
                                                                                                                <p:spPr>
                                                                                                                  <a:xfrm>
                                                                                                                    <a:off x="2142003" y="3300319"/>
                                                                                                                    <a:ext cx="168248" cy="238319"/>
                                                                                                                  </a:xfrm>
                                                                                                                  <a:custGeom>
                                                                                                                    <a:avLst/>
                                                                                                                    <a:gdLst>
                                                                                                                      <a:gd name="connsiteX0" fmla="*/ 167810 w 168248"/>
                                                                                                                      <a:gd name="connsiteY0" fmla="*/ 94 h 238319"/>
                                                                                                                      <a:gd name="connsiteX1" fmla="*/ 43985 w 168248"/>
                                                                                                                      <a:gd name="connsiteY1" fmla="*/ 128681 h 238319"/>
                                                                                                                      <a:gd name="connsiteX2" fmla="*/ 1122 w 168248"/>
                                                                                                                      <a:gd name="connsiteY2" fmla="*/ 238219 h 238319"/>
                                                                                                                      <a:gd name="connsiteX3" fmla="*/ 82085 w 168248"/>
                                                                                                                      <a:gd name="connsiteY3" fmla="*/ 109631 h 238319"/>
                                                                                                                      <a:gd name="connsiteX4" fmla="*/ 167810 w 168248"/>
                                                                                                                      <a:gd name="connsiteY4" fmla="*/ 94 h 238319"/>
                                                                                                                    </a:gdLst>
                                                                                                                    <a:ahLst/>
                                                                                                                    <a:cxnLst>
                                                                                                                      <a:cxn ang="0">
                                                                                                                        <a:pos x="connsiteX0" y="connsiteY0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1" y="connsiteY1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2" y="connsiteY2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3" y="connsiteY3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4" y="connsiteY4"/>
                                                                                                                      </a:cxn>
                                                                                                                    </a:cxnLst>
                                                                                                                    <a:rect l="l" t="t" r="r" b="b"/>
                                                                                                                    <a:pathLst>
                                                                                                                      <a:path w="168248" h="238319">
                                                                                                                        <a:moveTo>
                                                                                                                          <a:pt x="167810" y="94"/>
                                                                                                                        </a:moveTo>
                                                                                                                        <a:cubicBezTo>
                                                                                                                          <a:pt x="161460" y="3269"/>
                                                                                                                          <a:pt x="71766" y="88994"/>
                                                                                                                          <a:pt x="43985" y="128681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6204" y="168368"/>
                                                                                                                          <a:pt x="-5228" y="241394"/>
                                                                                                                          <a:pt x="1122" y="238219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7472" y="235044"/>
                                                                                                                          <a:pt x="54304" y="144556"/>
                                                                                                                          <a:pt x="82085" y="109631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09866" y="74706"/>
                                                                                                                          <a:pt x="174160" y="-3081"/>
                                                                                                                          <a:pt x="167810" y="94"/>
                                                                                                                        </a:cubicBezTo>
                                                                                                                        <a:close/>
                                                                                                                      </a:path>
                                                                                                                    </a:pathLst>
                                                                                                                  </a:custGeom>
                                                                                                                  <a:solidFill>
                                                                                                                    <a:schemeClr val="accent2">
                                                                                                                      <a:lumMod val="60000"/>
                                                                                                                      <a:lumOff val="40000"/>
                                                                                                                    </a:schemeClr>
                                                                                                                  </a:solidFill>
                                                                                                                  <a:ln>
                                                                                                                    <a:noFill/>
                                                                                                                  </a:ln>
                                                                                                                </p:spPr>
                                                                                                                <p:style>
                                                                                                                  <a:lnRef idx="2">
                                                                                                                    <a:schemeClr val="accent1">
                                                                                                                      <a:shade val="50000"/>
                                                                                                                    </a:schemeClr>
                                                                                                                  </a:lnRef>
                                                                                                                  <a:fillRef idx="1">
                                                                                                                    <a:schemeClr val="accent1"/>
                                                                                                                  </a:fillRef>
                                                                                                                  <a:effectRef idx="0">
                                                                                                                    <a:schemeClr val="accent1"/>
                                                                                                                  </a:effectRef>
                                                                                                                  <a:fontRef idx="minor">
                                                                                                                    <a:schemeClr val="lt1"/>
                                                                                                                  </a:fontRef>
                                                                                                                </p:style>
                                                                                                                <p:txBody>
                                                                                                                  <a:bodyPr rtlCol="0" anchor="ctr"/>
                                                                                                                  <a:lstStyle/>
                                                                                                                  <a:p>
                                                                                                                    <a:pPr algn="ctr"/>
                                                                                                                    <a:endParaRPr lang="en-AU"/>
                                                                                                                  </a:p>
                                                                                                                </p:txBody>
                                                                                                              </p:sp>
                                                                                                              <p:sp>
                                                                                                                <p:nvSpPr>
                                                                                                                  <p:cNvPr id="166" name="Freeform 465">
                                                                                                                    <a:extLst>
  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  <a16:creationId xmlns:a16="http://schemas.microsoft.com/office/drawing/2014/main" id="{2DD65FB1-0B55-466A-8A83-9FB47A0D9660}"/>
                                                                                                                      </a:ext>
                                                                                                                    </a:extLst>
                                                                                                                  </p:cNvPr>
                                                                                                                  <p:cNvSpPr/>
                                                                                                                  <p:nvPr/>
                                                                                                                </p:nvSpPr>
                                                                                                                <p:spPr>
                                                                                                                  <a:xfrm>
                                                                                                                    <a:off x="1285634" y="2932394"/>
                                                                                                                    <a:ext cx="93227" cy="212308"/>
                                                                                                                  </a:xfrm>
                                                                                                                  <a:custGeom>
                                                                                                                    <a:avLst/>
                                                                                                                    <a:gdLst>
                                                                                                                      <a:gd name="connsiteX0" fmla="*/ 241 w 93227"/>
                                                                                                                      <a:gd name="connsiteY0" fmla="*/ 1306 h 212308"/>
                                                                                                                      <a:gd name="connsiteX1" fmla="*/ 57391 w 93227"/>
                                                                                                                      <a:gd name="connsiteY1" fmla="*/ 139419 h 212308"/>
                                                                                                                      <a:gd name="connsiteX2" fmla="*/ 90729 w 93227"/>
                                                                                                                      <a:gd name="connsiteY2" fmla="*/ 210856 h 212308"/>
                                                                                                                      <a:gd name="connsiteX3" fmla="*/ 81204 w 93227"/>
                                                                                                                      <a:gd name="connsiteY3" fmla="*/ 77506 h 212308"/>
                                                                                                                      <a:gd name="connsiteX4" fmla="*/ 241 w 93227"/>
                                                                                                                      <a:gd name="connsiteY4" fmla="*/ 1306 h 212308"/>
                                                                                                                    </a:gdLst>
                                                                                                                    <a:ahLst/>
                                                                                                                    <a:cxnLst>
                                                                                                                      <a:cxn ang="0">
                                                                                                                        <a:pos x="connsiteX0" y="connsiteY0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1" y="connsiteY1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2" y="connsiteY2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3" y="connsiteY3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4" y="connsiteY4"/>
                                                                                                                      </a:cxn>
                                                                                                                    </a:cxnLst>
                                                                                                                    <a:rect l="l" t="t" r="r" b="b"/>
                                                                                                                    <a:pathLst>
                                                                                                                      <a:path w="93227" h="212308">
                                                                                                                        <a:moveTo>
                                                                                                                          <a:pt x="241" y="1306"/>
                                                                                                                        </a:moveTo>
                                                                                                                        <a:cubicBezTo>
                                                                                                                          <a:pt x="-3728" y="11625"/>
                                                                                                                          <a:pt x="42310" y="104494"/>
                                                                                                                          <a:pt x="57391" y="139419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72472" y="174344"/>
                                                                                                                          <a:pt x="86760" y="221175"/>
                                                                                                                          <a:pt x="90729" y="210856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94698" y="200537"/>
                                                                                                                          <a:pt x="95491" y="110843"/>
                                                                                                                          <a:pt x="81204" y="77506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66917" y="44169"/>
                                                                                                                          <a:pt x="4210" y="-9013"/>
                                                                                                                          <a:pt x="241" y="1306"/>
                                                                                                                        </a:cubicBezTo>
                                                                                                                        <a:close/>
                                                                                                                      </a:path>
                                                                                                                    </a:pathLst>
                                                                                                                  </a:custGeom>
                                                                                                                  <a:solidFill>
                                                                                                                    <a:schemeClr val="accent2">
                                                                                                                      <a:lumMod val="60000"/>
                                                                                                                      <a:lumOff val="40000"/>
                                                                                                                    </a:schemeClr>
                                                                                                                  </a:solidFill>
                                                                                                                  <a:ln>
                                                                                                                    <a:noFill/>
                                                                                                                  </a:ln>
                                                                                                                </p:spPr>
                                                                                                                <p:style>
                                                                                                                  <a:lnRef idx="2">
                                                                                                                    <a:schemeClr val="accent1">
                                                                                                                      <a:shade val="50000"/>
                                                                                                                    </a:schemeClr>
                                                                                                                  </a:lnRef>
                                                                                                                  <a:fillRef idx="1">
                                                                                                                    <a:schemeClr val="accent1"/>
                                                                                                                  </a:fillRef>
                                                                                                                  <a:effectRef idx="0">
                                                                                                                    <a:schemeClr val="accent1"/>
                                                                                                                  </a:effectRef>
                                                                                                                  <a:fontRef idx="minor">
                                                                                                                    <a:schemeClr val="lt1"/>
                                                                                                                  </a:fontRef>
                                                                                                                </p:style>
                                                                                                                <p:txBody>
                                                                                                                  <a:bodyPr rtlCol="0" anchor="ctr"/>
                                                                                                                  <a:lstStyle/>
                                                                                                                  <a:p>
                                                                                                                    <a:pPr algn="ctr"/>
                                                                                                                    <a:endParaRPr lang="en-AU"/>
                                                                                                                  </a:p>
                                                                                                                </p:txBody>
                                                                                                              </p:sp>
                                                                                                            </p:grpSp>
                                                                                                            <p:sp>
                                                                                                              <p:nvSpPr>
                                                                                                                <p:cNvPr id="163" name="Freeform 462">
                                                                                                                  <a:extLst>
  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  <a16:creationId xmlns:a16="http://schemas.microsoft.com/office/drawing/2014/main" id="{4853EAF1-E2EA-413F-BD0F-672B8C6E609B}"/>
                                                                                                                    </a:ext>
                                                                                                                  </a:extLst>
                                                                                                                </p:cNvPr>
                                                                                                                <p:cNvSpPr/>
                                                                                                                <p:nvPr/>
                                                                                                              </p:nvSpPr>
                                                                                                              <p:spPr>
                                                                                                                <a:xfrm>
                                                                                                                  <a:off x="1437040" y="3092153"/>
                                                                                                                  <a:ext cx="778465" cy="446685"/>
                                                                                                                </a:xfrm>
                                                                                                                <a:custGeom>
                                                                                                                  <a:avLst/>
                                                                                                                  <a:gdLst>
                                                                                                                    <a:gd name="connsiteX0" fmla="*/ 1235 w 778465"/>
                                                                                                                    <a:gd name="connsiteY0" fmla="*/ 1095 h 446685"/>
                                                                                                                    <a:gd name="connsiteX1" fmla="*/ 110773 w 778465"/>
                                                                                                                    <a:gd name="connsiteY1" fmla="*/ 291607 h 446685"/>
                                                                                                                    <a:gd name="connsiteX2" fmla="*/ 267935 w 778465"/>
                                                                                                                    <a:gd name="connsiteY2" fmla="*/ 439245 h 446685"/>
                                                                                                                    <a:gd name="connsiteX3" fmla="*/ 548923 w 778465"/>
                                                                                                                    <a:gd name="connsiteY3" fmla="*/ 405907 h 446685"/>
                                                                                                                    <a:gd name="connsiteX4" fmla="*/ 672748 w 778465"/>
                                                                                                                    <a:gd name="connsiteY4" fmla="*/ 243982 h 446685"/>
                                                                                                                    <a:gd name="connsiteX5" fmla="*/ 777523 w 778465"/>
                                                                                                                    <a:gd name="connsiteY5" fmla="*/ 91582 h 446685"/>
                                                                                                                    <a:gd name="connsiteX6" fmla="*/ 610835 w 778465"/>
                                                                                                                    <a:gd name="connsiteY6" fmla="*/ 224932 h 446685"/>
                                                                                                                    <a:gd name="connsiteX7" fmla="*/ 396523 w 778465"/>
                                                                                                                    <a:gd name="connsiteY7" fmla="*/ 277320 h 446685"/>
                                                                                                                    <a:gd name="connsiteX8" fmla="*/ 182210 w 778465"/>
                                                                                                                    <a:gd name="connsiteY8" fmla="*/ 196357 h 446685"/>
                                                                                                                    <a:gd name="connsiteX9" fmla="*/ 1235 w 778465"/>
                                                                                                                    <a:gd name="connsiteY9" fmla="*/ 1095 h 446685"/>
                                                                                                                  </a:gdLst>
                                                                                                                  <a:ahLst/>
                                                                                                                  <a:cxnLst>
                                                                                                                    <a:cxn ang="0">
                                                                                                                      <a:pos x="connsiteX0" y="connsiteY0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1" y="connsiteY1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2" y="connsiteY2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3" y="connsiteY3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4" y="connsiteY4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5" y="connsiteY5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6" y="connsiteY6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7" y="connsiteY7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8" y="connsiteY8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9" y="connsiteY9"/>
                                                                                                                    </a:cxn>
                                                                                                                  </a:cxnLst>
                                                                                                                  <a:rect l="l" t="t" r="r" b="b"/>
                                                                                                                  <a:pathLst>
                                                                                                                    <a:path w="778465" h="446685">
                                                                                                                      <a:moveTo>
                                                                                                                        <a:pt x="1235" y="1095"/>
                                                                                                                      </a:moveTo>
                                                                                                                      <a:cubicBezTo>
                                                                                                                        <a:pt x="-10671" y="16970"/>
                                                                                                                        <a:pt x="66323" y="218582"/>
                                                                                                                        <a:pt x="110773" y="291607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155223" y="364632"/>
                                                                                                                        <a:pt x="194910" y="420195"/>
                                                                                                                        <a:pt x="267935" y="439245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340960" y="458295"/>
                                                                                                                        <a:pt x="481454" y="438451"/>
                                                                                                                        <a:pt x="548923" y="405907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616392" y="373363"/>
                                                                                                                        <a:pt x="634648" y="296369"/>
                                                                                                                        <a:pt x="672748" y="243982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710848" y="191595"/>
                                                                                                                        <a:pt x="787842" y="94757"/>
                                                                                                                        <a:pt x="777523" y="91582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767204" y="88407"/>
                                                                                                                        <a:pt x="674335" y="193976"/>
                                                                                                                        <a:pt x="610835" y="224932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547335" y="255888"/>
                                                                                                                        <a:pt x="467961" y="282083"/>
                                                                                                                        <a:pt x="396523" y="277320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325086" y="272558"/>
                                                                                                                        <a:pt x="245710" y="246363"/>
                                                                                                                        <a:pt x="182210" y="196357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118710" y="146351"/>
                                                                                                                        <a:pt x="13141" y="-14780"/>
                                                                                                                        <a:pt x="1235" y="1095"/>
                                                                                                                      </a:cubicBezTo>
                                                                                                                      <a:close/>
                                                                                                                    </a:path>
                                                                                                                  </a:pathLst>
                                                                                                                </a:custGeom>
                                                                                                                <a:solidFill>
                                                                                                                  <a:srgbClr val="000000">
                                                                                                                    <a:alpha val="5098"/>
                                                                                                                  </a:srgbClr>
                                                                                                                </a:solidFill>
                                                                                                                <a:ln>
                                                                                                                  <a:noFill/>
                                                                                                                </a:ln>
                                                                                                              </p:spPr>
                                                                                                              <p:style>
                                                                                                                <a:lnRef idx="2">
                                                                                                                  <a:schemeClr val="accent1">
                                                                                                                    <a:shade val="50000"/>
                                                                                                                  </a:schemeClr>
                                                                                                                </a:lnRef>
                                                                                                                <a:fillRef idx="1">
                                                                                                                  <a:schemeClr val="accent1"/>
                                                                                                                </a:fillRef>
                                                                                                                <a:effectRef idx="0">
                                                                                                                  <a:schemeClr val="accent1"/>
                                                                                                                </a:effectRef>
                                                                                                                <a:fontRef idx="minor">
                                                                                                                  <a:schemeClr val="lt1"/>
                                                                                                                </a:fontRef>
                                                                                                              </p:style>
                                                                                                              <p:txBody>
                                                                                                                <a:bodyPr rtlCol="0" anchor="ctr"/>
                                                                                                                <a:lstStyle/>
                                                                                                                <a:p>
                                                                                                                  <a:pPr algn="ctr"/>
                                                                                                                  <a:endParaRPr lang="en-AU"/>
                                                                                                                </a:p>
                                                                                                              </p:txBody>
                                                                                                            </p:sp>
                                                                                                          </p:grpSp>
                                                                                                          <p:sp>
                                                                                                            <p:nvSpPr>
                                                                                                              <p:cNvPr id="161" name="Freeform 460">
                                                                                                                <a:extLst>
                                                                                                                  <a:ext uri="{FF2B5EF4-FFF2-40B4-BE49-F238E27FC236}">
                                                                                                                    <a16:creationId xmlns:a16="http://schemas.microsoft.com/office/drawing/2014/main" id="{24752075-165D-4901-A8E1-F6B42CD685E1}"/>
                                                                                                                  </a:ext>
                                                                                                                </a:extLst>
                                                                                                              </p:cNvPr>
                                                                                                              <p:cNvSpPr/>
                                                                                                              <p:nvPr/>
                                                                                                            </p:nvSpPr>
                                                                                                            <p:spPr>
                                                                                                              <a:xfrm>
                                                                                                                <a:off x="4702945" y="2413045"/>
                                                                                                                <a:ext cx="216810" cy="534969"/>
                                                                                                              </a:xfrm>
                                                                                                              <a:custGeom>
                                                                                                                <a:avLst/>
                                                                                                                <a:gdLst>
                                                                                                                  <a:gd name="connsiteX0" fmla="*/ 97655 w 240530"/>
                                                                                                                  <a:gd name="connsiteY0" fmla="*/ 1543 h 534969"/>
                                                                                                                  <a:gd name="connsiteX1" fmla="*/ 26218 w 240530"/>
                                                                                                                  <a:gd name="connsiteY1" fmla="*/ 244430 h 534969"/>
                                                                                                                  <a:gd name="connsiteX2" fmla="*/ 2405 w 240530"/>
                                                                                                                  <a:gd name="connsiteY2" fmla="*/ 344443 h 534969"/>
                                                                                                                  <a:gd name="connsiteX3" fmla="*/ 78605 w 240530"/>
                                                                                                                  <a:gd name="connsiteY3" fmla="*/ 434930 h 534969"/>
                                                                                                                  <a:gd name="connsiteX4" fmla="*/ 107180 w 240530"/>
                                                                                                                  <a:gd name="connsiteY4" fmla="*/ 534943 h 534969"/>
                                                                                                                  <a:gd name="connsiteX5" fmla="*/ 102418 w 240530"/>
                                                                                                                  <a:gd name="connsiteY5" fmla="*/ 425405 h 534969"/>
                                                                                                                  <a:gd name="connsiteX6" fmla="*/ 178618 w 240530"/>
                                                                                                                  <a:gd name="connsiteY6" fmla="*/ 339680 h 534969"/>
                                                                                                                  <a:gd name="connsiteX7" fmla="*/ 240530 w 240530"/>
                                                                                                                  <a:gd name="connsiteY7" fmla="*/ 339680 h 534969"/>
                                                                                                                  <a:gd name="connsiteX8" fmla="*/ 178618 w 240530"/>
                                                                                                                  <a:gd name="connsiteY8" fmla="*/ 249193 h 534969"/>
                                                                                                                  <a:gd name="connsiteX9" fmla="*/ 126230 w 240530"/>
                                                                                                                  <a:gd name="connsiteY9" fmla="*/ 144418 h 534969"/>
                                                                                                                  <a:gd name="connsiteX10" fmla="*/ 97655 w 240530"/>
                                                                                                                  <a:gd name="connsiteY10" fmla="*/ 1543 h 534969"/>
                                                                                                                </a:gdLst>
                                                                                                                <a:ahLst/>
                                                                                                                <a:cxnLst>
                                                                                                                  <a:cxn ang="0">
                                                                                                                    <a:pos x="connsiteX0" y="connsiteY0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1" y="connsiteY1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2" y="connsiteY2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3" y="connsiteY3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4" y="connsiteY4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5" y="connsiteY5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6" y="connsiteY6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7" y="connsiteY7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8" y="connsiteY8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9" y="connsiteY9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10" y="connsiteY10"/>
                                                                                                                  </a:cxn>
                                                                                                                </a:cxnLst>
                                                                                                                <a:rect l="l" t="t" r="r" b="b"/>
                                                                                                                <a:pathLst>
                                                                                                                  <a:path w="240530" h="534969">
                                                                                                                    <a:moveTo>
                                                                                                                      <a:pt x="97655" y="1543"/>
                                                                                                                    </a:moveTo>
                                                                                                                    <a:cubicBezTo>
                                                                                                                      <a:pt x="80986" y="18212"/>
                                                                                                                      <a:pt x="42093" y="187280"/>
                                                                                                                      <a:pt x="26218" y="244430"/>
                                                                                                                    </a:cubicBezTo>
                                                                                                                    <a:cubicBezTo>
                                                                                                                      <a:pt x="10343" y="301580"/>
                                                                                                                      <a:pt x="-6326" y="312693"/>
                                                                                                                      <a:pt x="2405" y="344443"/>
                                                                                                                    </a:cubicBezTo>
                                                                                                                    <a:cubicBezTo>
                                                                                                                      <a:pt x="11136" y="376193"/>
                                                                                                                      <a:pt x="61143" y="403180"/>
                                                                                                                      <a:pt x="78605" y="434930"/>
                                                                                                                    </a:cubicBezTo>
                                                                                                                    <a:cubicBezTo>
                                                                                                                      <a:pt x="96067" y="466680"/>
                                                                                                                      <a:pt x="103211" y="536531"/>
                                                                                                                      <a:pt x="107180" y="534943"/>
                                                                                                                    </a:cubicBezTo>
                                                                                                                    <a:cubicBezTo>
                                                                                                                      <a:pt x="111149" y="533356"/>
                                                                                                                      <a:pt x="90512" y="457949"/>
                                                                                                                      <a:pt x="102418" y="425405"/>
                                                                                                                    </a:cubicBezTo>
                                                                                                                    <a:cubicBezTo>
                                                                                                                      <a:pt x="114324" y="392861"/>
                                                                                                                      <a:pt x="155599" y="353968"/>
                                                                                                                      <a:pt x="178618" y="339680"/>
                                                                                                                    </a:cubicBezTo>
                                                                                                                    <a:cubicBezTo>
                                                                                                                      <a:pt x="201637" y="325393"/>
                                                                                                                      <a:pt x="240530" y="354761"/>
                                                                                                                      <a:pt x="240530" y="339680"/>
                                                                                                                    </a:cubicBezTo>
                                                                                                                    <a:cubicBezTo>
                                                                                                                      <a:pt x="240530" y="324599"/>
                                                                                                                      <a:pt x="197668" y="281737"/>
                                                                                                                      <a:pt x="178618" y="249193"/>
                                                                                                                    </a:cubicBezTo>
                                                                                                                    <a:cubicBezTo>
                                                                                                                      <a:pt x="159568" y="216649"/>
                                                                                                                      <a:pt x="136549" y="180931"/>
                                                                                                                      <a:pt x="126230" y="144418"/>
                                                                                                                    </a:cubicBezTo>
                                                                                                                    <a:cubicBezTo>
                                                                                                                      <a:pt x="115911" y="107905"/>
                                                                                                                      <a:pt x="114324" y="-15126"/>
                                                                                                                      <a:pt x="97655" y="1543"/>
                                                                                                                    </a:cubicBezTo>
                                                                                                                    <a:close/>
                                                                                                                  </a:path>
                                                                                                                </a:pathLst>
                                                                                                              </a:custGeom>
                                                                                                              <a:solidFill>
                                                                                                                <a:srgbClr val="000000">
                                                                                                                  <a:alpha val="10196"/>
                                                                                                                </a:srgbClr>
                                                                                                              </a:solidFill>
                                                                                                              <a:ln>
                                                                                                                <a:noFill/>
                                                                                                              </a:ln>
                                                                                                            </p:spPr>
                                                                                                            <p:style>
                                                                                                              <a:lnRef idx="2">
                                                                                                                <a:schemeClr val="accent1">
                                                                                                                  <a:shade val="50000"/>
                                                                                                                </a:schemeClr>
                                                                                                              </a:lnRef>
                                                                                                              <a:fillRef idx="1">
                                                                                                                <a:schemeClr val="accent1"/>
                                                                                                              </a:fillRef>
                                                                                                              <a:effectRef idx="0">
                                                                                                                <a:schemeClr val="accent1"/>
                                                                                                              </a:effectRef>
                                                                                                              <a:fontRef idx="minor">
                                                                                                                <a:schemeClr val="lt1"/>
                                                                                                              </a:fontRef>
                                                                                                            </p:style>
                                                                                                            <p:txBody>
                                                                                                              <a:bodyPr rtlCol="0" anchor="ctr"/>
                                                                                                              <a:lstStyle/>
                                                                                                              <a:p>
                                                                                                                <a:pPr algn="ctr"/>
                                                                                                                <a:endParaRPr lang="en-AU"/>
                                                                                                              </a:p>
                                                                                                            </p:txBody>
                                                                                                          </p:sp>
                                                                                                        </p:grpSp>
                                                                                                        <p:sp>
                                                                                                          <p:nvSpPr>
                                                                                                            <p:cNvPr id="158" name="Freeform 457">
                                                                                                              <a:extLst>
                                                                                                                <a:ext uri="{FF2B5EF4-FFF2-40B4-BE49-F238E27FC236}">
                                                                                                                  <a16:creationId xmlns:a16="http://schemas.microsoft.com/office/drawing/2014/main" id="{C7E34F84-2CEC-484E-9733-76B6C8E8B869}"/>
                                                                                                                </a:ext>
                                                                                                              </a:extLst>
                                                                                                            </p:cNvPr>
                                                                                                            <p:cNvSpPr/>
                                                                                                            <p:nvPr/>
                                                                                                          </p:nvSpPr>
                                                                                                          <p:spPr>
                                                                                                            <a:xfrm>
                                                                                                              <a:off x="6607292" y="2654244"/>
                                                                                                              <a:ext cx="494557" cy="124908"/>
                                                                                                            </a:xfrm>
                                                                                                            <a:custGeom>
                                                                                                              <a:avLst/>
                                                                                                              <a:gdLst>
                                                                                                                <a:gd name="connsiteX0" fmla="*/ 438033 w 494557"/>
                                                                                                                <a:gd name="connsiteY0" fmla="*/ 95306 h 124908"/>
                                                                                                                <a:gd name="connsiteX1" fmla="*/ 145933 w 494557"/>
                                                                                                                <a:gd name="connsiteY1" fmla="*/ 60381 h 124908"/>
                                                                                                                <a:gd name="connsiteX2" fmla="*/ 9408 w 494557"/>
                                                                                                                <a:gd name="connsiteY2" fmla="*/ 56 h 124908"/>
                                                                                                                <a:gd name="connsiteX3" fmla="*/ 31633 w 494557"/>
                                                                                                                <a:gd name="connsiteY3" fmla="*/ 50856 h 124908"/>
                                                                                                                <a:gd name="connsiteX4" fmla="*/ 190383 w 494557"/>
                                                                                                                <a:gd name="connsiteY4" fmla="*/ 120706 h 124908"/>
                                                                                                                <a:gd name="connsiteX5" fmla="*/ 368183 w 494557"/>
                                                                                                                <a:gd name="connsiteY5" fmla="*/ 114356 h 124908"/>
                                                                                                                <a:gd name="connsiteX6" fmla="*/ 488833 w 494557"/>
                                                                                                                <a:gd name="connsiteY6" fmla="*/ 92131 h 124908"/>
                                                                                                                <a:gd name="connsiteX7" fmla="*/ 438033 w 494557"/>
                                                                                                                <a:gd name="connsiteY7" fmla="*/ 95306 h 124908"/>
                                                                                                              </a:gdLst>
                                                                                                              <a:ahLst/>
                                                                                                              <a:cxnLst>
                                                                                                                <a:cxn ang="0">
                                                                                                                  <a:pos x="connsiteX0" y="connsiteY0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1" y="connsiteY1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2" y="connsiteY2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3" y="connsiteY3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4" y="connsiteY4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5" y="connsiteY5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6" y="connsiteY6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7" y="connsiteY7"/>
                                                                                                                </a:cxn>
                                                                                                              </a:cxnLst>
                                                                                                              <a:rect l="l" t="t" r="r" b="b"/>
                                                                                                              <a:pathLst>
                                                                                                                <a:path w="494557" h="124908">
                                                                                                                  <a:moveTo>
                                                                                                                    <a:pt x="438033" y="95306"/>
                                                                                                                  </a:moveTo>
                                                                                                                  <a:cubicBezTo>
                                                                                                                    <a:pt x="380883" y="90014"/>
                                                                                                                    <a:pt x="217370" y="76256"/>
                                                                                                                    <a:pt x="145933" y="60381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74496" y="44506"/>
                                                                                                                    <a:pt x="28458" y="1643"/>
                                                                                                                    <a:pt x="9408" y="56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-9642" y="-1531"/>
                                                                                                                    <a:pt x="1470" y="30748"/>
                                                                                                                    <a:pt x="31633" y="50856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61796" y="70964"/>
                                                                                                                    <a:pt x="134291" y="110123"/>
                                                                                                                    <a:pt x="190383" y="120706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246475" y="131289"/>
                                                                                                                    <a:pt x="318441" y="119118"/>
                                                                                                                    <a:pt x="368183" y="114356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417925" y="109594"/>
                                                                                                                    <a:pt x="475604" y="97423"/>
                                                                                                                    <a:pt x="488833" y="92131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502062" y="86839"/>
                                                                                                                    <a:pt x="495183" y="100598"/>
                                                                                                                    <a:pt x="438033" y="95306"/>
                                                                                                                  </a:cubicBezTo>
                                                                                                                  <a:close/>
                                                                                                                </a:path>
                                                                                                              </a:pathLst>
                                                                                                            </a:custGeom>
                                                                                                            <a:solidFill>
                                                                                                              <a:srgbClr val="000000">
                                                                                                                <a:alpha val="10196"/>
                                                                                                              </a:srgbClr>
                                                                                                            </a:solidFill>
                                                                                                            <a:ln>
                                                                                                              <a:noFill/>
                                                                                                            </a:ln>
                                                                                                          </p:spPr>
                                                                                                          <p:style>
                                                                                                            <a:lnRef idx="2">
                                                                                                              <a:schemeClr val="accent1">
                                                                                                                <a:shade val="50000"/>
                                                                                                              </a:schemeClr>
                                                                                                            </a:lnRef>
                                                                                                            <a:fillRef idx="1">
                                                                                                              <a:schemeClr val="accent1"/>
                                                                                                            </a:fillRef>
                                                                                                            <a:effectRef idx="0">
                                                                                                              <a:schemeClr val="accent1"/>
                                                                                                            </a:effectRef>
                                                                                                            <a:fontRef idx="minor">
                                                                                                              <a:schemeClr val="lt1"/>
                                                                                                            </a:fontRef>
                                                                                                          </p:style>
                                                                                                          <p:txBody>
                                                                                                            <a:bodyPr rtlCol="0" anchor="ctr"/>
                                                                                                            <a:lstStyle/>
                                                                                                            <a:p>
                                                                                                              <a:pPr algn="ctr"/>
                                                                                                              <a:endParaRPr lang="en-AU"/>
                                                                                                            </a:p>
                                                                                                          </p:txBody>
                                                                                                        </p:sp>
                                                                                                        <p:sp>
                                                                                                          <p:nvSpPr>
                                                                                                            <p:cNvPr id="159" name="Freeform 458">
                                                                                                              <a:extLst>
                                                                                                                <a:ext uri="{FF2B5EF4-FFF2-40B4-BE49-F238E27FC236}">
                                                                                                                  <a16:creationId xmlns:a16="http://schemas.microsoft.com/office/drawing/2014/main" id="{2486365C-4ACB-47BB-9D4C-FCA0F49B6260}"/>
                                                                                                                </a:ext>
                                                                                                              </a:extLst>
                                                                                                            </p:cNvPr>
                                                                                                            <p:cNvSpPr/>
                                                                                                            <p:nvPr/>
                                                                                                          </p:nvSpPr>
                                                                                                          <p:spPr>
                                                                                                            <a:xfrm>
                                                                                                              <a:off x="7446658" y="2796991"/>
                                                                                                              <a:ext cx="579812" cy="150135"/>
                                                                                                            </a:xfrm>
                                                                                                            <a:custGeom>
                                                                                                              <a:avLst/>
                                                                                                              <a:gdLst>
                                                                                                                <a:gd name="connsiteX0" fmla="*/ 1892 w 579812"/>
                                                                                                                <a:gd name="connsiteY0" fmla="*/ 184 h 150135"/>
                                                                                                                <a:gd name="connsiteX1" fmla="*/ 157467 w 579812"/>
                                                                                                                <a:gd name="connsiteY1" fmla="*/ 50984 h 150135"/>
                                                                                                                <a:gd name="connsiteX2" fmla="*/ 386067 w 579812"/>
                                                                                                                <a:gd name="connsiteY2" fmla="*/ 92259 h 150135"/>
                                                                                                                <a:gd name="connsiteX3" fmla="*/ 503542 w 579812"/>
                                                                                                                <a:gd name="connsiteY3" fmla="*/ 92259 h 150135"/>
                                                                                                                <a:gd name="connsiteX4" fmla="*/ 579742 w 579812"/>
                                                                                                                <a:gd name="connsiteY4" fmla="*/ 76384 h 150135"/>
                                                                                                                <a:gd name="connsiteX5" fmla="*/ 490842 w 579812"/>
                                                                                                                <a:gd name="connsiteY5" fmla="*/ 149409 h 150135"/>
                                                                                                                <a:gd name="connsiteX6" fmla="*/ 259067 w 579812"/>
                                                                                                                <a:gd name="connsiteY6" fmla="*/ 111309 h 150135"/>
                                                                                                                <a:gd name="connsiteX7" fmla="*/ 81267 w 579812"/>
                                                                                                                <a:gd name="connsiteY7" fmla="*/ 70034 h 150135"/>
                                                                                                                <a:gd name="connsiteX8" fmla="*/ 1892 w 579812"/>
                                                                                                                <a:gd name="connsiteY8" fmla="*/ 184 h 150135"/>
                                                                                                              </a:gdLst>
                                                                                                              <a:ahLst/>
                                                                                                              <a:cxnLst>
                                                                                                                <a:cxn ang="0">
                                                                                                                  <a:pos x="connsiteX0" y="connsiteY0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1" y="connsiteY1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2" y="connsiteY2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3" y="connsiteY3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4" y="connsiteY4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5" y="connsiteY5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6" y="connsiteY6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7" y="connsiteY7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8" y="connsiteY8"/>
                                                                                                                </a:cxn>
                                                                                                              </a:cxnLst>
                                                                                                              <a:rect l="l" t="t" r="r" b="b"/>
                                                                                                              <a:pathLst>
                                                                                                                <a:path w="579812" h="150135">
                                                                                                                  <a:moveTo>
                                                                                                                    <a:pt x="1892" y="184"/>
                                                                                                                  </a:moveTo>
                                                                                                                  <a:cubicBezTo>
                                                                                                                    <a:pt x="14592" y="-2991"/>
                                                                                                                    <a:pt x="93438" y="35638"/>
                                                                                                                    <a:pt x="157467" y="50984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221496" y="66330"/>
                                                                                                                    <a:pt x="328388" y="85380"/>
                                                                                                                    <a:pt x="386067" y="92259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443746" y="99138"/>
                                                                                                                    <a:pt x="471263" y="94905"/>
                                                                                                                    <a:pt x="503542" y="92259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535821" y="89613"/>
                                                                                                                    <a:pt x="581859" y="66859"/>
                                                                                                                    <a:pt x="579742" y="76384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577625" y="85909"/>
                                                                                                                    <a:pt x="544288" y="143588"/>
                                                                                                                    <a:pt x="490842" y="149409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437396" y="155230"/>
                                                                                                                    <a:pt x="327329" y="124538"/>
                                                                                                                    <a:pt x="259067" y="111309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190805" y="98080"/>
                                                                                                                    <a:pt x="119367" y="84851"/>
                                                                                                                    <a:pt x="81267" y="70034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43167" y="55217"/>
                                                                                                                    <a:pt x="-10808" y="3359"/>
                                                                                                                    <a:pt x="1892" y="184"/>
                                                                                                                  </a:cubicBezTo>
                                                                                                                  <a:close/>
                                                                                                                </a:path>
                                                                                                              </a:pathLst>
                                                                                                            </a:custGeom>
                                                                                                            <a:solidFill>
                                                                                                              <a:srgbClr val="000000">
                                                                                                                <a:alpha val="10196"/>
                                                                                                              </a:srgbClr>
                                                                                                            </a:solidFill>
                                                                                                            <a:ln>
                                                                                                              <a:noFill/>
                                                                                                            </a:ln>
                                                                                                          </p:spPr>
                                                                                                          <p:style>
                                                                                                            <a:lnRef idx="2">
                                                                                                              <a:schemeClr val="accent1">
                                                                                                                <a:shade val="50000"/>
                                                                                                              </a:schemeClr>
                                                                                                            </a:lnRef>
                                                                                                            <a:fillRef idx="1">
                                                                                                              <a:schemeClr val="accent1"/>
                                                                                                            </a:fillRef>
                                                                                                            <a:effectRef idx="0">
                                                                                                              <a:schemeClr val="accent1"/>
                                                                                                            </a:effectRef>
                                                                                                            <a:fontRef idx="minor">
                                                                                                              <a:schemeClr val="lt1"/>
                                                                                                            </a:fontRef>
                                                                                                          </p:style>
                                                                                                          <p:txBody>
                                                                                                            <a:bodyPr rtlCol="0" anchor="ctr"/>
                                                                                                            <a:lstStyle/>
                                                                                                            <a:p>
                                                                                                              <a:pPr algn="ctr"/>
                                                                                                              <a:endParaRPr lang="en-AU"/>
                                                                                                            </a:p>
                                                                                                          </p:txBody>
                                                                                                        </p:sp>
                                                                                                      </p:grpSp>
                                                                                                      <p:sp>
                                                                                                        <p:nvSpPr>
                                                                                                          <p:cNvPr id="153" name="Freeform 452">
                                                                                                            <a:extLst>
                                                                                                              <a:ext uri="{FF2B5EF4-FFF2-40B4-BE49-F238E27FC236}">
                                                                                                                <a16:creationId xmlns:a16="http://schemas.microsoft.com/office/drawing/2014/main" id="{37B05813-8327-46D9-ADBA-4DDCEB7826C8}"/>
                                                                                                              </a:ext>
                                                                                                            </a:extLst>
                                                                                                          </p:cNvPr>
                                                                                                          <p:cNvSpPr/>
                                                                                                          <p:nvPr/>
                                                                                                        </p:nvSpPr>
                                                                                                        <p:spPr>
                                                                                                          <a:xfrm>
                                                                                                            <a:off x="6065029" y="2906590"/>
                                                                                                            <a:ext cx="151871" cy="127863"/>
                                                                                                          </a:xfrm>
                                                                                                          <a:custGeom>
                                                                                                            <a:avLst/>
                                                                                                            <a:gdLst>
                                                                                                              <a:gd name="connsiteX0" fmla="*/ 12 w 151871"/>
                                                                                                              <a:gd name="connsiteY0" fmla="*/ 916 h 127863"/>
                                                                                                              <a:gd name="connsiteX1" fmla="*/ 57162 w 151871"/>
                                                                                                              <a:gd name="connsiteY1" fmla="*/ 22348 h 127863"/>
                                                                                                              <a:gd name="connsiteX2" fmla="*/ 116694 w 151871"/>
                                                                                                              <a:gd name="connsiteY2" fmla="*/ 84260 h 127863"/>
                                                                                                              <a:gd name="connsiteX3" fmla="*/ 150031 w 151871"/>
                                                                                                              <a:gd name="connsiteY3" fmla="*/ 127123 h 127863"/>
                                                                                                              <a:gd name="connsiteX4" fmla="*/ 61925 w 151871"/>
                                                                                                              <a:gd name="connsiteY4" fmla="*/ 48541 h 127863"/>
                                                                                                              <a:gd name="connsiteX5" fmla="*/ 12 w 151871"/>
                                                                                                              <a:gd name="connsiteY5" fmla="*/ 916 h 127863"/>
                                                                                                            </a:gdLst>
                                                                                                            <a:ahLst/>
                                                                                                            <a:cxnLst>
                                                                                                              <a:cxn ang="0">
                                                                                                                <a:pos x="connsiteX0" y="connsiteY0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1" y="connsiteY1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2" y="connsiteY2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3" y="connsiteY3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4" y="connsiteY4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5" y="connsiteY5"/>
                                                                                                              </a:cxn>
                                                                                                            </a:cxnLst>
                                                                                                            <a:rect l="l" t="t" r="r" b="b"/>
                                                                                                            <a:pathLst>
                                                                                                              <a:path w="151871" h="127863">
                                                                                                                <a:moveTo>
                                                                                                                  <a:pt x="12" y="916"/>
                                                                                                                </a:moveTo>
                                                                                                                <a:cubicBezTo>
                                                                                                                  <a:pt x="-782" y="-3449"/>
                                                                                                                  <a:pt x="37715" y="8457"/>
                                                                                                                  <a:pt x="57162" y="22348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76609" y="36239"/>
                                                                                                                  <a:pt x="101216" y="66798"/>
                                                                                                                  <a:pt x="116694" y="84260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32172" y="101722"/>
                                                                                                                  <a:pt x="159159" y="133076"/>
                                                                                                                  <a:pt x="150031" y="12712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40903" y="121170"/>
                                                                                                                  <a:pt x="86928" y="68385"/>
                                                                                                                  <a:pt x="61925" y="48541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36922" y="28697"/>
                                                                                                                  <a:pt x="806" y="5281"/>
                                                                                                                  <a:pt x="12" y="916"/>
                                                                                                                </a:cubicBezTo>
                                                                                                                <a:close/>
                                                                                                              </a:path>
                                                                                                            </a:pathLst>
                                                                                                          </a:custGeom>
                                                                                                          <a:solidFill>
                                                                                                            <a:srgbClr val="000000">
                                                                                                              <a:alpha val="40000"/>
                                                                                                            </a:srgbClr>
                                                                                                          </a:solidFill>
                                                                                                          <a:ln>
                                                                                                            <a:noFill/>
                                                                                                          </a:ln>
                                                                                                        </p:spPr>
                                                                                                        <p:style>
                                                                                                          <a:lnRef idx="2">
                                                                                                            <a:schemeClr val="accent1">
                                                                                                              <a:shade val="50000"/>
                                                                                                            </a:schemeClr>
                                                                                                          </a:lnRef>
                                                                                                          <a:fillRef idx="1">
                                                                                                            <a:schemeClr val="accent1"/>
                                                                                                          </a:fillRef>
                                                                                                          <a:effectRef idx="0">
                                                                                                            <a:schemeClr val="accent1"/>
                                                                                                          </a:effectRef>
                                                                                                          <a:fontRef idx="minor">
                                                                                                            <a:schemeClr val="lt1"/>
                                                                                                          </a:fontRef>
                                                                                                        </p:style>
                                                                                                        <p:txBody>
                                                                                                          <a:bodyPr rtlCol="0" anchor="ctr"/>
                                                                                                          <a:lstStyle/>
                                                                                                          <a:p>
                                                                                                            <a:pPr algn="ctr"/>
                                                                                                            <a:endParaRPr lang="en-AU"/>
                                                                                                          </a:p>
                                                                                                        </p:txBody>
                                                                                                      </p:sp>
                                                                                                      <p:sp>
                                                                                                        <p:nvSpPr>
                                                                                                          <p:cNvPr id="154" name="Freeform 453">
                                                                                                            <a:extLst>
                                                                                                              <a:ext uri="{FF2B5EF4-FFF2-40B4-BE49-F238E27FC236}">
                                                                                                                <a16:creationId xmlns:a16="http://schemas.microsoft.com/office/drawing/2014/main" id="{F3924BD6-4883-4306-B39E-FCC1D8B42AD6}"/>
                                                                                                              </a:ext>
                                                                                                            </a:extLst>
                                                                                                          </p:cNvPr>
                                                                                                          <p:cNvSpPr/>
                                                                                                          <p:nvPr/>
                                                                                                        </p:nvSpPr>
                                                                                                        <p:spPr>
                                                                                                          <a:xfrm>
                                                                                                            <a:off x="6343264" y="2981111"/>
                                                                                                            <a:ext cx="188713" cy="62232"/>
                                                                                                          </a:xfrm>
                                                                                                          <a:custGeom>
                                                                                                            <a:avLst/>
                                                                                                            <a:gdLst>
                                                                                                              <a:gd name="connsiteX0" fmla="*/ 388 w 188713"/>
                                                                                                              <a:gd name="connsiteY0" fmla="*/ 62127 h 62232"/>
                                                                                                              <a:gd name="connsiteX1" fmla="*/ 62300 w 188713"/>
                                                                                                              <a:gd name="connsiteY1" fmla="*/ 14502 h 62232"/>
                                                                                                              <a:gd name="connsiteX2" fmla="*/ 117069 w 188713"/>
                                                                                                              <a:gd name="connsiteY2" fmla="*/ 214 h 62232"/>
                                                                                                              <a:gd name="connsiteX3" fmla="*/ 188507 w 188713"/>
                                                                                                              <a:gd name="connsiteY3" fmla="*/ 7358 h 62232"/>
                                                                                                              <a:gd name="connsiteX4" fmla="*/ 93257 w 188713"/>
                                                                                                              <a:gd name="connsiteY4" fmla="*/ 26408 h 62232"/>
                                                                                                              <a:gd name="connsiteX5" fmla="*/ 388 w 188713"/>
                                                                                                              <a:gd name="connsiteY5" fmla="*/ 62127 h 62232"/>
                                                                                                            </a:gdLst>
                                                                                                            <a:ahLst/>
                                                                                                            <a:cxnLst>
                                                                                                              <a:cxn ang="0">
                                                                                                                <a:pos x="connsiteX0" y="connsiteY0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1" y="connsiteY1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2" y="connsiteY2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3" y="connsiteY3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4" y="connsiteY4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5" y="connsiteY5"/>
                                                                                                              </a:cxn>
                                                                                                            </a:cxnLst>
                                                                                                            <a:rect l="l" t="t" r="r" b="b"/>
                                                                                                            <a:pathLst>
                                                                                                              <a:path w="188713" h="62232">
                                                                                                                <a:moveTo>
                                                                                                                  <a:pt x="388" y="62127"/>
                                                                                                                </a:moveTo>
                                                                                                                <a:cubicBezTo>
                                                                                                                  <a:pt x="-4772" y="60143"/>
                                                                                                                  <a:pt x="42853" y="24821"/>
                                                                                                                  <a:pt x="62300" y="14502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81747" y="4183"/>
                                                                                                                  <a:pt x="96035" y="1405"/>
                                                                                                                  <a:pt x="117069" y="214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38103" y="-977"/>
                                                                                                                  <a:pt x="192476" y="2992"/>
                                                                                                                  <a:pt x="188507" y="7358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84538" y="11724"/>
                                                                                                                  <a:pt x="126991" y="15296"/>
                                                                                                                  <a:pt x="93257" y="26408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59523" y="37520"/>
                                                                                                                  <a:pt x="5548" y="64111"/>
                                                                                                                  <a:pt x="388" y="62127"/>
                                                                                                                </a:cubicBezTo>
                                                                                                                <a:close/>
                                                                                                              </a:path>
                                                                                                            </a:pathLst>
                                                                                                          </a:custGeom>
                                                                                                          <a:solidFill>
                                                                                                            <a:srgbClr val="000000">
                                                                                                              <a:alpha val="40000"/>
                                                                                                            </a:srgbClr>
                                                                                                          </a:solidFill>
                                                                                                          <a:ln>
                                                                                                            <a:noFill/>
                                                                                                          </a:ln>
                                                                                                        </p:spPr>
                                                                                                        <p:style>
                                                                                                          <a:lnRef idx="2">
                                                                                                            <a:schemeClr val="accent1">
                                                                                                              <a:shade val="50000"/>
                                                                                                            </a:schemeClr>
                                                                                                          </a:lnRef>
                                                                                                          <a:fillRef idx="1">
                                                                                                            <a:schemeClr val="accent1"/>
                                                                                                          </a:fillRef>
                                                                                                          <a:effectRef idx="0">
                                                                                                            <a:schemeClr val="accent1"/>
                                                                                                          </a:effectRef>
                                                                                                          <a:fontRef idx="minor">
                                                                                                            <a:schemeClr val="lt1"/>
                                                                                                          </a:fontRef>
                                                                                                        </p:style>
                                                                                                        <p:txBody>
                                                                                                          <a:bodyPr rtlCol="0" anchor="ctr"/>
                                                                                                          <a:lstStyle/>
                                                                                                          <a:p>
                                                                                                            <a:pPr algn="ctr"/>
                                                                                                            <a:endParaRPr lang="en-AU"/>
                                                                                                          </a:p>
                                                                                                        </p:txBody>
                                                                                                      </p:sp>
                                                                                                    </p:grpSp>
                                                                                                    <p:sp>
                                                                                                      <p:nvSpPr>
                                                                                                        <p:cNvPr id="150" name="Freeform 449">
                                                                                                          <a:extLst>
                                                                                                            <a:ext uri="{FF2B5EF4-FFF2-40B4-BE49-F238E27FC236}">
                                                                                                              <a16:creationId xmlns:a16="http://schemas.microsoft.com/office/drawing/2014/main" id="{A134A537-49B0-4ABD-8A28-CE952A97CB96}"/>
                                                                                                            </a:ext>
                                                                                                          </a:extLst>
                                                                                                        </p:cNvPr>
                                                                                                        <p:cNvSpPr/>
                                                                                                        <p:nvPr/>
                                                                                                      </p:nvSpPr>
                                                                                                      <p:spPr>
                                                                                                        <a:xfrm>
                                                                                                          <a:off x="5638403" y="2313690"/>
                                                                                                          <a:ext cx="184524" cy="153375"/>
                                                                                                        </a:xfrm>
                                                                                                        <a:custGeom>
                                                                                                          <a:avLst/>
                                                                                                          <a:gdLst>
                                                                                                            <a:gd name="connsiteX0" fmla="*/ 397 w 184524"/>
                                                                                                            <a:gd name="connsiteY0" fmla="*/ 885 h 153375"/>
                                                                                                            <a:gd name="connsiteX1" fmla="*/ 133747 w 184524"/>
                                                                                                            <a:gd name="connsiteY1" fmla="*/ 38985 h 153375"/>
                                                                                                            <a:gd name="connsiteX2" fmla="*/ 176610 w 184524"/>
                                                                                                            <a:gd name="connsiteY2" fmla="*/ 91373 h 153375"/>
                                                                                                            <a:gd name="connsiteX3" fmla="*/ 176610 w 184524"/>
                                                                                                            <a:gd name="connsiteY3" fmla="*/ 153285 h 153375"/>
                                                                                                            <a:gd name="connsiteX4" fmla="*/ 95647 w 184524"/>
                                                                                                            <a:gd name="connsiteY4" fmla="*/ 77085 h 153375"/>
                                                                                                            <a:gd name="connsiteX5" fmla="*/ 397 w 184524"/>
                                                                                                            <a:gd name="connsiteY5" fmla="*/ 885 h 153375"/>
                                                                                                          </a:gdLst>
                                                                                                          <a:ahLst/>
                                                                                                          <a:cxnLst>
                                                                                                            <a:cxn ang="0">
                                                                                                              <a:pos x="connsiteX0" y="connsiteY0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" y="connsiteY1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2" y="connsiteY2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3" y="connsiteY3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4" y="connsiteY4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5" y="connsiteY5"/>
                                                                                                            </a:cxn>
                                                                                                          </a:cxnLst>
                                                                                                          <a:rect l="l" t="t" r="r" b="b"/>
                                                                                                          <a:pathLst>
                                                                                                            <a:path w="184524" h="153375">
                                                                                                              <a:moveTo>
                                                                                                                <a:pt x="397" y="885"/>
                                                                                                              </a:moveTo>
                                                                                                              <a:cubicBezTo>
                                                                                                                <a:pt x="6747" y="-5465"/>
                                                                                                                <a:pt x="104378" y="23904"/>
                                                                                                                <a:pt x="133747" y="38985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63116" y="54066"/>
                                                                                                                <a:pt x="169466" y="72323"/>
                                                                                                                <a:pt x="176610" y="91373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83754" y="110423"/>
                                                                                                                <a:pt x="190104" y="155666"/>
                                                                                                                <a:pt x="176610" y="153285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63116" y="150904"/>
                                                                                                                <a:pt x="125809" y="99310"/>
                                                                                                                <a:pt x="95647" y="77085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65485" y="54860"/>
                                                                                                                <a:pt x="-5953" y="7235"/>
                                                                                                                <a:pt x="397" y="885"/>
                                                                                                              </a:cubicBezTo>
                                                                                                              <a:close/>
                                                                                                            </a:path>
                                                                                                          </a:pathLst>
                                                                                                        </a:custGeom>
                                                                                                        <a:solidFill>
                                                                                                          <a:srgbClr val="000000">
                                                                                                            <a:alpha val="30196"/>
                                                                                                          </a:srgbClr>
                                                                                                        </a:solidFill>
                                                                                                        <a:ln>
                                                                                                          <a:noFill/>
                                                                                                        </a:ln>
                                                                                                      </p:spPr>
                                                                                                      <p:style>
                                                                                                        <a:lnRef idx="2">
                                                                                                          <a:schemeClr val="accent1">
                                                                                                            <a:shade val="50000"/>
                                                                                                          </a:schemeClr>
                                                                                                        </a:lnRef>
                                                                                                        <a:fillRef idx="1">
                                                                                                          <a:schemeClr val="accent1"/>
                                                                                                        </a:fillRef>
                                                                                                        <a:effectRef idx="0">
                                                                                                          <a:schemeClr val="accent1"/>
                                                                                                        </a:effectRef>
                                                                                                        <a:fontRef idx="minor">
                                                                                                          <a:schemeClr val="lt1"/>
                                                                                                        </a:fontRef>
                                                                                                      </p:style>
                                                                                                      <p:txBody>
                                                                                                        <a:bodyPr rtlCol="0" anchor="ctr"/>
                                                                                                        <a:lstStyle/>
                                                                                                        <a:p>
                                                                                                          <a:pPr algn="ctr"/>
                                                                                                          <a:endParaRPr lang="en-AU"/>
                                                                                                        </a:p>
                                                                                                      </p:txBody>
                                                                                                    </p:sp>
                                                                                                    <p:sp>
                                                                                                      <p:nvSpPr>
                                                                                                        <p:cNvPr id="151" name="Freeform 450">
                                                                                                          <a:extLst>
                                                                                                            <a:ext uri="{FF2B5EF4-FFF2-40B4-BE49-F238E27FC236}">
                                                                                                              <a16:creationId xmlns:a16="http://schemas.microsoft.com/office/drawing/2014/main" id="{E1782E29-886A-423F-A42F-4F7CF34E9363}"/>
                                                                                                            </a:ext>
                                                                                                          </a:extLst>
                                                                                                        </p:cNvPr>
                                                                                                        <p:cNvSpPr/>
                                                                                                        <p:nvPr/>
                                                                                                      </p:nvSpPr>
                                                                                                      <p:spPr>
                                                                                                        <a:xfrm>
                                                                                                          <a:off x="6215063" y="2440993"/>
                                                                                                          <a:ext cx="264522" cy="137902"/>
                                                                                                        </a:xfrm>
                                                                                                        <a:custGeom>
                                                                                                          <a:avLst/>
                                                                                                          <a:gdLst>
                                                                                                            <a:gd name="connsiteX0" fmla="*/ 261937 w 264522"/>
                                                                                                            <a:gd name="connsiteY0" fmla="*/ 21220 h 137902"/>
                                                                                                            <a:gd name="connsiteX1" fmla="*/ 80962 w 264522"/>
                                                                                                            <a:gd name="connsiteY1" fmla="*/ 6932 h 137902"/>
                                                                                                            <a:gd name="connsiteX2" fmla="*/ 0 w 264522"/>
                                                                                                            <a:gd name="connsiteY2" fmla="*/ 135520 h 137902"/>
                                                                                                            <a:gd name="connsiteX3" fmla="*/ 80962 w 264522"/>
                                                                                                            <a:gd name="connsiteY3" fmla="*/ 87895 h 137902"/>
                                                                                                            <a:gd name="connsiteX4" fmla="*/ 180975 w 264522"/>
                                                                                                            <a:gd name="connsiteY4" fmla="*/ 54557 h 137902"/>
                                                                                                            <a:gd name="connsiteX5" fmla="*/ 261937 w 264522"/>
                                                                                                            <a:gd name="connsiteY5" fmla="*/ 21220 h 137902"/>
                                                                                                          </a:gdLst>
                                                                                                          <a:ahLst/>
                                                                                                          <a:cxnLst>
                                                                                                            <a:cxn ang="0">
                                                                                                              <a:pos x="connsiteX0" y="connsiteY0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" y="connsiteY1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2" y="connsiteY2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3" y="connsiteY3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4" y="connsiteY4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5" y="connsiteY5"/>
                                                                                                            </a:cxn>
                                                                                                          </a:cxnLst>
                                                                                                          <a:rect l="l" t="t" r="r" b="b"/>
                                                                                                          <a:pathLst>
                                                                                                            <a:path w="264522" h="137902">
                                                                                                              <a:moveTo>
                                                                                                                <a:pt x="261937" y="21220"/>
                                                                                                              </a:moveTo>
                                                                                                              <a:cubicBezTo>
                                                                                                                <a:pt x="245268" y="13283"/>
                                                                                                                <a:pt x="124618" y="-12118"/>
                                                                                                                <a:pt x="80962" y="6932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37306" y="25982"/>
                                                                                                                <a:pt x="0" y="122026"/>
                                                                                                                <a:pt x="0" y="135520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0" y="149014"/>
                                                                                                                <a:pt x="50799" y="101389"/>
                                                                                                                <a:pt x="80962" y="87895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11124" y="74401"/>
                                                                                                                <a:pt x="151606" y="61701"/>
                                                                                                                <a:pt x="180975" y="5455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210344" y="47413"/>
                                                                                                                <a:pt x="278606" y="29157"/>
                                                                                                                <a:pt x="261937" y="21220"/>
                                                                                                              </a:cubicBezTo>
                                                                                                              <a:close/>
                                                                                                            </a:path>
                                                                                                          </a:pathLst>
                                                                                                        </a:custGeom>
                                                                                                        <a:solidFill>
                                                                                                          <a:srgbClr val="000000">
                                                                                                            <a:alpha val="30196"/>
                                                                                                          </a:srgbClr>
                                                                                                        </a:solidFill>
                                                                                                        <a:ln>
                                                                                                          <a:noFill/>
                                                                                                        </a:ln>
                                                                                                      </p:spPr>
                                                                                                      <p:style>
                                                                                                        <a:lnRef idx="2">
                                                                                                          <a:schemeClr val="accent1">
                                                                                                            <a:shade val="50000"/>
                                                                                                          </a:schemeClr>
                                                                                                        </a:lnRef>
                                                                                                        <a:fillRef idx="1">
                                                                                                          <a:schemeClr val="accent1"/>
                                                                                                        </a:fillRef>
                                                                                                        <a:effectRef idx="0">
                                                                                                          <a:schemeClr val="accent1"/>
                                                                                                        </a:effectRef>
                                                                                                        <a:fontRef idx="minor">
                                                                                                          <a:schemeClr val="lt1"/>
                                                                                                        </a:fontRef>
                                                                                                      </p:style>
                                                                                                      <p:txBody>
                                                                                                        <a:bodyPr rtlCol="0" anchor="ctr"/>
                                                                                                        <a:lstStyle/>
                                                                                                        <a:p>
                                                                                                          <a:pPr algn="ctr"/>
                                                                                                          <a:endParaRPr lang="en-AU"/>
                                                                                                        </a:p>
                                                                                                      </p:txBody>
                                                                                                    </p:sp>
                                                                                                  </p:grpSp>
                                                                                                  <p:sp>
                                                                                                    <p:nvSpPr>
                                                                                                      <p:cNvPr id="148" name="Freeform 447">
                                                                                                        <a:extLst>
                                                                                                          <a:ext uri="{FF2B5EF4-FFF2-40B4-BE49-F238E27FC236}">
                                                                                                            <a16:creationId xmlns:a16="http://schemas.microsoft.com/office/drawing/2014/main" id="{EC1B550F-00D0-4868-8A14-9890D1D5A7B1}"/>
                                                                                                          </a:ext>
                                                                                                        </a:extLst>
                                                                                                      </p:cNvPr>
                                                                                                      <p:cNvSpPr/>
                                                                                                      <p:nvPr/>
                                                                                                    </p:nvSpPr>
                                                                                                    <p:spPr>
                                                                                                      <a:xfrm>
                                                                                                        <a:off x="4443413" y="3097834"/>
                                                                                                        <a:ext cx="513952" cy="126573"/>
                                                                                                      </a:xfrm>
                                                                                                      <a:custGeom>
                                                                                                        <a:avLst/>
                                                                                                        <a:gdLst>
                                                                                                          <a:gd name="connsiteX0" fmla="*/ 0 w 513952"/>
                                                                                                          <a:gd name="connsiteY0" fmla="*/ 0 h 147826"/>
                                                                                                          <a:gd name="connsiteX1" fmla="*/ 14287 w 513952"/>
                                                                                                          <a:gd name="connsiteY1" fmla="*/ 61913 h 147826"/>
                                                                                                          <a:gd name="connsiteX2" fmla="*/ 21431 w 513952"/>
                                                                                                          <a:gd name="connsiteY2" fmla="*/ 109538 h 147826"/>
                                                                                                          <a:gd name="connsiteX3" fmla="*/ 35718 w 513952"/>
                                                                                                          <a:gd name="connsiteY3" fmla="*/ 57150 h 147826"/>
                                                                                                          <a:gd name="connsiteX4" fmla="*/ 52387 w 513952"/>
                                                                                                          <a:gd name="connsiteY4" fmla="*/ 14288 h 147826"/>
                                                                                                          <a:gd name="connsiteX5" fmla="*/ 90487 w 513952"/>
                                                                                                          <a:gd name="connsiteY5" fmla="*/ 26194 h 147826"/>
                                                                                                          <a:gd name="connsiteX6" fmla="*/ 100012 w 513952"/>
                                                                                                          <a:gd name="connsiteY6" fmla="*/ 97631 h 147826"/>
                                                                                                          <a:gd name="connsiteX7" fmla="*/ 121443 w 513952"/>
                                                                                                          <a:gd name="connsiteY7" fmla="*/ 35719 h 147826"/>
                                                                                                          <a:gd name="connsiteX8" fmla="*/ 169068 w 513952"/>
                                                                                                          <a:gd name="connsiteY8" fmla="*/ 54769 h 147826"/>
                                                                                                          <a:gd name="connsiteX9" fmla="*/ 192881 w 513952"/>
                                                                                                          <a:gd name="connsiteY9" fmla="*/ 97631 h 147826"/>
                                                                                                          <a:gd name="connsiteX10" fmla="*/ 192881 w 513952"/>
                                                                                                          <a:gd name="connsiteY10" fmla="*/ 147638 h 147826"/>
                                                                                                          <a:gd name="connsiteX11" fmla="*/ 204787 w 513952"/>
                                                                                                          <a:gd name="connsiteY11" fmla="*/ 78581 h 147826"/>
                                                                                                          <a:gd name="connsiteX12" fmla="*/ 245268 w 513952"/>
                                                                                                          <a:gd name="connsiteY12" fmla="*/ 61913 h 147826"/>
                                                                                                          <a:gd name="connsiteX13" fmla="*/ 288131 w 513952"/>
                                                                                                          <a:gd name="connsiteY13" fmla="*/ 71438 h 147826"/>
                                                                                                          <a:gd name="connsiteX14" fmla="*/ 300037 w 513952"/>
                                                                                                          <a:gd name="connsiteY14" fmla="*/ 133350 h 147826"/>
                                                                                                          <a:gd name="connsiteX15" fmla="*/ 316706 w 513952"/>
                                                                                                          <a:gd name="connsiteY15" fmla="*/ 64294 h 147826"/>
                                                                                                          <a:gd name="connsiteX16" fmla="*/ 361950 w 513952"/>
                                                                                                          <a:gd name="connsiteY16" fmla="*/ 54769 h 147826"/>
                                                                                                          <a:gd name="connsiteX17" fmla="*/ 381000 w 513952"/>
                                                                                                          <a:gd name="connsiteY17" fmla="*/ 102394 h 147826"/>
                                                                                                          <a:gd name="connsiteX18" fmla="*/ 397668 w 513952"/>
                                                                                                          <a:gd name="connsiteY18" fmla="*/ 52388 h 147826"/>
                                                                                                          <a:gd name="connsiteX19" fmla="*/ 447675 w 513952"/>
                                                                                                          <a:gd name="connsiteY19" fmla="*/ 57150 h 147826"/>
                                                                                                          <a:gd name="connsiteX20" fmla="*/ 457200 w 513952"/>
                                                                                                          <a:gd name="connsiteY20" fmla="*/ 80963 h 147826"/>
                                                                                                          <a:gd name="connsiteX21" fmla="*/ 464343 w 513952"/>
                                                                                                          <a:gd name="connsiteY21" fmla="*/ 52388 h 147826"/>
                                                                                                          <a:gd name="connsiteX22" fmla="*/ 490537 w 513952"/>
                                                                                                          <a:gd name="connsiteY22" fmla="*/ 50006 h 147826"/>
                                                                                                          <a:gd name="connsiteX23" fmla="*/ 502443 w 513952"/>
                                                                                                          <a:gd name="connsiteY23" fmla="*/ 66675 h 147826"/>
                                                                                                          <a:gd name="connsiteX24" fmla="*/ 509587 w 513952"/>
                                                                                                          <a:gd name="connsiteY24" fmla="*/ 42863 h 147826"/>
                                                                                                          <a:gd name="connsiteX25" fmla="*/ 431006 w 513952"/>
                                                                                                          <a:gd name="connsiteY25" fmla="*/ 45244 h 147826"/>
                                                                                                          <a:gd name="connsiteX26" fmla="*/ 342900 w 513952"/>
                                                                                                          <a:gd name="connsiteY26" fmla="*/ 35719 h 147826"/>
                                                                                                          <a:gd name="connsiteX27" fmla="*/ 238125 w 513952"/>
                                                                                                          <a:gd name="connsiteY27" fmla="*/ 45244 h 147826"/>
                                                                                                          <a:gd name="connsiteX28" fmla="*/ 161925 w 513952"/>
                                                                                                          <a:gd name="connsiteY28" fmla="*/ 33338 h 147826"/>
                                                                                                          <a:gd name="connsiteX29" fmla="*/ 78581 w 513952"/>
                                                                                                          <a:gd name="connsiteY29" fmla="*/ 0 h 147826"/>
                                                                                                          <a:gd name="connsiteX30" fmla="*/ 0 w 513952"/>
                                                                                                          <a:gd name="connsiteY30" fmla="*/ 0 h 147826"/>
                                                                                                        </a:gdLst>
                                                                                                        <a:ahLst/>
                                                                                                        <a:cxnLst>
                                                                                                          <a:cxn ang="0">
                                                                                                            <a:pos x="connsiteX0" y="connsiteY0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" y="connsiteY1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" y="connsiteY2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3" y="connsiteY3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4" y="connsiteY4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5" y="connsiteY5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6" y="connsiteY6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7" y="connsiteY7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8" y="connsiteY8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9" y="connsiteY9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0" y="connsiteY10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1" y="connsiteY11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2" y="connsiteY12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3" y="connsiteY13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4" y="connsiteY14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5" y="connsiteY15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6" y="connsiteY16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7" y="connsiteY17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8" y="connsiteY18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9" y="connsiteY19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0" y="connsiteY20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1" y="connsiteY21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2" y="connsiteY22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3" y="connsiteY23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4" y="connsiteY24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5" y="connsiteY25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6" y="connsiteY26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7" y="connsiteY27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8" y="connsiteY28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9" y="connsiteY29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30" y="connsiteY30"/>
                                                                                                          </a:cxn>
                                                                                                        </a:cxnLst>
                                                                                                        <a:rect l="l" t="t" r="r" b="b"/>
                                                                                                        <a:pathLst>
                                                                                                          <a:path w="513952" h="147826">
                                                                                                            <a:moveTo>
                                                                                                              <a:pt x="0" y="0"/>
                                                                                                            </a:moveTo>
                                                                                                            <a:cubicBezTo>
                                                                                                              <a:pt x="5357" y="21828"/>
                                                                                                              <a:pt x="10715" y="43657"/>
                                                                                                              <a:pt x="14287" y="61913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7859" y="80169"/>
                                                                                                              <a:pt x="17859" y="110332"/>
                                                                                                              <a:pt x="21431" y="109538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25003" y="108744"/>
                                                                                                              <a:pt x="30559" y="73025"/>
                                                                                                              <a:pt x="35718" y="57150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40877" y="41275"/>
                                                                                                              <a:pt x="43259" y="19447"/>
                                                                                                              <a:pt x="52387" y="14288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61515" y="9129"/>
                                                                                                              <a:pt x="82550" y="12304"/>
                                                                                                              <a:pt x="90487" y="26194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98424" y="40084"/>
                                                                                                              <a:pt x="94853" y="96044"/>
                                                                                                              <a:pt x="100012" y="97631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05171" y="99218"/>
                                                                                                              <a:pt x="109934" y="42863"/>
                                                                                                              <a:pt x="121443" y="35719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32952" y="28575"/>
                                                                                                              <a:pt x="157162" y="44450"/>
                                                                                                              <a:pt x="169068" y="54769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80974" y="65088"/>
                                                                                                              <a:pt x="188912" y="82153"/>
                                                                                                              <a:pt x="192881" y="97631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96850" y="113109"/>
                                                                                                              <a:pt x="190897" y="150813"/>
                                                                                                              <a:pt x="192881" y="147638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94865" y="144463"/>
                                                                                                              <a:pt x="196056" y="92868"/>
                                                                                                              <a:pt x="204787" y="78581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213518" y="64294"/>
                                                                                                              <a:pt x="231377" y="63103"/>
                                                                                                              <a:pt x="245268" y="61913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259159" y="60723"/>
                                                                                                              <a:pt x="279003" y="59532"/>
                                                                                                              <a:pt x="288131" y="71438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297259" y="83344"/>
                                                                                                              <a:pt x="295275" y="134541"/>
                                                                                                              <a:pt x="300037" y="133350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304799" y="132159"/>
                                                                                                              <a:pt x="306387" y="77391"/>
                                                                                                              <a:pt x="316706" y="64294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327025" y="51197"/>
                                                                                                              <a:pt x="351234" y="48419"/>
                                                                                                              <a:pt x="361950" y="54769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372666" y="61119"/>
                                                                                                              <a:pt x="375047" y="102791"/>
                                                                                                              <a:pt x="381000" y="102394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386953" y="101997"/>
                                                                                                              <a:pt x="386556" y="59929"/>
                                                                                                              <a:pt x="397668" y="52388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408781" y="44847"/>
                                                                                                              <a:pt x="437753" y="52388"/>
                                                                                                              <a:pt x="447675" y="57150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457597" y="61912"/>
                                                                                                              <a:pt x="454422" y="81757"/>
                                                                                                              <a:pt x="457200" y="80963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459978" y="80169"/>
                                                                                                              <a:pt x="458787" y="57547"/>
                                                                                                              <a:pt x="464343" y="52388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469899" y="47229"/>
                                                                                                              <a:pt x="484187" y="47625"/>
                                                                                                              <a:pt x="490537" y="50006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496887" y="52387"/>
                                                                                                              <a:pt x="499268" y="67865"/>
                                                                                                              <a:pt x="502443" y="66675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505618" y="65485"/>
                                                                                                              <a:pt x="521493" y="46435"/>
                                                                                                              <a:pt x="509587" y="42863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497681" y="39291"/>
                                                                                                              <a:pt x="458787" y="46435"/>
                                                                                                              <a:pt x="431006" y="45244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403225" y="44053"/>
                                                                                                              <a:pt x="375047" y="35719"/>
                                                                                                              <a:pt x="342900" y="35719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310753" y="35719"/>
                                                                                                              <a:pt x="268287" y="45641"/>
                                                                                                              <a:pt x="238125" y="45244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207963" y="44847"/>
                                                                                                              <a:pt x="188516" y="40879"/>
                                                                                                              <a:pt x="161925" y="33338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35334" y="25797"/>
                                                                                                              <a:pt x="78581" y="0"/>
                                                                                                              <a:pt x="78581" y="0"/>
                                                                                                            </a:cubicBezTo>
                                                                                                            <a:lnTo>
                                                                                                              <a:pt x="0" y="0"/>
                                                                                                            </a:lnTo>
                                                                                                            <a:close/>
                                                                                                          </a:path>
                                                                                                        </a:pathLst>
                                                                                                      </a:custGeom>
                                                                                                      <a:solidFill>
                                                                                                        <a:srgbClr val="000000">
                                                                                                          <a:alpha val="10196"/>
                                                                                                        </a:srgbClr>
                                                                                                      </a:solidFill>
                                                                                                      <a:ln>
                                                                                                        <a:noFill/>
                                                                                                      </a:ln>
                                                                                                    </p:spPr>
                                                                                                    <p:style>
                                                                                                      <a:lnRef idx="2">
                                                                                                        <a:schemeClr val="accent1">
                                                                                                          <a:shade val="50000"/>
                                                                                                        </a:schemeClr>
                                                                                                      </a:lnRef>
                                                                                                      <a:fillRef idx="1">
                                                                                                        <a:schemeClr val="accent1"/>
                                                                                                      </a:fillRef>
                                                                                                      <a:effectRef idx="0">
                                                                                                        <a:schemeClr val="accent1"/>
                                                                                                      </a:effectRef>
                                                                                                      <a:fontRef idx="minor">
                                                                                                        <a:schemeClr val="lt1"/>
                                                                                                      </a:fontRef>
                                                                                                    </p:style>
                                                                                                    <p:txBody>
                                                                                                      <a:bodyPr rtlCol="0" anchor="ctr"/>
                                                                                                      <a:lstStyle/>
                                                                                                      <a:p>
                                                                                                        <a:pPr algn="ctr"/>
                                                                                                        <a:endParaRPr lang="en-AU"/>
                                                                                                      </a:p>
                                                                                                    </p:txBody>
                                                                                                  </p:sp>
                                                                                                </p:grpSp>
                                                                                                <p:sp>
                                                                                                  <p:nvSpPr>
                                                                                                    <p:cNvPr id="145" name="Freeform 444">
                                                                                                      <a:extLst>
                                                                                                        <a:ext uri="{FF2B5EF4-FFF2-40B4-BE49-F238E27FC236}">
                                                                                                          <a16:creationId xmlns:a16="http://schemas.microsoft.com/office/drawing/2014/main" id="{678168BE-456F-42C4-BDB7-FAB99CD8A1AE}"/>
                                                                                                        </a:ext>
                                                                                                      </a:extLst>
                                                                                                    </p:cNvPr>
                                                                                                    <p:cNvSpPr/>
                                                                                                    <p:nvPr/>
                                                                                                  </p:nvSpPr>
                                                                                                  <p:spPr>
                                                                                                    <a:xfrm>
                                                                                                      <a:off x="6683223" y="2948384"/>
                                                                                                      <a:ext cx="266225" cy="391760"/>
                                                                                                    </a:xfrm>
                                                                                                    <a:custGeom>
                                                                                                      <a:avLst/>
                                                                                                      <a:gdLst>
                                                                                                        <a:gd name="connsiteX0" fmla="*/ 263677 w 266225"/>
                                                                                                        <a:gd name="connsiteY0" fmla="*/ 4370 h 391760"/>
                                                                                                        <a:gd name="connsiteX1" fmla="*/ 79527 w 266225"/>
                                                                                                        <a:gd name="connsiteY1" fmla="*/ 10720 h 391760"/>
                                                                                                        <a:gd name="connsiteX2" fmla="*/ 22377 w 266225"/>
                                                                                                        <a:gd name="connsiteY2" fmla="*/ 99620 h 391760"/>
                                                                                                        <a:gd name="connsiteX3" fmla="*/ 3327 w 266225"/>
                                                                                                        <a:gd name="connsiteY3" fmla="*/ 264720 h 391760"/>
                                                                                                        <a:gd name="connsiteX4" fmla="*/ 85877 w 266225"/>
                                                                                                        <a:gd name="connsiteY4" fmla="*/ 391720 h 391760"/>
                                                                                                        <a:gd name="connsiteX5" fmla="*/ 47777 w 266225"/>
                                                                                                        <a:gd name="connsiteY5" fmla="*/ 252020 h 391760"/>
                                                                                                        <a:gd name="connsiteX6" fmla="*/ 35077 w 266225"/>
                                                                                                        <a:gd name="connsiteY6" fmla="*/ 201220 h 391760"/>
                                                                                                        <a:gd name="connsiteX7" fmla="*/ 92227 w 266225"/>
                                                                                                        <a:gd name="connsiteY7" fmla="*/ 112320 h 391760"/>
                                                                                                        <a:gd name="connsiteX8" fmla="*/ 181127 w 266225"/>
                                                                                                        <a:gd name="connsiteY8" fmla="*/ 36120 h 391760"/>
                                                                                                        <a:gd name="connsiteX9" fmla="*/ 263677 w 266225"/>
                                                                                                        <a:gd name="connsiteY9" fmla="*/ 4370 h 391760"/>
                                                                                                      </a:gdLst>
                                                                                                      <a:ahLst/>
                                                                                                      <a:cxnLst>
                                                                                                        <a:cxn ang="0">
                                                                                                          <a:pos x="connsiteX0" y="connsiteY0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1" y="connsiteY1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2" y="connsiteY2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3" y="connsiteY3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4" y="connsiteY4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5" y="connsiteY5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6" y="connsiteY6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7" y="connsiteY7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8" y="connsiteY8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9" y="connsiteY9"/>
                                                                                                        </a:cxn>
                                                                                                      </a:cxnLst>
                                                                                                      <a:rect l="l" t="t" r="r" b="b"/>
                                                                                                      <a:pathLst>
                                                                                                        <a:path w="266225" h="391760">
                                                                                                          <a:moveTo>
                                                                                                            <a:pt x="263677" y="4370"/>
                                                                                                          </a:moveTo>
                                                                                                          <a:cubicBezTo>
                                                                                                            <a:pt x="246744" y="137"/>
                                                                                                            <a:pt x="119744" y="-5155"/>
                                                                                                            <a:pt x="79527" y="10720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39310" y="26595"/>
                                                                                                            <a:pt x="35077" y="57287"/>
                                                                                                            <a:pt x="22377" y="99620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9677" y="141953"/>
                                                                                                            <a:pt x="-7256" y="216037"/>
                                                                                                            <a:pt x="3327" y="264720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13910" y="313403"/>
                                                                                                            <a:pt x="78469" y="393837"/>
                                                                                                            <a:pt x="85877" y="391720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93285" y="389603"/>
                                                                                                            <a:pt x="56244" y="283770"/>
                                                                                                            <a:pt x="47777" y="252020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39310" y="220270"/>
                                                                                                            <a:pt x="27669" y="224503"/>
                                                                                                            <a:pt x="35077" y="201220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42485" y="177937"/>
                                                                                                            <a:pt x="67885" y="139837"/>
                                                                                                            <a:pt x="92227" y="112320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116569" y="84803"/>
                                                                                                            <a:pt x="153610" y="59403"/>
                                                                                                            <a:pt x="181127" y="36120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208644" y="12837"/>
                                                                                                            <a:pt x="280610" y="8603"/>
                                                                                                            <a:pt x="263677" y="4370"/>
                                                                                                          </a:cubicBezTo>
                                                                                                          <a:close/>
                                                                                                        </a:path>
                                                                                                      </a:pathLst>
                                                                                                    </a:custGeom>
                                                                                                    <a:solidFill>
                                                                                                      <a:srgbClr val="000000">
                                                                                                        <a:alpha val="20000"/>
                                                                                                      </a:srgbClr>
                                                                                                    </a:solidFill>
                                                                                                    <a:ln>
                                                                                                      <a:noFill/>
                                                                                                    </a:ln>
                                                                                                  </p:spPr>
                                                                                                  <p:style>
                                                                                                    <a:lnRef idx="2">
                                                                                                      <a:schemeClr val="accent1">
                                                                                                        <a:shade val="50000"/>
                                                                                                      </a:schemeClr>
                                                                                                    </a:lnRef>
                                                                                                    <a:fillRef idx="1">
                                                                                                      <a:schemeClr val="accent1"/>
                                                                                                    </a:fillRef>
                                                                                                    <a:effectRef idx="0">
                                                                                                      <a:schemeClr val="accent1"/>
                                                                                                    </a:effectRef>
                                                                                                    <a:fontRef idx="minor">
                                                                                                      <a:schemeClr val="lt1"/>
                                                                                                    </a:fontRef>
                                                                                                  </p:style>
                                                                                                  <p:txBody>
                                                                                                    <a:bodyPr rtlCol="0" anchor="ctr"/>
                                                                                                    <a:lstStyle/>
                                                                                                    <a:p>
                                                                                                      <a:pPr algn="ctr"/>
                                                                                                      <a:endParaRPr lang="en-AU"/>
                                                                                                    </a:p>
                                                                                                  </p:txBody>
                                                                                                </p:sp>
                                                                                                <p:sp>
                                                                                                  <p:nvSpPr>
                                                                                                    <p:cNvPr id="146" name="Freeform 445">
                                                                                                      <a:extLst>
                                                                                                        <a:ext uri="{FF2B5EF4-FFF2-40B4-BE49-F238E27FC236}">
                                                                                                          <a16:creationId xmlns:a16="http://schemas.microsoft.com/office/drawing/2014/main" id="{11324F60-5CB4-4FA7-8764-BC1BBCE161D7}"/>
                                                                                                        </a:ext>
                                                                                                      </a:extLst>
                                                                                                    </p:cNvPr>
                                                                                                    <p:cNvSpPr/>
                                                                                                    <p:nvPr/>
                                                                                                  </p:nvSpPr>
                                                                                                  <p:spPr>
                                                                                                    <a:xfrm>
                                                                                                      <a:off x="7600929" y="3044794"/>
                                                                                                      <a:ext cx="242018" cy="327550"/>
                                                                                                    </a:xfrm>
                                                                                                    <a:custGeom>
                                                                                                      <a:avLst/>
                                                                                                      <a:gdLst>
                                                                                                        <a:gd name="connsiteX0" fmla="*/ 21 w 242018"/>
                                                                                                        <a:gd name="connsiteY0" fmla="*/ 3206 h 327550"/>
                                                                                                        <a:gd name="connsiteX1" fmla="*/ 190521 w 242018"/>
                                                                                                        <a:gd name="connsiteY1" fmla="*/ 104806 h 327550"/>
                                                                                                        <a:gd name="connsiteX2" fmla="*/ 241321 w 242018"/>
                                                                                                        <a:gd name="connsiteY2" fmla="*/ 257206 h 327550"/>
                                                                                                        <a:gd name="connsiteX3" fmla="*/ 165121 w 242018"/>
                                                                                                        <a:gd name="connsiteY3" fmla="*/ 327056 h 327550"/>
                                                                                                        <a:gd name="connsiteX4" fmla="*/ 177821 w 242018"/>
                                                                                                        <a:gd name="connsiteY4" fmla="*/ 225456 h 327550"/>
                                                                                                        <a:gd name="connsiteX5" fmla="*/ 21 w 242018"/>
                                                                                                        <a:gd name="connsiteY5" fmla="*/ 3206 h 327550"/>
                                                                                                      </a:gdLst>
                                                                                                      <a:ahLst/>
                                                                                                      <a:cxnLst>
                                                                                                        <a:cxn ang="0">
                                                                                                          <a:pos x="connsiteX0" y="connsiteY0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1" y="connsiteY1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2" y="connsiteY2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3" y="connsiteY3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4" y="connsiteY4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5" y="connsiteY5"/>
                                                                                                        </a:cxn>
                                                                                                      </a:cxnLst>
                                                                                                      <a:rect l="l" t="t" r="r" b="b"/>
                                                                                                      <a:pathLst>
                                                                                                        <a:path w="242018" h="327550">
                                                                                                          <a:moveTo>
                                                                                                            <a:pt x="21" y="3206"/>
                                                                                                          </a:moveTo>
                                                                                                          <a:cubicBezTo>
                                                                                                            <a:pt x="2138" y="-16902"/>
                                                                                                            <a:pt x="150304" y="62473"/>
                                                                                                            <a:pt x="190521" y="104806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230738" y="147139"/>
                                                                                                            <a:pt x="245554" y="220164"/>
                                                                                                            <a:pt x="241321" y="257206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237088" y="294248"/>
                                                                                                            <a:pt x="175704" y="332348"/>
                                                                                                            <a:pt x="165121" y="327056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154538" y="321764"/>
                                                                                                            <a:pt x="201104" y="277314"/>
                                                                                                            <a:pt x="177821" y="225456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154538" y="173598"/>
                                                                                                            <a:pt x="-2096" y="23314"/>
                                                                                                            <a:pt x="21" y="3206"/>
                                                                                                          </a:cubicBezTo>
                                                                                                          <a:close/>
                                                                                                        </a:path>
                                                                                                      </a:pathLst>
                                                                                                    </a:custGeom>
                                                                                                    <a:solidFill>
                                                                                                      <a:srgbClr val="000000">
                                                                                                        <a:alpha val="20000"/>
                                                                                                      </a:srgbClr>
                                                                                                    </a:solidFill>
                                                                                                    <a:ln>
                                                                                                      <a:noFill/>
                                                                                                    </a:ln>
                                                                                                  </p:spPr>
                                                                                                  <p:style>
                                                                                                    <a:lnRef idx="2">
                                                                                                      <a:schemeClr val="accent1">
                                                                                                        <a:shade val="50000"/>
                                                                                                      </a:schemeClr>
                                                                                                    </a:lnRef>
                                                                                                    <a:fillRef idx="1">
                                                                                                      <a:schemeClr val="accent1"/>
                                                                                                    </a:fillRef>
                                                                                                    <a:effectRef idx="0">
                                                                                                      <a:schemeClr val="accent1"/>
                                                                                                    </a:effectRef>
                                                                                                    <a:fontRef idx="minor">
                                                                                                      <a:schemeClr val="lt1"/>
                                                                                                    </a:fontRef>
                                                                                                  </p:style>
                                                                                                  <p:txBody>
                                                                                                    <a:bodyPr rtlCol="0" anchor="ctr"/>
                                                                                                    <a:lstStyle/>
                                                                                                    <a:p>
                                                                                                      <a:pPr algn="ctr"/>
                                                                                                      <a:endParaRPr lang="en-AU"/>
                                                                                                    </a:p>
                                                                                                  </p:txBody>
                                                                                                </p:sp>
                                                                                              </p:grpSp>
                                                                                              <p:sp>
                                                                                                <p:nvSpPr>
                                                                                                  <p:cNvPr id="143" name="Freeform 442">
                                                                                                    <a:extLst>
                                                                                                      <a:ext uri="{FF2B5EF4-FFF2-40B4-BE49-F238E27FC236}">
                                                                                                        <a16:creationId xmlns:a16="http://schemas.microsoft.com/office/drawing/2014/main" id="{2D422DFC-37BB-4A32-9467-C292585A7EA1}"/>
                                                                                                      </a:ext>
                                                                                                    </a:extLst>
                                                                                                  </p:cNvPr>
                                                                                                  <p:cNvSpPr/>
                                                                                                  <p:nvPr/>
                                                                                                </p:nvSpPr>
                                                                                                <p:spPr>
                                                                                                  <a:xfrm>
                                                                                                    <a:off x="6580658" y="2759495"/>
                                                                                                    <a:ext cx="1617432" cy="1431126"/>
                                                                                                  </a:xfrm>
                                                                                                  <a:custGeom>
                                                                                                    <a:avLst/>
                                                                                                    <a:gdLst>
                                                                                                      <a:gd name="connsiteX0" fmla="*/ 1610842 w 1617432"/>
                                                                                                      <a:gd name="connsiteY0" fmla="*/ 9105 h 1431126"/>
                                                                                                      <a:gd name="connsiteX1" fmla="*/ 1591792 w 1617432"/>
                                                                                                      <a:gd name="connsiteY1" fmla="*/ 250405 h 1431126"/>
                                                                                                      <a:gd name="connsiteX2" fmla="*/ 1509242 w 1617432"/>
                                                                                                      <a:gd name="connsiteY2" fmla="*/ 599655 h 1431126"/>
                                                                                                      <a:gd name="connsiteX3" fmla="*/ 1369542 w 1617432"/>
                                                                                                      <a:gd name="connsiteY3" fmla="*/ 891755 h 1431126"/>
                                                                                                      <a:gd name="connsiteX4" fmla="*/ 1159992 w 1617432"/>
                                                                                                      <a:gd name="connsiteY4" fmla="*/ 1164805 h 1431126"/>
                                                                                                      <a:gd name="connsiteX5" fmla="*/ 969492 w 1617432"/>
                                                                                                      <a:gd name="connsiteY5" fmla="*/ 1310855 h 1431126"/>
                                                                                                      <a:gd name="connsiteX6" fmla="*/ 715492 w 1617432"/>
                                                                                                      <a:gd name="connsiteY6" fmla="*/ 1425155 h 1431126"/>
                                                                                                      <a:gd name="connsiteX7" fmla="*/ 505942 w 1617432"/>
                                                                                                      <a:gd name="connsiteY7" fmla="*/ 1406105 h 1431126"/>
                                                                                                      <a:gd name="connsiteX8" fmla="*/ 328142 w 1617432"/>
                                                                                                      <a:gd name="connsiteY8" fmla="*/ 1329905 h 1431126"/>
                                                                                                      <a:gd name="connsiteX9" fmla="*/ 201142 w 1617432"/>
                                                                                                      <a:gd name="connsiteY9" fmla="*/ 1190205 h 1431126"/>
                                                                                                      <a:gd name="connsiteX10" fmla="*/ 61442 w 1617432"/>
                                                                                                      <a:gd name="connsiteY10" fmla="*/ 936205 h 1431126"/>
                                                                                                      <a:gd name="connsiteX11" fmla="*/ 4292 w 1617432"/>
                                                                                                      <a:gd name="connsiteY11" fmla="*/ 790155 h 1431126"/>
                                                                                                      <a:gd name="connsiteX12" fmla="*/ 169392 w 1617432"/>
                                                                                                      <a:gd name="connsiteY12" fmla="*/ 1088605 h 1431126"/>
                                                                                                      <a:gd name="connsiteX13" fmla="*/ 251942 w 1617432"/>
                                                                                                      <a:gd name="connsiteY13" fmla="*/ 1221955 h 1431126"/>
                                                                                                      <a:gd name="connsiteX14" fmla="*/ 264642 w 1617432"/>
                                                                                                      <a:gd name="connsiteY14" fmla="*/ 1266405 h 1431126"/>
                                                                                                      <a:gd name="connsiteX15" fmla="*/ 512292 w 1617432"/>
                                                                                                      <a:gd name="connsiteY15" fmla="*/ 1368005 h 1431126"/>
                                                                                                      <a:gd name="connsiteX16" fmla="*/ 690092 w 1617432"/>
                                                                                                      <a:gd name="connsiteY16" fmla="*/ 1393405 h 1431126"/>
                                                                                                      <a:gd name="connsiteX17" fmla="*/ 975842 w 1617432"/>
                                                                                                      <a:gd name="connsiteY17" fmla="*/ 1253705 h 1431126"/>
                                                                                                      <a:gd name="connsiteX18" fmla="*/ 1121892 w 1617432"/>
                                                                                                      <a:gd name="connsiteY18" fmla="*/ 1082255 h 1431126"/>
                                                                                                      <a:gd name="connsiteX19" fmla="*/ 1261592 w 1617432"/>
                                                                                                      <a:gd name="connsiteY19" fmla="*/ 885405 h 1431126"/>
                                                                                                      <a:gd name="connsiteX20" fmla="*/ 1420342 w 1617432"/>
                                                                                                      <a:gd name="connsiteY20" fmla="*/ 701255 h 1431126"/>
                                                                                                      <a:gd name="connsiteX21" fmla="*/ 1458442 w 1617432"/>
                                                                                                      <a:gd name="connsiteY21" fmla="*/ 479005 h 1431126"/>
                                                                                                      <a:gd name="connsiteX22" fmla="*/ 1477492 w 1617432"/>
                                                                                                      <a:gd name="connsiteY22" fmla="*/ 250405 h 1431126"/>
                                                                                                      <a:gd name="connsiteX23" fmla="*/ 1604492 w 1617432"/>
                                                                                                      <a:gd name="connsiteY23" fmla="*/ 66255 h 1431126"/>
                                                                                                      <a:gd name="connsiteX24" fmla="*/ 1610842 w 1617432"/>
                                                                                                      <a:gd name="connsiteY24" fmla="*/ 9105 h 1431126"/>
                                                                                                    </a:gdLst>
                                                                                                    <a:ahLst/>
                                                                                                    <a:cxnLst>
                                                                                                      <a:cxn ang="0">
                                                                                                        <a:pos x="connsiteX0" y="connsiteY0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" y="connsiteY1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2" y="connsiteY2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3" y="connsiteY3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4" y="connsiteY4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5" y="connsiteY5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6" y="connsiteY6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7" y="connsiteY7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8" y="connsiteY8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9" y="connsiteY9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0" y="connsiteY10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1" y="connsiteY11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2" y="connsiteY12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3" y="connsiteY13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4" y="connsiteY14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5" y="connsiteY15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6" y="connsiteY16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7" y="connsiteY17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8" y="connsiteY18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9" y="connsiteY19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20" y="connsiteY20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21" y="connsiteY21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22" y="connsiteY22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23" y="connsiteY23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24" y="connsiteY24"/>
                                                                                                      </a:cxn>
                                                                                                    </a:cxnLst>
                                                                                                    <a:rect l="l" t="t" r="r" b="b"/>
                                                                                                    <a:pathLst>
                                                                                                      <a:path w="1617432" h="1431126">
                                                                                                        <a:moveTo>
                                                                                                          <a:pt x="1610842" y="9105"/>
                                                                                                        </a:moveTo>
                                                                                                        <a:cubicBezTo>
                                                                                                          <a:pt x="1608725" y="39797"/>
                                                                                                          <a:pt x="1608725" y="151980"/>
                                                                                                          <a:pt x="1591792" y="25040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574859" y="348830"/>
                                                                                                          <a:pt x="1546284" y="492763"/>
                                                                                                          <a:pt x="1509242" y="59965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472200" y="706547"/>
                                                                                                          <a:pt x="1427750" y="797563"/>
                                                                                                          <a:pt x="1369542" y="89175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311334" y="985947"/>
                                                                                                          <a:pt x="1226667" y="1094955"/>
                                                                                                          <a:pt x="1159992" y="116480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093317" y="1234655"/>
                                                                                                          <a:pt x="1043575" y="1267463"/>
                                                                                                          <a:pt x="969492" y="131085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895409" y="1354247"/>
                                                                                                          <a:pt x="792750" y="1409280"/>
                                                                                                          <a:pt x="715492" y="142515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638234" y="1441030"/>
                                                                                                          <a:pt x="570500" y="1421980"/>
                                                                                                          <a:pt x="505942" y="140610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441384" y="1390230"/>
                                                                                                          <a:pt x="378942" y="1365888"/>
                                                                                                          <a:pt x="328142" y="132990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277342" y="1293922"/>
                                                                                                          <a:pt x="245592" y="1255822"/>
                                                                                                          <a:pt x="201142" y="119020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56692" y="1124588"/>
                                                                                                          <a:pt x="94250" y="1002880"/>
                                                                                                          <a:pt x="61442" y="93620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28634" y="869530"/>
                                                                                                          <a:pt x="-13700" y="764755"/>
                                                                                                          <a:pt x="4292" y="79015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22284" y="815555"/>
                                                                                                          <a:pt x="128117" y="1016638"/>
                                                                                                          <a:pt x="169392" y="108860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210667" y="1160572"/>
                                                                                                          <a:pt x="236067" y="1192322"/>
                                                                                                          <a:pt x="251942" y="122195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267817" y="1251588"/>
                                                                                                          <a:pt x="221250" y="1242063"/>
                                                                                                          <a:pt x="264642" y="126640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308034" y="1290747"/>
                                                                                                          <a:pt x="441384" y="1346838"/>
                                                                                                          <a:pt x="512292" y="136800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583200" y="1389172"/>
                                                                                                          <a:pt x="612834" y="1412455"/>
                                                                                                          <a:pt x="690092" y="139340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767350" y="1374355"/>
                                                                                                          <a:pt x="903875" y="1305563"/>
                                                                                                          <a:pt x="975842" y="125370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047809" y="1201847"/>
                                                                                                          <a:pt x="1074267" y="1143638"/>
                                                                                                          <a:pt x="1121892" y="108225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169517" y="1020872"/>
                                                                                                          <a:pt x="1211850" y="948905"/>
                                                                                                          <a:pt x="1261592" y="88540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311334" y="821905"/>
                                                                                                          <a:pt x="1387534" y="768988"/>
                                                                                                          <a:pt x="1420342" y="70125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453150" y="633522"/>
                                                                                                          <a:pt x="1448917" y="554147"/>
                                                                                                          <a:pt x="1458442" y="47900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467967" y="403863"/>
                                                                                                          <a:pt x="1453150" y="319197"/>
                                                                                                          <a:pt x="1477492" y="25040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501834" y="181613"/>
                                                                                                          <a:pt x="1581209" y="100122"/>
                                                                                                          <a:pt x="1604492" y="6625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627775" y="32388"/>
                                                                                                          <a:pt x="1612959" y="-21587"/>
                                                                                                          <a:pt x="1610842" y="9105"/>
                                                                                                        </a:cubicBezTo>
                                                                                                        <a:close/>
                                                                                                      </a:path>
                                                                                                    </a:pathLst>
                                                                                                  </a:custGeom>
                                                                                                  <a:solidFill>
                                                                                                    <a:srgbClr val="000000">
                                                                                                      <a:alpha val="5098"/>
                                                                                                    </a:srgbClr>
                                                                                                  </a:solidFill>
                                                                                                  <a:ln>
                                                                                                    <a:noFill/>
                                                                                                  </a:ln>
                                                                                                </p:spPr>
                                                                                                <p:style>
                                                                                                  <a:lnRef idx="2">
                                                                                                    <a:schemeClr val="accent1">
                                                                                                      <a:shade val="50000"/>
                                                                                                    </a:schemeClr>
                                                                                                  </a:lnRef>
                                                                                                  <a:fillRef idx="1">
                                                                                                    <a:schemeClr val="accent1"/>
                                                                                                  </a:fillRef>
                                                                                                  <a:effectRef idx="0">
                                                                                                    <a:schemeClr val="accent1"/>
                                                                                                  </a:effectRef>
                                                                                                  <a:fontRef idx="minor">
                                                                                                    <a:schemeClr val="lt1"/>
                                                                                                  </a:fontRef>
                                                                                                </p:style>
                                                                                                <p:txBody>
                                                                                                  <a:bodyPr rtlCol="0" anchor="ctr"/>
                                                                                                  <a:lstStyle/>
                                                                                                  <a:p>
                                                                                                    <a:pPr algn="ctr"/>
                                                                                                    <a:endParaRPr lang="en-AU"/>
                                                                                                  </a:p>
                                                                                                </p:txBody>
                                                                                              </p:sp>
                                                                                            </p:grpSp>
                                                                                            <p:sp>
                                                                                              <p:nvSpPr>
                                                                                                <p:cNvPr id="141" name="Freeform 440">
                                                                                                  <a:extLst>
                                                                                                    <a:ext uri="{FF2B5EF4-FFF2-40B4-BE49-F238E27FC236}">
                                                                                                      <a16:creationId xmlns:a16="http://schemas.microsoft.com/office/drawing/2014/main" id="{D6D684CD-F5BD-4EA9-9C9B-C3CA845174DE}"/>
                                                                                                    </a:ext>
                                                                                                  </a:extLst>
                                                                                                </p:cNvPr>
                                                                                                <p:cNvSpPr/>
                                                                                                <p:nvPr/>
                                                                                              </p:nvSpPr>
                                                                                              <p:spPr>
                                                                                                <a:xfrm>
                                                                                                  <a:off x="4371446" y="3230660"/>
                                                                                                  <a:ext cx="731958" cy="605151"/>
                                                                                                </a:xfrm>
                                                                                                <a:custGeom>
                                                                                                  <a:avLst/>
                                                                                                  <a:gdLst>
                                                                                                    <a:gd name="connsiteX0" fmla="*/ 430 w 731958"/>
                                                                                                    <a:gd name="connsiteY0" fmla="*/ 368818 h 605151"/>
                                                                                                    <a:gd name="connsiteX1" fmla="*/ 61390 w 731958"/>
                                                                                                    <a:gd name="connsiteY1" fmla="*/ 269758 h 605151"/>
                                                                                                    <a:gd name="connsiteX2" fmla="*/ 8050 w 731958"/>
                                                                                                    <a:gd name="connsiteY2" fmla="*/ 41158 h 605151"/>
                                                                                                    <a:gd name="connsiteX3" fmla="*/ 213790 w 731958"/>
                                                                                                    <a:gd name="connsiteY3" fmla="*/ 170698 h 605151"/>
                                                                                                    <a:gd name="connsiteX4" fmla="*/ 549070 w 731958"/>
                                                                                                    <a:gd name="connsiteY4" fmla="*/ 132598 h 605151"/>
                                                                                                    <a:gd name="connsiteX5" fmla="*/ 731950 w 731958"/>
                                                                                                    <a:gd name="connsiteY5" fmla="*/ 3058 h 605151"/>
                                                                                                    <a:gd name="connsiteX6" fmla="*/ 556690 w 731958"/>
                                                                                                    <a:gd name="connsiteY6" fmla="*/ 277378 h 605151"/>
                                                                                                    <a:gd name="connsiteX7" fmla="*/ 571930 w 731958"/>
                                                                                                    <a:gd name="connsiteY7" fmla="*/ 467878 h 605151"/>
                                                                                                    <a:gd name="connsiteX8" fmla="*/ 541450 w 731958"/>
                                                                                                    <a:gd name="connsiteY8" fmla="*/ 544078 h 605151"/>
                                                                                                    <a:gd name="connsiteX9" fmla="*/ 335710 w 731958"/>
                                                                                                    <a:gd name="connsiteY9" fmla="*/ 605038 h 605151"/>
                                                                                                    <a:gd name="connsiteX10" fmla="*/ 99490 w 731958"/>
                                                                                                    <a:gd name="connsiteY10" fmla="*/ 528838 h 605151"/>
                                                                                                    <a:gd name="connsiteX11" fmla="*/ 430 w 731958"/>
                                                                                                    <a:gd name="connsiteY11" fmla="*/ 368818 h 605151"/>
                                                                                                  </a:gdLst>
                                                                                                  <a:ahLst/>
                                                                                                  <a:cxnLst>
                                                                                                    <a:cxn ang="0">
                                                                                                      <a:pos x="connsiteX0" y="connsiteY0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" y="connsiteY1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2" y="connsiteY2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3" y="connsiteY3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4" y="connsiteY4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5" y="connsiteY5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6" y="connsiteY6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7" y="connsiteY7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8" y="connsiteY8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9" y="connsiteY9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0" y="connsiteY10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1" y="connsiteY11"/>
                                                                                                    </a:cxn>
                                                                                                  </a:cxnLst>
                                                                                                  <a:rect l="l" t="t" r="r" b="b"/>
                                                                                                  <a:pathLst>
                                                                                                    <a:path w="731958" h="605151">
                                                                                                      <a:moveTo>
                                                                                                        <a:pt x="430" y="368818"/>
                                                                                                      </a:moveTo>
                                                                                                      <a:cubicBezTo>
                                                                                                        <a:pt x="-5920" y="325638"/>
                                                                                                        <a:pt x="60120" y="324368"/>
                                                                                                        <a:pt x="61390" y="269758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62660" y="215148"/>
                                                                                                        <a:pt x="-17350" y="57668"/>
                                                                                                        <a:pt x="8050" y="41158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33450" y="24648"/>
                                                                                                        <a:pt x="123620" y="155458"/>
                                                                                                        <a:pt x="213790" y="170698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303960" y="185938"/>
                                                                                                        <a:pt x="462710" y="160538"/>
                                                                                                        <a:pt x="549070" y="132598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635430" y="104658"/>
                                                                                                        <a:pt x="730680" y="-21072"/>
                                                                                                        <a:pt x="731950" y="3058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733220" y="27188"/>
                                                                                                        <a:pt x="583360" y="199908"/>
                                                                                                        <a:pt x="556690" y="277378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30020" y="354848"/>
                                                                                                        <a:pt x="574470" y="423428"/>
                                                                                                        <a:pt x="571930" y="467878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69390" y="512328"/>
                                                                                                        <a:pt x="580820" y="521218"/>
                                                                                                        <a:pt x="541450" y="544078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02080" y="566938"/>
                                                                                                        <a:pt x="409370" y="607578"/>
                                                                                                        <a:pt x="335710" y="605038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262050" y="602498"/>
                                                                                                        <a:pt x="156640" y="564398"/>
                                                                                                        <a:pt x="99490" y="528838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42340" y="493278"/>
                                                                                                        <a:pt x="6780" y="411998"/>
                                                                                                        <a:pt x="430" y="368818"/>
                                                                                                      </a:cubicBezTo>
                                                                                                      <a:close/>
                                                                                                    </a:path>
                                                                                                  </a:pathLst>
                                                                                                </a:custGeom>
                                                                                                <a:solidFill>
                                                                                                  <a:srgbClr val="000000">
                                                                                                    <a:alpha val="5098"/>
                                                                                                  </a:srgbClr>
                                                                                                </a:solidFill>
                                                                                                <a:ln>
                                                                                                  <a:noFill/>
                                                                                                </a:ln>
                                                                                              </p:spPr>
                                                                                              <p:style>
                                                                                                <a:lnRef idx="2">
                                                                                                  <a:schemeClr val="accent1">
                                                                                                    <a:shade val="50000"/>
                                                                                                  </a:schemeClr>
                                                                                                </a:lnRef>
                                                                                                <a:fillRef idx="1">
                                                                                                  <a:schemeClr val="accent1"/>
                                                                                                </a:fillRef>
                                                                                                <a:effectRef idx="0">
                                                                                                  <a:schemeClr val="accent1"/>
                                                                                                </a:effectRef>
                                                                                                <a:fontRef idx="minor">
                                                                                                  <a:schemeClr val="lt1"/>
                                                                                                </a:fontRef>
                                                                                              </p:style>
                                                                                              <p:txBody>
                                                                                                <a:bodyPr rtlCol="0" anchor="ctr"/>
                                                                                                <a:lstStyle/>
                                                                                                <a:p>
                                                                                                  <a:pPr algn="ctr"/>
                                                                                                  <a:endParaRPr lang="en-AU"/>
                                                                                                </a:p>
                                                                                              </p:txBody>
                                                                                            </p:sp>
                                                                                          </p:grpSp>
                                                                                          <p:sp>
                                                                                            <p:nvSpPr>
                                                                                              <p:cNvPr id="139" name="Freeform 438">
                                                                                                <a:extLst>
                                                                                                  <a:ext uri="{FF2B5EF4-FFF2-40B4-BE49-F238E27FC236}">
                                                                                                    <a16:creationId xmlns:a16="http://schemas.microsoft.com/office/drawing/2014/main" id="{17314DE1-21D9-4D68-82CD-D2936D75883F}"/>
                                                                                                  </a:ext>
                                                                                                </a:extLst>
                                                                                              </p:cNvPr>
                                                                                              <p:cNvSpPr/>
                                                                                              <p:nvPr/>
                                                                                            </p:nvSpPr>
                                                                                            <p:spPr>
                                                                                              <a:xfrm>
                                                                                                <a:off x="7693695" y="1621575"/>
                                                                                                <a:ext cx="497401" cy="1217315"/>
                                                                                              </a:xfrm>
                                                                                              <a:custGeom>
                                                                                                <a:avLst/>
                                                                                                <a:gdLst>
                                                                                                  <a:gd name="connsiteX0" fmla="*/ 2505 w 497401"/>
                                                                                                  <a:gd name="connsiteY0" fmla="*/ 23075 h 1217315"/>
                                                                                                  <a:gd name="connsiteX1" fmla="*/ 148555 w 497401"/>
                                                                                                  <a:gd name="connsiteY1" fmla="*/ 435825 h 1217315"/>
                                                                                                  <a:gd name="connsiteX2" fmla="*/ 161255 w 497401"/>
                                                                                                  <a:gd name="connsiteY2" fmla="*/ 626325 h 1217315"/>
                                                                                                  <a:gd name="connsiteX3" fmla="*/ 300955 w 497401"/>
                                                                                                  <a:gd name="connsiteY3" fmla="*/ 842225 h 1217315"/>
                                                                                                  <a:gd name="connsiteX4" fmla="*/ 104105 w 497401"/>
                                                                                                  <a:gd name="connsiteY4" fmla="*/ 918425 h 1217315"/>
                                                                                                  <a:gd name="connsiteX5" fmla="*/ 281905 w 497401"/>
                                                                                                  <a:gd name="connsiteY5" fmla="*/ 969225 h 1217315"/>
                                                                                                  <a:gd name="connsiteX6" fmla="*/ 402555 w 497401"/>
                                                                                                  <a:gd name="connsiteY6" fmla="*/ 1045425 h 1217315"/>
                                                                                                  <a:gd name="connsiteX7" fmla="*/ 351755 w 497401"/>
                                                                                                  <a:gd name="connsiteY7" fmla="*/ 1210525 h 1217315"/>
                                                                                                  <a:gd name="connsiteX8" fmla="*/ 485105 w 497401"/>
                                                                                                  <a:gd name="connsiteY8" fmla="*/ 1178775 h 1217315"/>
                                                                                                  <a:gd name="connsiteX9" fmla="*/ 491455 w 497401"/>
                                                                                                  <a:gd name="connsiteY9" fmla="*/ 1115275 h 1217315"/>
                                                                                                  <a:gd name="connsiteX10" fmla="*/ 485105 w 497401"/>
                                                                                                  <a:gd name="connsiteY10" fmla="*/ 1045425 h 1217315"/>
                                                                                                  <a:gd name="connsiteX11" fmla="*/ 485105 w 497401"/>
                                                                                                  <a:gd name="connsiteY11" fmla="*/ 893025 h 1217315"/>
                                                                                                  <a:gd name="connsiteX12" fmla="*/ 478755 w 497401"/>
                                                                                                  <a:gd name="connsiteY12" fmla="*/ 664425 h 1217315"/>
                                                                                                  <a:gd name="connsiteX13" fmla="*/ 466055 w 497401"/>
                                                                                                  <a:gd name="connsiteY13" fmla="*/ 385025 h 1217315"/>
                                                                                                  <a:gd name="connsiteX14" fmla="*/ 427955 w 497401"/>
                                                                                                  <a:gd name="connsiteY14" fmla="*/ 226275 h 1217315"/>
                                                                                                  <a:gd name="connsiteX15" fmla="*/ 326355 w 497401"/>
                                                                                                  <a:gd name="connsiteY15" fmla="*/ 124675 h 1217315"/>
                                                                                                  <a:gd name="connsiteX16" fmla="*/ 231105 w 497401"/>
                                                                                                  <a:gd name="connsiteY16" fmla="*/ 111975 h 1217315"/>
                                                                                                  <a:gd name="connsiteX17" fmla="*/ 123155 w 497401"/>
                                                                                                  <a:gd name="connsiteY17" fmla="*/ 92925 h 1217315"/>
                                                                                                  <a:gd name="connsiteX18" fmla="*/ 59655 w 497401"/>
                                                                                                  <a:gd name="connsiteY18" fmla="*/ 54825 h 1217315"/>
                                                                                                  <a:gd name="connsiteX19" fmla="*/ 2505 w 497401"/>
                                                                                                  <a:gd name="connsiteY19" fmla="*/ 23075 h 1217315"/>
                                                                                                </a:gdLst>
                                                                                                <a:ahLst/>
                                                                                                <a:cxnLst>
                                                                                                  <a:cxn ang="0">
                                                                                                    <a:pos x="connsiteX0" y="connsiteY0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" y="connsiteY1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2" y="connsiteY2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3" y="connsiteY3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4" y="connsiteY4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5" y="connsiteY5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6" y="connsiteY6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7" y="connsiteY7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8" y="connsiteY8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9" y="connsiteY9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0" y="connsiteY10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1" y="connsiteY11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2" y="connsiteY12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3" y="connsiteY13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4" y="connsiteY14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5" y="connsiteY15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6" y="connsiteY16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7" y="connsiteY17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8" y="connsiteY18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9" y="connsiteY19"/>
                                                                                                  </a:cxn>
                                                                                                </a:cxnLst>
                                                                                                <a:rect l="l" t="t" r="r" b="b"/>
                                                                                                <a:pathLst>
                                                                                                  <a:path w="497401" h="1217315">
                                                                                                    <a:moveTo>
                                                                                                      <a:pt x="2505" y="23075"/>
                                                                                                    </a:moveTo>
                                                                                                    <a:cubicBezTo>
                                                                                                      <a:pt x="17322" y="86575"/>
                                                                                                      <a:pt x="122097" y="335283"/>
                                                                                                      <a:pt x="148555" y="43582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75013" y="536367"/>
                                                                                                      <a:pt x="135855" y="558592"/>
                                                                                                      <a:pt x="161255" y="62632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86655" y="694058"/>
                                                                                                      <a:pt x="310480" y="793542"/>
                                                                                                      <a:pt x="300955" y="84222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291430" y="890908"/>
                                                                                                      <a:pt x="107280" y="897258"/>
                                                                                                      <a:pt x="104105" y="91842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00930" y="939592"/>
                                                                                                      <a:pt x="232163" y="948058"/>
                                                                                                      <a:pt x="281905" y="96922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331647" y="990392"/>
                                                                                                      <a:pt x="390913" y="1005208"/>
                                                                                                      <a:pt x="402555" y="104542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414197" y="1085642"/>
                                                                                                      <a:pt x="337997" y="1188300"/>
                                                                                                      <a:pt x="351755" y="121052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365513" y="1232750"/>
                                                                                                      <a:pt x="461822" y="1194650"/>
                                                                                                      <a:pt x="485105" y="117877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508388" y="1162900"/>
                                                                                                      <a:pt x="491455" y="1137500"/>
                                                                                                      <a:pt x="491455" y="111527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491455" y="1093050"/>
                                                                                                      <a:pt x="486163" y="1082467"/>
                                                                                                      <a:pt x="485105" y="104542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484047" y="1008383"/>
                                                                                                      <a:pt x="486163" y="956525"/>
                                                                                                      <a:pt x="485105" y="89302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484047" y="829525"/>
                                                                                                      <a:pt x="481930" y="749092"/>
                                                                                                      <a:pt x="478755" y="66442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475580" y="579758"/>
                                                                                                      <a:pt x="474522" y="458050"/>
                                                                                                      <a:pt x="466055" y="38502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457588" y="312000"/>
                                                                                                      <a:pt x="451238" y="269667"/>
                                                                                                      <a:pt x="427955" y="22627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404672" y="182883"/>
                                                                                                      <a:pt x="359163" y="143725"/>
                                                                                                      <a:pt x="326355" y="12467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293547" y="105625"/>
                                                                                                      <a:pt x="264972" y="117267"/>
                                                                                                      <a:pt x="231105" y="11197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97238" y="106683"/>
                                                                                                      <a:pt x="151730" y="102450"/>
                                                                                                      <a:pt x="123155" y="9292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94580" y="83400"/>
                                                                                                      <a:pt x="76588" y="63292"/>
                                                                                                      <a:pt x="59655" y="5482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42722" y="46358"/>
                                                                                                      <a:pt x="-12312" y="-40425"/>
                                                                                                      <a:pt x="2505" y="23075"/>
                                                                                                    </a:cubicBezTo>
                                                                                                    <a:close/>
                                                                                                  </a:path>
                                                                                                </a:pathLst>
                                                                                              </a:custGeom>
                                                                                              <a:solidFill>
                                                                                                <a:srgbClr val="000000">
                                                                                                  <a:alpha val="5098"/>
                                                                                                </a:srgbClr>
                                                                                              </a:solidFill>
                                                                                              <a:ln>
                                                                                                <a:noFill/>
                                                                                              </a:ln>
                                                                                            </p:spPr>
                                                                                            <p:style>
                                                                                              <a:lnRef idx="2">
                                                                                                <a:schemeClr val="accent1">
                                                                                                  <a:shade val="50000"/>
                                                                                                </a:schemeClr>
                                                                                              </a:lnRef>
                                                                                              <a:fillRef idx="1">
                                                                                                <a:schemeClr val="accent1"/>
                                                                                              </a:fillRef>
                                                                                              <a:effectRef idx="0">
                                                                                                <a:schemeClr val="accent1"/>
                                                                                              </a:effectRef>
                                                                                              <a:fontRef idx="minor">
                                                                                                <a:schemeClr val="lt1"/>
                                                                                              </a:fontRef>
                                                                                            </p:style>
                                                                                            <p:txBody>
                                                                                              <a:bodyPr rtlCol="0" anchor="ctr"/>
                                                                                              <a:lstStyle/>
                                                                                              <a:p>
                                                                                                <a:pPr algn="ctr"/>
                                                                                                <a:endParaRPr lang="en-AU"/>
                                                                                              </a:p>
                                                                                            </p:txBody>
                                                                                          </p:sp>
                                                                                        </p:grpSp>
                                                                                        <p:sp>
                                                                                          <p:nvSpPr>
                                                                                            <p:cNvPr id="137" name="Freeform 436">
                                                                                              <a:extLst>
                                                                                                <a:ext uri="{FF2B5EF4-FFF2-40B4-BE49-F238E27FC236}">
                                                                                                  <a16:creationId xmlns:a16="http://schemas.microsoft.com/office/drawing/2014/main" id="{7A18EAFD-C9B0-4198-8A92-1C01B6C557B6}"/>
                                                                                                </a:ext>
                                                                                              </a:extLst>
                                                                                            </p:cNvPr>
                                                                                            <p:cNvSpPr/>
                                                                                            <p:nvPr/>
                                                                                          </p:nvSpPr>
                                                                                          <p:spPr>
                                                                                            <a:xfrm>
                                                                                              <a:off x="7034927" y="2289747"/>
                                                                                              <a:ext cx="556188" cy="219854"/>
                                                                                            </a:xfrm>
                                                                                            <a:custGeom>
                                                                                              <a:avLst/>
                                                                                              <a:gdLst>
                                                                                                <a:gd name="connsiteX0" fmla="*/ 7223 w 556188"/>
                                                                                                <a:gd name="connsiteY0" fmla="*/ 2603 h 219854"/>
                                                                                                <a:gd name="connsiteX1" fmla="*/ 242173 w 556188"/>
                                                                                                <a:gd name="connsiteY1" fmla="*/ 28003 h 219854"/>
                                                                                                <a:gd name="connsiteX2" fmla="*/ 464423 w 556188"/>
                                                                                                <a:gd name="connsiteY2" fmla="*/ 72453 h 219854"/>
                                                                                                <a:gd name="connsiteX3" fmla="*/ 553323 w 556188"/>
                                                                                                <a:gd name="connsiteY3" fmla="*/ 148653 h 219854"/>
                                                                                                <a:gd name="connsiteX4" fmla="*/ 369173 w 556188"/>
                                                                                                <a:gd name="connsiteY4" fmla="*/ 218503 h 219854"/>
                                                                                                <a:gd name="connsiteX5" fmla="*/ 172323 w 556188"/>
                                                                                                <a:gd name="connsiteY5" fmla="*/ 186753 h 219854"/>
                                                                                                <a:gd name="connsiteX6" fmla="*/ 70723 w 556188"/>
                                                                                                <a:gd name="connsiteY6" fmla="*/ 91503 h 219854"/>
                                                                                                <a:gd name="connsiteX7" fmla="*/ 7223 w 556188"/>
                                                                                                <a:gd name="connsiteY7" fmla="*/ 2603 h 219854"/>
                                                                                              </a:gdLst>
                                                                                              <a:ahLst/>
                                                                                              <a:cxnLst>
                                                                                                <a:cxn ang="0">
                                                                                                  <a:pos x="connsiteX0" y="connsiteY0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" y="connsiteY1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2" y="connsiteY2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3" y="connsiteY3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4" y="connsiteY4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5" y="connsiteY5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6" y="connsiteY6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7" y="connsiteY7"/>
                                                                                                </a:cxn>
                                                                                              </a:cxnLst>
                                                                                              <a:rect l="l" t="t" r="r" b="b"/>
                                                                                              <a:pathLst>
                                                                                                <a:path w="556188" h="219854">
                                                                                                  <a:moveTo>
                                                                                                    <a:pt x="7223" y="2603"/>
                                                                                                  </a:moveTo>
                                                                                                  <a:cubicBezTo>
                                                                                                    <a:pt x="35798" y="-7980"/>
                                                                                                    <a:pt x="165973" y="16361"/>
                                                                                                    <a:pt x="242173" y="28003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318373" y="39645"/>
                                                                                                    <a:pt x="412565" y="52345"/>
                                                                                                    <a:pt x="464423" y="72453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516281" y="92561"/>
                                                                                                    <a:pt x="569198" y="124311"/>
                                                                                                    <a:pt x="553323" y="148653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537448" y="172995"/>
                                                                                                    <a:pt x="432673" y="212153"/>
                                                                                                    <a:pt x="369173" y="218503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305673" y="224853"/>
                                                                                                    <a:pt x="222065" y="207920"/>
                                                                                                    <a:pt x="172323" y="186753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22581" y="165586"/>
                                                                                                    <a:pt x="99298" y="122195"/>
                                                                                                    <a:pt x="70723" y="91503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42148" y="60811"/>
                                                                                                    <a:pt x="-21352" y="13186"/>
                                                                                                    <a:pt x="7223" y="2603"/>
                                                                                                  </a:cubicBezTo>
                                                                                                  <a:close/>
                                                                                                </a:path>
                                                                                              </a:pathLst>
                                                                                            </a:custGeom>
                                                                                            <a:solidFill>
                                                                                              <a:srgbClr val="000000">
                                                                                                <a:alpha val="5098"/>
                                                                                              </a:srgbClr>
                                                                                            </a:solidFill>
                                                                                            <a:ln>
                                                                                              <a:noFill/>
                                                                                            </a:ln>
                                                                                          </p:spPr>
                                                                                          <p:style>
                                                                                            <a:lnRef idx="2">
                                                                                              <a:schemeClr val="accent1">
                                                                                                <a:shade val="50000"/>
                                                                                              </a:schemeClr>
                                                                                            </a:lnRef>
                                                                                            <a:fillRef idx="1">
                                                                                              <a:schemeClr val="accent1"/>
                                                                                            </a:fillRef>
                                                                                            <a:effectRef idx="0">
                                                                                              <a:schemeClr val="accent1"/>
                                                                                            </a:effectRef>
                                                                                            <a:fontRef idx="minor">
                                                                                              <a:schemeClr val="lt1"/>
                                                                                            </a:fontRef>
                                                                                          </p:style>
                                                                                          <p:txBody>
                                                                                            <a:bodyPr rtlCol="0" anchor="ctr"/>
                                                                                            <a:lstStyle/>
                                                                                            <a:p>
                                                                                              <a:pPr algn="ctr"/>
                                                                                              <a:endParaRPr lang="en-AU"/>
                                                                                            </a:p>
                                                                                          </p:txBody>
                                                                                        </p:sp>
                                                                                      </p:grpSp>
                                                                                      <p:sp>
                                                                                        <p:nvSpPr>
                                                                                          <p:cNvPr id="135" name="Freeform 434">
                                                                                            <a:extLst>
                                                                                              <a:ext uri="{FF2B5EF4-FFF2-40B4-BE49-F238E27FC236}">
                                                                                                <a16:creationId xmlns:a16="http://schemas.microsoft.com/office/drawing/2014/main" id="{7204B461-8C71-4306-B411-9F2D4C8AC864}"/>
                                                                                              </a:ext>
                                                                                            </a:extLst>
                                                                                          </p:cNvPr>
                                                                                          <p:cNvSpPr/>
                                                                                          <p:nvPr/>
                                                                                        </p:nvSpPr>
                                                                                        <p:spPr>
                                                                                          <a:xfrm>
                                                                                            <a:off x="6497825" y="3038326"/>
                                                                                            <a:ext cx="141104" cy="576929"/>
                                                                                          </a:xfrm>
                                                                                          <a:custGeom>
                                                                                            <a:avLst/>
                                                                                            <a:gdLst>
                                                                                              <a:gd name="connsiteX0" fmla="*/ 7750 w 141104"/>
                                                                                              <a:gd name="connsiteY0" fmla="*/ 149 h 576929"/>
                                                                                              <a:gd name="connsiteX1" fmla="*/ 74425 w 141104"/>
                                                                                              <a:gd name="connsiteY1" fmla="*/ 162074 h 576929"/>
                                                                                              <a:gd name="connsiteX2" fmla="*/ 141100 w 141104"/>
                                                                                              <a:gd name="connsiteY2" fmla="*/ 339874 h 576929"/>
                                                                                              <a:gd name="connsiteX3" fmla="*/ 71250 w 141104"/>
                                                                                              <a:gd name="connsiteY3" fmla="*/ 250974 h 576929"/>
                                                                                              <a:gd name="connsiteX4" fmla="*/ 49025 w 141104"/>
                                                                                              <a:gd name="connsiteY4" fmla="*/ 285899 h 576929"/>
                                                                                              <a:gd name="connsiteX5" fmla="*/ 77600 w 141104"/>
                                                                                              <a:gd name="connsiteY5" fmla="*/ 470049 h 576929"/>
                                                                                              <a:gd name="connsiteX6" fmla="*/ 115700 w 141104"/>
                                                                                              <a:gd name="connsiteY6" fmla="*/ 574824 h 576929"/>
                                                                                              <a:gd name="connsiteX7" fmla="*/ 45850 w 141104"/>
                                                                                              <a:gd name="connsiteY7" fmla="*/ 377974 h 576929"/>
                                                                                              <a:gd name="connsiteX8" fmla="*/ 7750 w 141104"/>
                                                                                              <a:gd name="connsiteY8" fmla="*/ 190649 h 576929"/>
                                                                                              <a:gd name="connsiteX9" fmla="*/ 7750 w 141104"/>
                                                                                              <a:gd name="connsiteY9" fmla="*/ 149 h 576929"/>
                                                                                            </a:gdLst>
                                                                                            <a:ahLst/>
                                                                                            <a:cxnLst>
                                                                                              <a:cxn ang="0">
                                                                                                <a:pos x="connsiteX0" y="connsiteY0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" y="connsiteY1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2" y="connsiteY2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3" y="connsiteY3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4" y="connsiteY4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5" y="connsiteY5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6" y="connsiteY6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7" y="connsiteY7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8" y="connsiteY8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9" y="connsiteY9"/>
                                                                                              </a:cxn>
                                                                                            </a:cxnLst>
                                                                                            <a:rect l="l" t="t" r="r" b="b"/>
                                                                                            <a:pathLst>
                                                                                              <a:path w="141104" h="576929">
                                                                                                <a:moveTo>
                                                                                                  <a:pt x="7750" y="149"/>
                                                                                                </a:moveTo>
                                                                                                <a:cubicBezTo>
                                                                                                  <a:pt x="18862" y="-4613"/>
                                                                                                  <a:pt x="52200" y="105453"/>
                                                                                                  <a:pt x="74425" y="162074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96650" y="218695"/>
                                                                                                  <a:pt x="141629" y="325057"/>
                                                                                                  <a:pt x="141100" y="339874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140571" y="354691"/>
                                                                                                  <a:pt x="86596" y="259970"/>
                                                                                                  <a:pt x="71250" y="250974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55904" y="241978"/>
                                                                                                  <a:pt x="47967" y="249387"/>
                                                                                                  <a:pt x="49025" y="285899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50083" y="322411"/>
                                                                                                  <a:pt x="66488" y="421895"/>
                                                                                                  <a:pt x="77600" y="470049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88713" y="518203"/>
                                                                                                  <a:pt x="120992" y="590170"/>
                                                                                                  <a:pt x="115700" y="574824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110408" y="559478"/>
                                                                                                  <a:pt x="63842" y="442003"/>
                                                                                                  <a:pt x="45850" y="377974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27858" y="313945"/>
                                                                                                  <a:pt x="17275" y="247270"/>
                                                                                                  <a:pt x="7750" y="190649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-1775" y="134028"/>
                                                                                                  <a:pt x="-3362" y="4911"/>
                                                                                                  <a:pt x="7750" y="149"/>
                                                                                                </a:cubicBezTo>
                                                                                                <a:close/>
                                                                                              </a:path>
                                                                                            </a:pathLst>
                                                                                          </a:custGeom>
                                                                                          <a:solidFill>
                                                                                            <a:srgbClr val="000000">
                                                                                              <a:alpha val="5098"/>
                                                                                            </a:srgbClr>
                                                                                          </a:solidFill>
                                                                                          <a:ln>
                                                                                            <a:noFill/>
                                                                                          </a:ln>
                                                                                        </p:spPr>
                                                                                        <p:style>
                                                                                          <a:lnRef idx="2">
                                                                                            <a:schemeClr val="accent1">
                                                                                              <a:shade val="50000"/>
                                                                                            </a:schemeClr>
                                                                                          </a:lnRef>
                                                                                          <a:fillRef idx="1">
                                                                                            <a:schemeClr val="accent1"/>
                                                                                          </a:fillRef>
                                                                                          <a:effectRef idx="0">
                                                                                            <a:schemeClr val="accent1"/>
                                                                                          </a:effectRef>
                                                                                          <a:fontRef idx="minor">
                                                                                            <a:schemeClr val="lt1"/>
                                                                                          </a:fontRef>
                                                                                        </p:style>
                                                                                        <p:txBody>
                                                                                          <a:bodyPr rtlCol="0" anchor="ctr"/>
                                                                                          <a:lstStyle/>
                                                                                          <a:p>
                                                                                            <a:pPr algn="ctr"/>
                                                                                            <a:endParaRPr lang="en-AU"/>
                                                                                          </a:p>
                                                                                        </p:txBody>
                                                                                      </p:sp>
                                                                                    </p:grpSp>
                                                                                    <p:sp>
                                                                                      <p:nvSpPr>
                                                                                        <p:cNvPr id="133" name="Freeform 432">
                                                                                          <a:extLst>
                                                                                            <a:ext uri="{FF2B5EF4-FFF2-40B4-BE49-F238E27FC236}">
                                                                                              <a16:creationId xmlns:a16="http://schemas.microsoft.com/office/drawing/2014/main" id="{BBA2833A-AE1E-4F72-A0FB-02CACE781654}"/>
                                                                                            </a:ext>
                                                                                          </a:extLst>
                                                                                        </p:cNvPr>
                                                                                        <p:cNvSpPr/>
                                                                                        <p:nvPr/>
                                                                                      </p:nvSpPr>
                                                                                      <p:spPr>
                                                                                        <a:xfrm>
                                                                                          <a:off x="6689542" y="3730394"/>
                                                                                          <a:ext cx="125677" cy="248318"/>
                                                                                        </a:xfrm>
                                                                                        <a:custGeom>
                                                                                          <a:avLst/>
                                                                                          <a:gdLst>
                                                                                            <a:gd name="connsiteX0" fmla="*/ 57333 w 125677"/>
                                                                                            <a:gd name="connsiteY0" fmla="*/ 231 h 248318"/>
                                                                                            <a:gd name="connsiteX1" fmla="*/ 95433 w 125677"/>
                                                                                            <a:gd name="connsiteY1" fmla="*/ 158981 h 248318"/>
                                                                                            <a:gd name="connsiteX2" fmla="*/ 124008 w 125677"/>
                                                                                            <a:gd name="connsiteY2" fmla="*/ 247881 h 248318"/>
                                                                                            <a:gd name="connsiteX3" fmla="*/ 44633 w 125677"/>
                                                                                            <a:gd name="connsiteY3" fmla="*/ 124056 h 248318"/>
                                                                                            <a:gd name="connsiteX4" fmla="*/ 183 w 125677"/>
                                                                                            <a:gd name="connsiteY4" fmla="*/ 35156 h 248318"/>
                                                                                            <a:gd name="connsiteX5" fmla="*/ 60508 w 125677"/>
                                                                                            <a:gd name="connsiteY5" fmla="*/ 120881 h 248318"/>
                                                                                            <a:gd name="connsiteX6" fmla="*/ 57333 w 125677"/>
                                                                                            <a:gd name="connsiteY6" fmla="*/ 231 h 248318"/>
                                                                                          </a:gdLst>
                                                                                          <a:ahLst/>
                                                                                          <a:cxnLst>
                                                                                            <a:cxn ang="0">
                                                                                              <a:pos x="connsiteX0" y="connsiteY0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" y="connsiteY1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2" y="connsiteY2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3" y="connsiteY3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4" y="connsiteY4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5" y="connsiteY5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6" y="connsiteY6"/>
                                                                                            </a:cxn>
                                                                                          </a:cxnLst>
                                                                                          <a:rect l="l" t="t" r="r" b="b"/>
                                                                                          <a:pathLst>
                                                                                            <a:path w="125677" h="248318">
                                                                                              <a:moveTo>
                                                                                                <a:pt x="57333" y="231"/>
                                                                                              </a:moveTo>
                                                                                              <a:cubicBezTo>
                                                                                                <a:pt x="63154" y="6581"/>
                                                                                                <a:pt x="84321" y="117706"/>
                                                                                                <a:pt x="95433" y="158981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06545" y="200256"/>
                                                                                                <a:pt x="132475" y="253702"/>
                                                                                                <a:pt x="124008" y="247881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15541" y="242060"/>
                                                                                                <a:pt x="65271" y="159510"/>
                                                                                                <a:pt x="44633" y="124056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23995" y="88602"/>
                                                                                                <a:pt x="-2463" y="35685"/>
                                                                                                <a:pt x="183" y="35156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2829" y="34627"/>
                                                                                                <a:pt x="52041" y="121410"/>
                                                                                                <a:pt x="60508" y="120881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68975" y="120352"/>
                                                                                                <a:pt x="51512" y="-6119"/>
                                                                                                <a:pt x="57333" y="231"/>
                                                                                              </a:cubicBezTo>
                                                                                              <a:close/>
                                                                                            </a:path>
                                                                                          </a:pathLst>
                                                                                        </a:custGeom>
                                                                                        <a:solidFill>
                                                                                          <a:srgbClr val="000000">
                                                                                            <a:alpha val="5098"/>
                                                                                          </a:srgbClr>
                                                                                        </a:solidFill>
                                                                                        <a:ln>
                                                                                          <a:noFill/>
                                                                                        </a:ln>
                                                                                      </p:spPr>
                                                                                      <p:style>
                                                                                        <a:lnRef idx="2">
                                                                                          <a:schemeClr val="accent1">
                                                                                            <a:shade val="50000"/>
                                                                                          </a:schemeClr>
                                                                                        </a:lnRef>
                                                                                        <a:fillRef idx="1">
                                                                                          <a:schemeClr val="accent1"/>
                                                                                        </a:fillRef>
                                                                                        <a:effectRef idx="0">
                                                                                          <a:schemeClr val="accent1"/>
                                                                                        </a:effectRef>
                                                                                        <a:fontRef idx="minor">
                                                                                          <a:schemeClr val="lt1"/>
                                                                                        </a:fontRef>
                                                                                      </p:style>
                                                                                      <p:txBody>
                                                                                        <a:bodyPr rtlCol="0" anchor="ctr"/>
                                                                                        <a:lstStyle/>
                                                                                        <a:p>
                                                                                          <a:pPr algn="ctr"/>
                                                                                          <a:endParaRPr lang="en-AU"/>
                                                                                        </a:p>
                                                                                      </p:txBody>
                                                                                    </p:sp>
                                                                                  </p:grpSp>
                                                                                  <p:sp>
                                                                                    <p:nvSpPr>
                                                                                      <p:cNvPr id="131" name="Freeform 430">
                                                                                        <a:extLst>
                                                                                          <a:ext uri="{FF2B5EF4-FFF2-40B4-BE49-F238E27FC236}">
                                                                                            <a16:creationId xmlns:a16="http://schemas.microsoft.com/office/drawing/2014/main" id="{6930247A-A324-4C52-81ED-66F99F8C7773}"/>
                                                                                          </a:ext>
                                                                                        </a:extLst>
                                                                                      </p:cNvPr>
                                                                                      <p:cNvSpPr/>
                                                                                      <p:nvPr/>
                                                                                    </p:nvSpPr>
                                                                                    <p:spPr>
                                                                                      <a:xfrm>
                                                                                        <a:off x="6644474" y="2939691"/>
                                                                                        <a:ext cx="327900" cy="638660"/>
                                                                                      </a:xfrm>
                                                                                      <a:custGeom>
                                                                                        <a:avLst/>
                                                                                        <a:gdLst>
                                                                                          <a:gd name="connsiteX0" fmla="*/ 318301 w 327900"/>
                                                                                          <a:gd name="connsiteY0" fmla="*/ 359 h 638660"/>
                                                                                          <a:gd name="connsiteX1" fmla="*/ 315126 w 327900"/>
                                                                                          <a:gd name="connsiteY1" fmla="*/ 136884 h 638660"/>
                                                                                          <a:gd name="connsiteX2" fmla="*/ 232576 w 327900"/>
                                                                                          <a:gd name="connsiteY2" fmla="*/ 298809 h 638660"/>
                                                                                          <a:gd name="connsiteX3" fmla="*/ 169076 w 327900"/>
                                                                                          <a:gd name="connsiteY3" fmla="*/ 441684 h 638660"/>
                                                                                          <a:gd name="connsiteX4" fmla="*/ 73826 w 327900"/>
                                                                                          <a:gd name="connsiteY4" fmla="*/ 530584 h 638660"/>
                                                                                          <a:gd name="connsiteX5" fmla="*/ 801 w 327900"/>
                                                                                          <a:gd name="connsiteY5" fmla="*/ 638534 h 638660"/>
                                                                                          <a:gd name="connsiteX6" fmla="*/ 121451 w 327900"/>
                                                                                          <a:gd name="connsiteY6" fmla="*/ 508359 h 638660"/>
                                                                                          <a:gd name="connsiteX7" fmla="*/ 210351 w 327900"/>
                                                                                          <a:gd name="connsiteY7" fmla="*/ 413109 h 638660"/>
                                                                                          <a:gd name="connsiteX8" fmla="*/ 264326 w 327900"/>
                                                                                          <a:gd name="connsiteY8" fmla="*/ 282934 h 638660"/>
                                                                                          <a:gd name="connsiteX9" fmla="*/ 324651 w 327900"/>
                                                                                          <a:gd name="connsiteY9" fmla="*/ 178159 h 638660"/>
                                                                                          <a:gd name="connsiteX10" fmla="*/ 318301 w 327900"/>
                                                                                          <a:gd name="connsiteY10" fmla="*/ 359 h 638660"/>
                                                                                        </a:gdLst>
                                                                                        <a:ahLst/>
                                                                                        <a:cxnLst>
                                                                                          <a:cxn ang="0">
                                                                                            <a:pos x="connsiteX0" y="connsiteY0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1" y="connsiteY1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2" y="connsiteY2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3" y="connsiteY3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4" y="connsiteY4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5" y="connsiteY5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6" y="connsiteY6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7" y="connsiteY7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8" y="connsiteY8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9" y="connsiteY9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10" y="connsiteY10"/>
                                                                                          </a:cxn>
                                                                                        </a:cxnLst>
                                                                                        <a:rect l="l" t="t" r="r" b="b"/>
                                                                                        <a:pathLst>
                                                                                          <a:path w="327900" h="638660">
                                                                                            <a:moveTo>
                                                                                              <a:pt x="318301" y="359"/>
                                                                                            </a:moveTo>
                                                                                            <a:cubicBezTo>
                                                                                              <a:pt x="316714" y="-6520"/>
                                                                                              <a:pt x="329414" y="87142"/>
                                                                                              <a:pt x="315126" y="136884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300838" y="186626"/>
                                                                                              <a:pt x="256918" y="248009"/>
                                                                                              <a:pt x="232576" y="298809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208234" y="349609"/>
                                                                                              <a:pt x="195534" y="403055"/>
                                                                                              <a:pt x="169076" y="441684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142618" y="480313"/>
                                                                                              <a:pt x="101872" y="497776"/>
                                                                                              <a:pt x="73826" y="530584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45780" y="563392"/>
                                                                                              <a:pt x="-7136" y="642238"/>
                                                                                              <a:pt x="801" y="638534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8738" y="634830"/>
                                                                                              <a:pt x="121451" y="508359"/>
                                                                                              <a:pt x="121451" y="508359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156376" y="470788"/>
                                                                                              <a:pt x="186539" y="450680"/>
                                                                                              <a:pt x="210351" y="413109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234163" y="375538"/>
                                                                                              <a:pt x="245276" y="322092"/>
                                                                                              <a:pt x="264326" y="282934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283376" y="243776"/>
                                                                                              <a:pt x="315126" y="225255"/>
                                                                                              <a:pt x="324651" y="178159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334176" y="131063"/>
                                                                                              <a:pt x="319888" y="7238"/>
                                                                                              <a:pt x="318301" y="359"/>
                                                                                            </a:cubicBezTo>
                                                                                            <a:close/>
                                                                                          </a:path>
                                                                                        </a:pathLst>
                                                                                      </a:custGeom>
                                                                                      <a:solidFill>
                                                                                        <a:srgbClr val="000000">
                                                                                          <a:alpha val="20000"/>
                                                                                        </a:srgbClr>
                                                                                      </a:solidFill>
                                                                                      <a:ln>
                                                                                        <a:noFill/>
                                                                                      </a:ln>
                                                                                    </p:spPr>
                                                                                    <p:style>
                                                                                      <a:lnRef idx="2">
                                                                                        <a:schemeClr val="accent1">
                                                                                          <a:shade val="50000"/>
                                                                                        </a:schemeClr>
                                                                                      </a:lnRef>
                                                                                      <a:fillRef idx="1">
                                                                                        <a:schemeClr val="accent1"/>
                                                                                      </a:fillRef>
                                                                                      <a:effectRef idx="0">
                                                                                        <a:schemeClr val="accent1"/>
                                                                                      </a:effectRef>
                                                                                      <a:fontRef idx="minor">
                                                                                        <a:schemeClr val="lt1"/>
                                                                                      </a:fontRef>
                                                                                    </p:style>
                                                                                    <p:txBody>
                                                                                      <a:bodyPr rtlCol="0" anchor="ctr"/>
                                                                                      <a:lstStyle/>
                                                                                      <a:p>
                                                                                        <a:pPr algn="ctr"/>
                                                                                        <a:endParaRPr lang="en-AU"/>
                                                                                      </a:p>
                                                                                    </p:txBody>
                                                                                  </p:sp>
                                                                                </p:grpSp>
                                                                                <p:sp>
                                                                                  <p:nvSpPr>
                                                                                    <p:cNvPr id="129" name="Freeform 428">
                                                                                      <a:extLst>
                                                                                        <a:ext uri="{FF2B5EF4-FFF2-40B4-BE49-F238E27FC236}">
                                                                                          <a16:creationId xmlns:a16="http://schemas.microsoft.com/office/drawing/2014/main" id="{7AF92738-ED6D-4B72-9B72-D2B52861B365}"/>
                                                                                        </a:ext>
                                                                                      </a:extLst>
                                                                                    </p:cNvPr>
                                                                                    <p:cNvSpPr/>
                                                                                    <p:nvPr/>
                                                                                  </p:nvSpPr>
                                                                                  <p:spPr>
                                                                                    <a:xfrm>
                                                                                      <a:off x="6030769" y="3641443"/>
                                                                                      <a:ext cx="566881" cy="243853"/>
                                                                                    </a:xfrm>
                                                                                    <a:custGeom>
                                                                                      <a:avLst/>
                                                                                      <a:gdLst>
                                                                                        <a:gd name="connsiteX0" fmla="*/ 1731 w 566881"/>
                                                                                        <a:gd name="connsiteY0" fmla="*/ 181257 h 243853"/>
                                                                                        <a:gd name="connsiteX1" fmla="*/ 195406 w 566881"/>
                                                                                        <a:gd name="connsiteY1" fmla="*/ 222532 h 243853"/>
                                                                                        <a:gd name="connsiteX2" fmla="*/ 338281 w 566881"/>
                                                                                        <a:gd name="connsiteY2" fmla="*/ 197132 h 243853"/>
                                                                                        <a:gd name="connsiteX3" fmla="*/ 439881 w 566881"/>
                                                                                        <a:gd name="connsiteY3" fmla="*/ 139982 h 243853"/>
                                                                                        <a:gd name="connsiteX4" fmla="*/ 528781 w 566881"/>
                                                                                        <a:gd name="connsiteY4" fmla="*/ 63782 h 243853"/>
                                                                                        <a:gd name="connsiteX5" fmla="*/ 566881 w 566881"/>
                                                                                        <a:gd name="connsiteY5" fmla="*/ 282 h 243853"/>
                                                                                        <a:gd name="connsiteX6" fmla="*/ 528781 w 566881"/>
                                                                                        <a:gd name="connsiteY6" fmla="*/ 89182 h 243853"/>
                                                                                        <a:gd name="connsiteX7" fmla="*/ 395431 w 566881"/>
                                                                                        <a:gd name="connsiteY7" fmla="*/ 187607 h 243853"/>
                                                                                        <a:gd name="connsiteX8" fmla="*/ 211281 w 566881"/>
                                                                                        <a:gd name="connsiteY8" fmla="*/ 241582 h 243853"/>
                                                                                        <a:gd name="connsiteX9" fmla="*/ 106506 w 566881"/>
                                                                                        <a:gd name="connsiteY9" fmla="*/ 228882 h 243853"/>
                                                                                        <a:gd name="connsiteX10" fmla="*/ 1731 w 566881"/>
                                                                                        <a:gd name="connsiteY10" fmla="*/ 181257 h 243853"/>
                                                                                      </a:gdLst>
                                                                                      <a:ahLst/>
                                                                                      <a:cxnLst>
                                                                                        <a:cxn ang="0">
                                                                                          <a:pos x="connsiteX0" y="connsiteY0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1" y="connsiteY1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2" y="connsiteY2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3" y="connsiteY3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4" y="connsiteY4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5" y="connsiteY5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6" y="connsiteY6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7" y="connsiteY7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8" y="connsiteY8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9" y="connsiteY9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10" y="connsiteY10"/>
                                                                                        </a:cxn>
                                                                                      </a:cxnLst>
                                                                                      <a:rect l="l" t="t" r="r" b="b"/>
                                                                                      <a:pathLst>
                                                                                        <a:path w="566881" h="243853">
                                                                                          <a:moveTo>
                                                                                            <a:pt x="1731" y="181257"/>
                                                                                          </a:moveTo>
                                                                                          <a:cubicBezTo>
                                                                                            <a:pt x="16548" y="180199"/>
                                                                                            <a:pt x="139314" y="219886"/>
                                                                                            <a:pt x="195406" y="222532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251498" y="225178"/>
                                                                                            <a:pt x="297535" y="210890"/>
                                                                                            <a:pt x="338281" y="197132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379027" y="183374"/>
                                                                                            <a:pt x="408131" y="162207"/>
                                                                                            <a:pt x="439881" y="139982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471631" y="117757"/>
                                                                                            <a:pt x="507614" y="87065"/>
                                                                                            <a:pt x="528781" y="63782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549948" y="40499"/>
                                                                                            <a:pt x="566881" y="-3951"/>
                                                                                            <a:pt x="566881" y="282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566881" y="4515"/>
                                                                                            <a:pt x="557356" y="57961"/>
                                                                                            <a:pt x="528781" y="89182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500206" y="120403"/>
                                                                                            <a:pt x="448348" y="162207"/>
                                                                                            <a:pt x="395431" y="187607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342514" y="213007"/>
                                                                                            <a:pt x="259435" y="234703"/>
                                                                                            <a:pt x="211281" y="241582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163127" y="248461"/>
                                                                                            <a:pt x="141960" y="238407"/>
                                                                                            <a:pt x="106506" y="228882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71052" y="219357"/>
                                                                                            <a:pt x="-13086" y="182315"/>
                                                                                            <a:pt x="1731" y="181257"/>
                                                                                          </a:cubicBezTo>
                                                                                          <a:close/>
                                                                                        </a:path>
                                                                                      </a:pathLst>
                                                                                    </a:custGeom>
                                                                                    <a:solidFill>
                                                                                      <a:srgbClr val="000000">
                                                                                        <a:alpha val="20000"/>
                                                                                      </a:srgbClr>
                                                                                    </a:solidFill>
                                                                                    <a:ln>
                                                                                      <a:noFill/>
                                                                                    </a:ln>
                                                                                  </p:spPr>
                                                                                  <p:style>
                                                                                    <a:lnRef idx="2">
                                                                                      <a:schemeClr val="accent1">
                                                                                        <a:shade val="50000"/>
                                                                                      </a:schemeClr>
                                                                                    </a:lnRef>
                                                                                    <a:fillRef idx="1">
                                                                                      <a:schemeClr val="accent1"/>
                                                                                    </a:fillRef>
                                                                                    <a:effectRef idx="0">
                                                                                      <a:schemeClr val="accent1"/>
                                                                                    </a:effectRef>
                                                                                    <a:fontRef idx="minor">
                                                                                      <a:schemeClr val="lt1"/>
                                                                                    </a:fontRef>
                                                                                  </p:style>
                                                                                  <p:txBody>
                                                                                    <a:bodyPr rtlCol="0" anchor="ctr"/>
                                                                                    <a:lstStyle/>
                                                                                    <a:p>
                                                                                      <a:pPr algn="ctr"/>
                                                                                      <a:endParaRPr lang="en-AU"/>
                                                                                    </a:p>
                                                                                  </p:txBody>
                                                                                </p:sp>
                                                                              </p:grpSp>
                                                                              <p:sp>
                                                                                <p:nvSpPr>
                                                                                  <p:cNvPr id="127" name="Freeform 426">
                                                                                    <a:extLst>
                                                                                      <a:ext uri="{FF2B5EF4-FFF2-40B4-BE49-F238E27FC236}">
                                                                                        <a16:creationId xmlns:a16="http://schemas.microsoft.com/office/drawing/2014/main" id="{50E5320B-B51F-436C-80F4-B217A8B8848F}"/>
                                                                                      </a:ext>
                                                                                    </a:extLst>
                                                                                  </p:cNvPr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8111612" y="2719378"/>
                                                                                    <a:ext cx="342163" cy="598301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341826 w 342163"/>
                                                                                      <a:gd name="connsiteY0" fmla="*/ 10 h 598301"/>
                                                                                      <a:gd name="connsiteX1" fmla="*/ 277532 w 342163"/>
                                                                                      <a:gd name="connsiteY1" fmla="*/ 152410 h 598301"/>
                                                                                      <a:gd name="connsiteX2" fmla="*/ 258482 w 342163"/>
                                                                                      <a:gd name="connsiteY2" fmla="*/ 331003 h 598301"/>
                                                                                      <a:gd name="connsiteX3" fmla="*/ 201332 w 342163"/>
                                                                                      <a:gd name="connsiteY3" fmla="*/ 502453 h 598301"/>
                                                                                      <a:gd name="connsiteX4" fmla="*/ 113226 w 342163"/>
                                                                                      <a:gd name="connsiteY4" fmla="*/ 588178 h 598301"/>
                                                                                      <a:gd name="connsiteX5" fmla="*/ 63219 w 342163"/>
                                                                                      <a:gd name="connsiteY5" fmla="*/ 590560 h 598301"/>
                                                                                      <a:gd name="connsiteX6" fmla="*/ 1307 w 342163"/>
                                                                                      <a:gd name="connsiteY6" fmla="*/ 533410 h 598301"/>
                                                                                      <a:gd name="connsiteX7" fmla="*/ 125132 w 342163"/>
                                                                                      <a:gd name="connsiteY7" fmla="*/ 504835 h 598301"/>
                                                                                      <a:gd name="connsiteX8" fmla="*/ 225144 w 342163"/>
                                                                                      <a:gd name="connsiteY8" fmla="*/ 271472 h 598301"/>
                                                                                      <a:gd name="connsiteX9" fmla="*/ 246576 w 342163"/>
                                                                                      <a:gd name="connsiteY9" fmla="*/ 145266 h 598301"/>
                                                                                      <a:gd name="connsiteX10" fmla="*/ 341826 w 342163"/>
                                                                                      <a:gd name="connsiteY10" fmla="*/ 10 h 598301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" y="connsiteY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" y="connsiteY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7" y="connsiteY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8" y="connsiteY8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9" y="connsiteY9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0" y="connsiteY10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342163" h="598301">
                                                                                        <a:moveTo>
                                                                                          <a:pt x="341826" y="10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346985" y="1201"/>
                                                                                          <a:pt x="291423" y="97245"/>
                                                                                          <a:pt x="277532" y="15241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63641" y="207575"/>
                                                                                          <a:pt x="271182" y="272663"/>
                                                                                          <a:pt x="258482" y="331003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45782" y="389344"/>
                                                                                          <a:pt x="225541" y="459591"/>
                                                                                          <a:pt x="201332" y="502453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77123" y="545315"/>
                                                                                          <a:pt x="136245" y="573494"/>
                                                                                          <a:pt x="113226" y="588178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90207" y="602863"/>
                                                                                          <a:pt x="81872" y="599688"/>
                                                                                          <a:pt x="63219" y="59056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4566" y="581432"/>
                                                                                          <a:pt x="-9012" y="547697"/>
                                                                                          <a:pt x="1307" y="53341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1626" y="519123"/>
                                                                                          <a:pt x="87826" y="548491"/>
                                                                                          <a:pt x="125132" y="50483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62438" y="461179"/>
                                                                                          <a:pt x="204903" y="331400"/>
                                                                                          <a:pt x="225144" y="27147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45385" y="211544"/>
                                                                                          <a:pt x="231098" y="188128"/>
                                                                                          <a:pt x="246576" y="145266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62054" y="102404"/>
                                                                                          <a:pt x="336667" y="-1181"/>
                                                                                          <a:pt x="341826" y="10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rgbClr val="000000">
                                                                                      <a:alpha val="10196"/>
                                                                                    </a:srgbClr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</p:grpSp>
                                                                            <p:sp>
                                                                              <p:nvSpPr>
                                                                                <p:cNvPr id="125" name="Freeform 424">
                                                                                  <a:extLst>
                                                                                    <a:ext uri="{FF2B5EF4-FFF2-40B4-BE49-F238E27FC236}">
                                                                                      <a16:creationId xmlns:a16="http://schemas.microsoft.com/office/drawing/2014/main" id="{94F10878-AAF6-4919-A6D0-B301543DDD75}"/>
                                                                                    </a:ext>
                                                                                  </a:extLst>
                                                                                </p:cNvPr>
                                                                                <p:cNvSpPr/>
                                                                                <p:nvPr/>
                                                                              </p:nvSpPr>
                                                                              <p:spPr>
                                                                                <a:xfrm>
                                                                                  <a:off x="6357308" y="2566942"/>
                                                                                  <a:ext cx="122075" cy="462283"/>
                                                                                </a:xfrm>
                                                                                <a:custGeom>
                                                                                  <a:avLst/>
                                                                                  <a:gdLst>
                                                                                    <a:gd name="connsiteX0" fmla="*/ 630 w 122075"/>
                                                                                    <a:gd name="connsiteY0" fmla="*/ 46 h 462283"/>
                                                                                    <a:gd name="connsiteX1" fmla="*/ 7773 w 122075"/>
                                                                                    <a:gd name="connsiteY1" fmla="*/ 223883 h 462283"/>
                                                                                    <a:gd name="connsiteX2" fmla="*/ 17298 w 122075"/>
                                                                                    <a:gd name="connsiteY2" fmla="*/ 390571 h 462283"/>
                                                                                    <a:gd name="connsiteX3" fmla="*/ 55398 w 122075"/>
                                                                                    <a:gd name="connsiteY3" fmla="*/ 459627 h 462283"/>
                                                                                    <a:gd name="connsiteX4" fmla="*/ 122073 w 122075"/>
                                                                                    <a:gd name="connsiteY4" fmla="*/ 442958 h 462283"/>
                                                                                    <a:gd name="connsiteX5" fmla="*/ 57780 w 122075"/>
                                                                                    <a:gd name="connsiteY5" fmla="*/ 395333 h 462283"/>
                                                                                    <a:gd name="connsiteX6" fmla="*/ 24442 w 122075"/>
                                                                                    <a:gd name="connsiteY6" fmla="*/ 242933 h 462283"/>
                                                                                    <a:gd name="connsiteX7" fmla="*/ 630 w 122075"/>
                                                                                    <a:gd name="connsiteY7" fmla="*/ 46 h 462283"/>
                                                                                  </a:gdLst>
                                                                                  <a:ahLst/>
                                                                                  <a:cxnLst>
                                                                                    <a:cxn ang="0">
                                                                                      <a:pos x="connsiteX0" y="connsiteY0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" y="connsiteY1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" y="connsiteY2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3" y="connsiteY3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4" y="connsiteY4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5" y="connsiteY5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6" y="connsiteY6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7" y="connsiteY7"/>
                                                                                    </a:cxn>
                                                                                  </a:cxnLst>
                                                                                  <a:rect l="l" t="t" r="r" b="b"/>
                                                                                  <a:pathLst>
                                                                                    <a:path w="122075" h="462283">
                                                                                      <a:moveTo>
                                                                                        <a:pt x="630" y="46"/>
                                                                                      </a:moveTo>
                                                                                      <a:cubicBezTo>
                                                                                        <a:pt x="-2148" y="-3129"/>
                                                                                        <a:pt x="4995" y="158796"/>
                                                                                        <a:pt x="7773" y="223883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0551" y="288970"/>
                                                                                        <a:pt x="9361" y="351280"/>
                                                                                        <a:pt x="17298" y="390571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5236" y="429862"/>
                                                                                        <a:pt x="37936" y="450896"/>
                                                                                        <a:pt x="55398" y="459627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72860" y="468358"/>
                                                                                        <a:pt x="121676" y="453674"/>
                                                                                        <a:pt x="122073" y="442958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22470" y="432242"/>
                                                                                        <a:pt x="74052" y="428671"/>
                                                                                        <a:pt x="57780" y="395333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41508" y="361996"/>
                                                                                        <a:pt x="31983" y="306433"/>
                                                                                        <a:pt x="24442" y="242933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6901" y="179433"/>
                                                                                        <a:pt x="3408" y="3221"/>
                                                                                        <a:pt x="630" y="46"/>
                                                                                      </a:cubicBezTo>
                                                                                      <a:close/>
                                                                                    </a:path>
                                                                                  </a:pathLst>
                                                                                </a:custGeom>
                                                                                <a:solidFill>
                                                                                  <a:srgbClr val="000000">
                                                                                    <a:alpha val="10196"/>
                                                                                  </a:srgbClr>
                                                                                </a:solidFill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</p:spPr>
                                                                              <p:style>
                                                                                <a:lnRef idx="2">
                                                                                  <a:schemeClr val="accent1">
                                                                                    <a:shade val="50000"/>
                                                                                  </a:schemeClr>
                                                                                </a:lnRef>
                                                                                <a:fillRef idx="1">
                                                                                  <a:schemeClr val="accent1"/>
                                                                                </a:fillRef>
                                                                                <a:effectRef idx="0">
                                                                                  <a:schemeClr val="accent1"/>
                                                                                </a:effectRef>
                                                                                <a:fontRef idx="minor">
                                                                                  <a:schemeClr val="lt1"/>
                                                                                </a:fontRef>
                                                                              </p:style>
                                                                              <p:txBody>
                                                                                <a:bodyPr rtlCol="0" anchor="ctr"/>
                                                                                <a:lstStyle/>
                                                                                <a:p>
                                                                                  <a:pPr algn="ctr"/>
                                                                                  <a:endParaRPr lang="en-AU"/>
                                                                                </a:p>
                                                                              </p:txBody>
                                                                            </p:sp>
                                                                          </p:grpSp>
                                                                          <p:sp>
                                                                            <p:nvSpPr>
                                                                              <p:cNvPr id="123" name="Freeform 422">
                                                                                <a:extLst>
                                                                                  <a:ext uri="{FF2B5EF4-FFF2-40B4-BE49-F238E27FC236}">
                                                                                    <a16:creationId xmlns:a16="http://schemas.microsoft.com/office/drawing/2014/main" id="{35E2EDDD-DDD7-4939-BEC1-2DE2D0609529}"/>
                                                                                  </a:ext>
                                                                                </a:extLst>
                                                                              </p:cNvPr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6862521" y="2776303"/>
                                                                                <a:ext cx="295731" cy="233660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295517 w 295731"/>
                                                                                  <a:gd name="connsiteY0" fmla="*/ 235 h 233660"/>
                                                                                  <a:gd name="connsiteX1" fmla="*/ 214554 w 295731"/>
                                                                                  <a:gd name="connsiteY1" fmla="*/ 114535 h 233660"/>
                                                                                  <a:gd name="connsiteX2" fmla="*/ 105017 w 295731"/>
                                                                                  <a:gd name="connsiteY2" fmla="*/ 152635 h 233660"/>
                                                                                  <a:gd name="connsiteX3" fmla="*/ 242 w 295731"/>
                                                                                  <a:gd name="connsiteY3" fmla="*/ 195497 h 233660"/>
                                                                                  <a:gd name="connsiteX4" fmla="*/ 76442 w 295731"/>
                                                                                  <a:gd name="connsiteY4" fmla="*/ 200260 h 233660"/>
                                                                                  <a:gd name="connsiteX5" fmla="*/ 85967 w 295731"/>
                                                                                  <a:gd name="connsiteY5" fmla="*/ 233597 h 233660"/>
                                                                                  <a:gd name="connsiteX6" fmla="*/ 114542 w 295731"/>
                                                                                  <a:gd name="connsiteY6" fmla="*/ 190735 h 233660"/>
                                                                                  <a:gd name="connsiteX7" fmla="*/ 185979 w 295731"/>
                                                                                  <a:gd name="connsiteY7" fmla="*/ 162160 h 233660"/>
                                                                                  <a:gd name="connsiteX8" fmla="*/ 185979 w 295731"/>
                                                                                  <a:gd name="connsiteY8" fmla="*/ 224072 h 233660"/>
                                                                                  <a:gd name="connsiteX9" fmla="*/ 238367 w 295731"/>
                                                                                  <a:gd name="connsiteY9" fmla="*/ 190735 h 233660"/>
                                                                                  <a:gd name="connsiteX10" fmla="*/ 238367 w 295731"/>
                                                                                  <a:gd name="connsiteY10" fmla="*/ 147872 h 233660"/>
                                                                                  <a:gd name="connsiteX11" fmla="*/ 295517 w 295731"/>
                                                                                  <a:gd name="connsiteY11" fmla="*/ 235 h 233660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" y="connsiteY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9" y="connsiteY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0" y="connsiteY1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1" y="connsiteY11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295731" h="233660">
                                                                                    <a:moveTo>
                                                                                      <a:pt x="295517" y="235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291548" y="-5321"/>
                                                                                      <a:pt x="246304" y="89135"/>
                                                                                      <a:pt x="214554" y="11453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82804" y="139935"/>
                                                                                      <a:pt x="140736" y="139141"/>
                                                                                      <a:pt x="105017" y="15263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9298" y="166129"/>
                                                                                      <a:pt x="5004" y="187560"/>
                                                                                      <a:pt x="242" y="19549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-4521" y="203435"/>
                                                                                      <a:pt x="62154" y="193910"/>
                                                                                      <a:pt x="76442" y="20026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0730" y="206610"/>
                                                                                      <a:pt x="79617" y="235185"/>
                                                                                      <a:pt x="85967" y="23359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2317" y="232010"/>
                                                                                      <a:pt x="97873" y="202641"/>
                                                                                      <a:pt x="114542" y="19073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31211" y="178829"/>
                                                                                      <a:pt x="174073" y="156604"/>
                                                                                      <a:pt x="185979" y="16216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97885" y="167716"/>
                                                                                      <a:pt x="177248" y="219310"/>
                                                                                      <a:pt x="185979" y="22407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94710" y="228834"/>
                                                                                      <a:pt x="229636" y="203435"/>
                                                                                      <a:pt x="238367" y="19073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47098" y="178035"/>
                                                                                      <a:pt x="229636" y="175653"/>
                                                                                      <a:pt x="238367" y="14787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47098" y="120091"/>
                                                                                      <a:pt x="299486" y="5791"/>
                                                                                      <a:pt x="295517" y="235"/>
                                                                                    </a:cubicBezTo>
                                                                                    <a:close/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solidFill>
                                                                                <a:srgbClr val="000000">
                                                                                  <a:alpha val="5098"/>
                                                                                </a:srgbClr>
                                                                              </a:solidFill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</p:spPr>
                                                                            <p:style>
                                                                              <a:lnRef idx="2">
                                                                                <a:schemeClr val="accent1">
                                                                                  <a:shade val="50000"/>
                                                                                </a:schemeClr>
                                                                              </a:lnRef>
                                                                              <a:fillRef idx="1">
                                                                                <a:schemeClr val="accent1"/>
                                                                              </a:fillRef>
                                                                              <a:effectRef idx="0">
                                                                                <a:schemeClr val="accent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lt1"/>
                                                                              </a:fontRef>
                                                                            </p:style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/>
                                                                              <a:p>
                                                                                <a:pPr algn="ctr"/>
                                                                                <a:endParaRPr lang="en-AU"/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</p:grpSp>
                                                                        <p:sp>
                                                                          <p:nvSpPr>
                                                                            <p:cNvPr id="120" name="Freeform 419">
                                                                              <a:extLst>
                                                                                <a:ext uri="{FF2B5EF4-FFF2-40B4-BE49-F238E27FC236}">
                                                                                  <a16:creationId xmlns:a16="http://schemas.microsoft.com/office/drawing/2014/main" id="{AB80E2EA-2386-4281-9447-CBBB34AA4D2C}"/>
                                                                                </a:ext>
                                                                              </a:extLst>
                                                                            </p:cNvPr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 rot="169952">
                                                                              <a:off x="4376575" y="3130285"/>
                                                                              <a:ext cx="522046" cy="145598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164 w 522046"/>
                                                                                <a:gd name="connsiteY0" fmla="*/ 271 h 145598"/>
                                                                                <a:gd name="connsiteX1" fmla="*/ 69220 w 522046"/>
                                                                                <a:gd name="connsiteY1" fmla="*/ 50278 h 145598"/>
                                                                                <a:gd name="connsiteX2" fmla="*/ 90652 w 522046"/>
                                                                                <a:gd name="connsiteY2" fmla="*/ 28846 h 145598"/>
                                                                                <a:gd name="connsiteX3" fmla="*/ 97795 w 522046"/>
                                                                                <a:gd name="connsiteY3" fmla="*/ 69328 h 145598"/>
                                                                                <a:gd name="connsiteX4" fmla="*/ 131133 w 522046"/>
                                                                                <a:gd name="connsiteY4" fmla="*/ 76471 h 145598"/>
                                                                                <a:gd name="connsiteX5" fmla="*/ 154945 w 522046"/>
                                                                                <a:gd name="connsiteY5" fmla="*/ 52659 h 145598"/>
                                                                                <a:gd name="connsiteX6" fmla="*/ 164470 w 522046"/>
                                                                                <a:gd name="connsiteY6" fmla="*/ 97903 h 145598"/>
                                                                                <a:gd name="connsiteX7" fmla="*/ 209714 w 522046"/>
                                                                                <a:gd name="connsiteY7" fmla="*/ 128859 h 145598"/>
                                                                                <a:gd name="connsiteX8" fmla="*/ 250195 w 522046"/>
                                                                                <a:gd name="connsiteY8" fmla="*/ 102665 h 145598"/>
                                                                                <a:gd name="connsiteX9" fmla="*/ 274008 w 522046"/>
                                                                                <a:gd name="connsiteY9" fmla="*/ 126478 h 145598"/>
                                                                                <a:gd name="connsiteX10" fmla="*/ 338302 w 522046"/>
                                                                                <a:gd name="connsiteY10" fmla="*/ 114571 h 145598"/>
                                                                                <a:gd name="connsiteX11" fmla="*/ 350208 w 522046"/>
                                                                                <a:gd name="connsiteY11" fmla="*/ 97903 h 145598"/>
                                                                                <a:gd name="connsiteX12" fmla="*/ 376402 w 522046"/>
                                                                                <a:gd name="connsiteY12" fmla="*/ 131240 h 145598"/>
                                                                                <a:gd name="connsiteX13" fmla="*/ 409739 w 522046"/>
                                                                                <a:gd name="connsiteY13" fmla="*/ 109809 h 145598"/>
                                                                                <a:gd name="connsiteX14" fmla="*/ 424027 w 522046"/>
                                                                                <a:gd name="connsiteY14" fmla="*/ 64565 h 145598"/>
                                                                                <a:gd name="connsiteX15" fmla="*/ 454983 w 522046"/>
                                                                                <a:gd name="connsiteY15" fmla="*/ 119334 h 145598"/>
                                                                                <a:gd name="connsiteX16" fmla="*/ 490702 w 522046"/>
                                                                                <a:gd name="connsiteY16" fmla="*/ 112190 h 145598"/>
                                                                                <a:gd name="connsiteX17" fmla="*/ 490702 w 522046"/>
                                                                                <a:gd name="connsiteY17" fmla="*/ 62184 h 145598"/>
                                                                                <a:gd name="connsiteX18" fmla="*/ 521658 w 522046"/>
                                                                                <a:gd name="connsiteY18" fmla="*/ 90759 h 145598"/>
                                                                                <a:gd name="connsiteX19" fmla="*/ 497845 w 522046"/>
                                                                                <a:gd name="connsiteY19" fmla="*/ 131240 h 145598"/>
                                                                                <a:gd name="connsiteX20" fmla="*/ 371639 w 522046"/>
                                                                                <a:gd name="connsiteY20" fmla="*/ 145528 h 145598"/>
                                                                                <a:gd name="connsiteX21" fmla="*/ 147802 w 522046"/>
                                                                                <a:gd name="connsiteY21" fmla="*/ 126478 h 145598"/>
                                                                                <a:gd name="connsiteX22" fmla="*/ 52552 w 522046"/>
                                                                                <a:gd name="connsiteY22" fmla="*/ 76471 h 145598"/>
                                                                                <a:gd name="connsiteX23" fmla="*/ 164 w 522046"/>
                                                                                <a:gd name="connsiteY23" fmla="*/ 271 h 145598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2" y="connsiteY1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3" y="connsiteY1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4" y="connsiteY1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5" y="connsiteY1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6" y="connsiteY1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7" y="connsiteY1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8" y="connsiteY1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9" y="connsiteY1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0" y="connsiteY2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1" y="connsiteY2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2" y="connsiteY2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3" y="connsiteY23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522046" h="145598">
                                                                                  <a:moveTo>
                                                                                    <a:pt x="164" y="271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2942" y="-4094"/>
                                                                                    <a:pt x="54139" y="45516"/>
                                                                                    <a:pt x="69220" y="5027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4301" y="55041"/>
                                                                                    <a:pt x="85890" y="25671"/>
                                                                                    <a:pt x="90652" y="2884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5414" y="32021"/>
                                                                                    <a:pt x="91048" y="61391"/>
                                                                                    <a:pt x="97795" y="6932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4542" y="77266"/>
                                                                                    <a:pt x="121608" y="79249"/>
                                                                                    <a:pt x="131133" y="7647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40658" y="73693"/>
                                                                                    <a:pt x="149389" y="49087"/>
                                                                                    <a:pt x="154945" y="5265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60501" y="56231"/>
                                                                                    <a:pt x="155342" y="85203"/>
                                                                                    <a:pt x="164470" y="9790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73598" y="110603"/>
                                                                                    <a:pt x="195427" y="128065"/>
                                                                                    <a:pt x="209714" y="12885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24001" y="129653"/>
                                                                                    <a:pt x="239479" y="103062"/>
                                                                                    <a:pt x="250195" y="10266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60911" y="102268"/>
                                                                                    <a:pt x="259324" y="124494"/>
                                                                                    <a:pt x="274008" y="12647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88692" y="128462"/>
                                                                                    <a:pt x="325602" y="119334"/>
                                                                                    <a:pt x="338302" y="11457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51002" y="109808"/>
                                                                                    <a:pt x="343858" y="95125"/>
                                                                                    <a:pt x="350208" y="9790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56558" y="100681"/>
                                                                                    <a:pt x="366480" y="129256"/>
                                                                                    <a:pt x="376402" y="13124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86324" y="133224"/>
                                                                                    <a:pt x="401802" y="120922"/>
                                                                                    <a:pt x="409739" y="10980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17677" y="98697"/>
                                                                                    <a:pt x="416486" y="62977"/>
                                                                                    <a:pt x="424027" y="6456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31568" y="66153"/>
                                                                                    <a:pt x="443871" y="111397"/>
                                                                                    <a:pt x="454983" y="11933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66096" y="127272"/>
                                                                                    <a:pt x="484749" y="121715"/>
                                                                                    <a:pt x="490702" y="11219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96655" y="102665"/>
                                                                                    <a:pt x="485543" y="65756"/>
                                                                                    <a:pt x="490702" y="6218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95861" y="58612"/>
                                                                                    <a:pt x="520468" y="79250"/>
                                                                                    <a:pt x="521658" y="9075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22848" y="102268"/>
                                                                                    <a:pt x="522848" y="122112"/>
                                                                                    <a:pt x="497845" y="13124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72842" y="140368"/>
                                                                                    <a:pt x="429979" y="146322"/>
                                                                                    <a:pt x="371639" y="14552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13299" y="144734"/>
                                                                                    <a:pt x="200983" y="137987"/>
                                                                                    <a:pt x="147802" y="12647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4621" y="114969"/>
                                                                                    <a:pt x="74777" y="94727"/>
                                                                                    <a:pt x="52552" y="7647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0327" y="58215"/>
                                                                                    <a:pt x="-2614" y="4636"/>
                                                                                    <a:pt x="164" y="271"/>
                                                                                  </a:cubicBezTo>
                                                                                  <a:close/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solidFill>
                                                                              <a:srgbClr val="500000"/>
                                                                            </a:solidFill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</p:spPr>
                                                                          <p:style>
                                                                            <a:lnRef idx="2">
                                                                              <a:schemeClr val="accent1">
                                                                                <a:shade val="50000"/>
                                                                              </a:schemeClr>
                                                                            </a:lnRef>
                                                                            <a:fillRef idx="1">
                                                                              <a:schemeClr val="accent1"/>
                                                                            </a:fillRef>
                                                                            <a:effectRef idx="0">
                                                                              <a:schemeClr val="accent1"/>
                                                                            </a:effectRef>
                                                                            <a:fontRef idx="minor">
                                                                              <a:schemeClr val="lt1"/>
                                                                            </a:fontRef>
                                                                          </p:style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/>
                                                                            <a:p>
                                                                              <a:pPr algn="ctr"/>
                                                                              <a:endParaRPr lang="en-AU"/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21" name="Freeform 420">
                                                                              <a:extLst>
                                                                                <a:ext uri="{FF2B5EF4-FFF2-40B4-BE49-F238E27FC236}">
                                                                                  <a16:creationId xmlns:a16="http://schemas.microsoft.com/office/drawing/2014/main" id="{98601E72-1E63-41A3-841B-3E9D681DDF6F}"/>
                                                                                </a:ext>
                                                                              </a:extLst>
                                                                            </p:cNvPr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 rot="210706">
                                                                              <a:off x="4267002" y="2972636"/>
                                                                              <a:ext cx="744170" cy="325426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95 w 633831"/>
                                                                                <a:gd name="connsiteY0" fmla="*/ 259 h 297945"/>
                                                                                <a:gd name="connsiteX1" fmla="*/ 92964 w 633831"/>
                                                                                <a:gd name="connsiteY1" fmla="*/ 143134 h 297945"/>
                                                                                <a:gd name="connsiteX2" fmla="*/ 221551 w 633831"/>
                                                                                <a:gd name="connsiteY2" fmla="*/ 224097 h 297945"/>
                                                                                <a:gd name="connsiteX3" fmla="*/ 300133 w 633831"/>
                                                                                <a:gd name="connsiteY3" fmla="*/ 247909 h 297945"/>
                                                                                <a:gd name="connsiteX4" fmla="*/ 452533 w 633831"/>
                                                                                <a:gd name="connsiteY4" fmla="*/ 247909 h 297945"/>
                                                                                <a:gd name="connsiteX5" fmla="*/ 573976 w 633831"/>
                                                                                <a:gd name="connsiteY5" fmla="*/ 233622 h 297945"/>
                                                                                <a:gd name="connsiteX6" fmla="*/ 633508 w 633831"/>
                                                                                <a:gd name="connsiteY6" fmla="*/ 200284 h 297945"/>
                                                                                <a:gd name="connsiteX7" fmla="*/ 588264 w 633831"/>
                                                                                <a:gd name="connsiteY7" fmla="*/ 259815 h 297945"/>
                                                                                <a:gd name="connsiteX8" fmla="*/ 409670 w 633831"/>
                                                                                <a:gd name="connsiteY8" fmla="*/ 297915 h 297945"/>
                                                                                <a:gd name="connsiteX9" fmla="*/ 185833 w 633831"/>
                                                                                <a:gd name="connsiteY9" fmla="*/ 264578 h 297945"/>
                                                                                <a:gd name="connsiteX10" fmla="*/ 109633 w 633831"/>
                                                                                <a:gd name="connsiteY10" fmla="*/ 181234 h 297945"/>
                                                                                <a:gd name="connsiteX11" fmla="*/ 95 w 633831"/>
                                                                                <a:gd name="connsiteY11" fmla="*/ 259 h 297945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633831" h="297945">
                                                                                  <a:moveTo>
                                                                                    <a:pt x="95" y="259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-2683" y="-6091"/>
                                                                                    <a:pt x="56055" y="105828"/>
                                                                                    <a:pt x="92964" y="14313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29873" y="180440"/>
                                                                                    <a:pt x="187023" y="206635"/>
                                                                                    <a:pt x="221551" y="22409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56079" y="241559"/>
                                                                                    <a:pt x="261636" y="243940"/>
                                                                                    <a:pt x="300133" y="24790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38630" y="251878"/>
                                                                                    <a:pt x="406893" y="250290"/>
                                                                                    <a:pt x="452533" y="24790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98174" y="245528"/>
                                                                                    <a:pt x="543813" y="241560"/>
                                                                                    <a:pt x="573976" y="23362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04139" y="225684"/>
                                                                                    <a:pt x="631127" y="195919"/>
                                                                                    <a:pt x="633508" y="20028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35889" y="204649"/>
                                                                                    <a:pt x="625570" y="243543"/>
                                                                                    <a:pt x="588264" y="25981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50958" y="276087"/>
                                                                                    <a:pt x="476742" y="297121"/>
                                                                                    <a:pt x="409670" y="29791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42598" y="298709"/>
                                                                                    <a:pt x="235839" y="284025"/>
                                                                                    <a:pt x="185833" y="26457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35827" y="245131"/>
                                                                                    <a:pt x="138208" y="221318"/>
                                                                                    <a:pt x="109633" y="18123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1058" y="141150"/>
                                                                                    <a:pt x="2873" y="6609"/>
                                                                                    <a:pt x="95" y="259"/>
                                                                                  </a:cubicBezTo>
                                                                                  <a:close/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solidFill>
                                                                              <a:srgbClr val="FF8B8B"/>
                                                                            </a:solidFill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</p:spPr>
                                                                          <p:style>
                                                                            <a:lnRef idx="2">
                                                                              <a:schemeClr val="accent1">
                                                                                <a:shade val="50000"/>
                                                                              </a:schemeClr>
                                                                            </a:lnRef>
                                                                            <a:fillRef idx="1">
                                                                              <a:schemeClr val="accent1"/>
                                                                            </a:fillRef>
                                                                            <a:effectRef idx="0">
                                                                              <a:schemeClr val="accent1"/>
                                                                            </a:effectRef>
                                                                            <a:fontRef idx="minor">
                                                                              <a:schemeClr val="lt1"/>
                                                                            </a:fontRef>
                                                                          </p:style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/>
                                                                            <a:p>
                                                                              <a:pPr algn="ctr"/>
                                                                              <a:endParaRPr lang="en-AU" dirty="0"/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</p:grpSp>
                                                                      <p:sp>
                                                                        <p:nvSpPr>
                                                                          <p:cNvPr id="118" name="Freeform 417">
                                                                            <a:extLst>
                                                                              <a:ext uri="{FF2B5EF4-FFF2-40B4-BE49-F238E27FC236}">
                                                                                <a16:creationId xmlns:a16="http://schemas.microsoft.com/office/drawing/2014/main" id="{18FAAEBF-5471-4681-90DB-57E0A04A5A0D}"/>
                                                                              </a:ext>
                                                                            </a:extLst>
                                                                          </p:cNvPr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6018486" y="3112745"/>
                                                                            <a:ext cx="199146" cy="249683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198164 w 199146"/>
                                                                              <a:gd name="connsiteY0" fmla="*/ 33680 h 249683"/>
                                                                              <a:gd name="connsiteX1" fmla="*/ 71164 w 199146"/>
                                                                              <a:gd name="connsiteY1" fmla="*/ 5105 h 249683"/>
                                                                              <a:gd name="connsiteX2" fmla="*/ 1314 w 199146"/>
                                                                              <a:gd name="connsiteY2" fmla="*/ 141630 h 249683"/>
                                                                              <a:gd name="connsiteX3" fmla="*/ 29889 w 199146"/>
                                                                              <a:gd name="connsiteY3" fmla="*/ 249580 h 249683"/>
                                                                              <a:gd name="connsiteX4" fmla="*/ 83864 w 199146"/>
                                                                              <a:gd name="connsiteY4" fmla="*/ 122580 h 249683"/>
                                                                              <a:gd name="connsiteX5" fmla="*/ 128314 w 199146"/>
                                                                              <a:gd name="connsiteY5" fmla="*/ 78130 h 249683"/>
                                                                              <a:gd name="connsiteX6" fmla="*/ 198164 w 199146"/>
                                                                              <a:gd name="connsiteY6" fmla="*/ 33680 h 249683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199146" h="249683">
                                                                                <a:moveTo>
                                                                                  <a:pt x="198164" y="33680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188639" y="21509"/>
                                                                                  <a:pt x="103972" y="-12887"/>
                                                                                  <a:pt x="71164" y="510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8356" y="23097"/>
                                                                                  <a:pt x="8193" y="100884"/>
                                                                                  <a:pt x="1314" y="14163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-5565" y="182376"/>
                                                                                  <a:pt x="16131" y="252755"/>
                                                                                  <a:pt x="29889" y="24958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3647" y="246405"/>
                                                                                  <a:pt x="67460" y="151155"/>
                                                                                  <a:pt x="83864" y="12258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00268" y="94005"/>
                                                                                  <a:pt x="111381" y="91359"/>
                                                                                  <a:pt x="128314" y="7813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45247" y="64901"/>
                                                                                  <a:pt x="207689" y="45851"/>
                                                                                  <a:pt x="198164" y="33680"/>
                                                                                </a:cubicBezTo>
                                                                                <a:close/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solidFill>
                                                                            <a:srgbClr val="FFFFFF">
                                                                              <a:alpha val="50196"/>
                                                                            </a:srgbClr>
                                                                          </a:solidFill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/>
                                                                          <a:p>
                                                                            <a:pPr algn="ctr"/>
                                                                            <a:endParaRPr lang="en-AU"/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</p:grpSp>
                                                                    <p:sp>
                                                                      <p:nvSpPr>
                                                                        <p:cNvPr id="116" name="Freeform 415">
                                                                          <a:extLst>
                                                                            <a:ext uri="{FF2B5EF4-FFF2-40B4-BE49-F238E27FC236}">
                                                                              <a16:creationId xmlns:a16="http://schemas.microsoft.com/office/drawing/2014/main" id="{8B6C2FE1-C855-4A83-9166-199873F1FC75}"/>
                                                                            </a:ext>
                                                                          </a:extLst>
                                                                        </p:cNvPr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6758021" y="2918609"/>
                                                                          <a:ext cx="103904" cy="426257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20604 w 103904"/>
                                                                            <a:gd name="connsiteY0" fmla="*/ 21441 h 426257"/>
                                                                            <a:gd name="connsiteX1" fmla="*/ 11079 w 103904"/>
                                                                            <a:gd name="connsiteY1" fmla="*/ 199241 h 426257"/>
                                                                            <a:gd name="connsiteX2" fmla="*/ 1554 w 103904"/>
                                                                            <a:gd name="connsiteY2" fmla="*/ 424666 h 426257"/>
                                                                            <a:gd name="connsiteX3" fmla="*/ 46004 w 103904"/>
                                                                            <a:gd name="connsiteY3" fmla="*/ 291316 h 426257"/>
                                                                            <a:gd name="connsiteX4" fmla="*/ 93629 w 103904"/>
                                                                            <a:gd name="connsiteY4" fmla="*/ 129391 h 426257"/>
                                                                            <a:gd name="connsiteX5" fmla="*/ 103154 w 103904"/>
                                                                            <a:gd name="connsiteY5" fmla="*/ 56366 h 426257"/>
                                                                            <a:gd name="connsiteX6" fmla="*/ 80929 w 103904"/>
                                                                            <a:gd name="connsiteY6" fmla="*/ 8741 h 426257"/>
                                                                            <a:gd name="connsiteX7" fmla="*/ 20604 w 103904"/>
                                                                            <a:gd name="connsiteY7" fmla="*/ 21441 h 426257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" y="connsiteY7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103904" h="426257">
                                                                              <a:moveTo>
                                                                                <a:pt x="20604" y="21441"/>
                                                                              </a:moveTo>
                                                                              <a:cubicBezTo>
                                                                                <a:pt x="8962" y="53191"/>
                                                                                <a:pt x="14254" y="132037"/>
                                                                                <a:pt x="11079" y="19924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904" y="266445"/>
                                                                                <a:pt x="-4267" y="409320"/>
                                                                                <a:pt x="1554" y="42466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375" y="440012"/>
                                                                                <a:pt x="30658" y="340529"/>
                                                                                <a:pt x="46004" y="29131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1350" y="242103"/>
                                                                                <a:pt x="84104" y="168549"/>
                                                                                <a:pt x="93629" y="12939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3154" y="90233"/>
                                                                                <a:pt x="105271" y="76474"/>
                                                                                <a:pt x="103154" y="5636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1037" y="36258"/>
                                                                                <a:pt x="93100" y="17208"/>
                                                                                <a:pt x="80929" y="874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8758" y="274"/>
                                                                                <a:pt x="32246" y="-10309"/>
                                                                                <a:pt x="20604" y="21441"/>
                                                                              </a:cubicBezTo>
                                                                              <a:close/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solidFill>
                                                                          <a:srgbClr val="FFFFFF">
                                                                            <a:alpha val="50196"/>
                                                                          </a:srgbClr>
                                                                        </a:solidFill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</p:spPr>
                                                                      <p:style>
                                                                        <a:lnRef idx="2">
                                                                          <a:schemeClr val="accent1">
                                                                            <a:shade val="50000"/>
                                                                          </a:schemeClr>
                                                                        </a:lnRef>
                                                                        <a:fillRef idx="1">
                                                                          <a:schemeClr val="accent1"/>
                                                                        </a:fillRef>
                                                                        <a:effectRef idx="0">
                                                                          <a:schemeClr val="accent1"/>
                                                                        </a:effectRef>
                                                                        <a:fontRef idx="minor">
                                                                          <a:schemeClr val="lt1"/>
                                                                        </a:fontRef>
                                                                      </p:style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algn="ctr"/>
                                                                          <a:endParaRPr lang="en-AU"/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</p:grpSp>
                                                                  <p:sp>
                                                                    <p:nvSpPr>
                                                                      <p:cNvPr id="114" name="Freeform 413">
                                                                        <a:extLst>
                                                                          <a:ext uri="{FF2B5EF4-FFF2-40B4-BE49-F238E27FC236}">
                                                                            <a16:creationId xmlns:a16="http://schemas.microsoft.com/office/drawing/2014/main" id="{4CC8E7EA-41BF-42E8-A77F-1776F3865182}"/>
                                                                          </a:ext>
                                                                        </a:extLst>
                                                                      </p:cNvPr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5622854" y="3150230"/>
                                                                        <a:ext cx="127525" cy="136306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46465 w 127525"/>
                                                                          <a:gd name="connsiteY0" fmla="*/ 68 h 136306"/>
                                                                          <a:gd name="connsiteX1" fmla="*/ 1221 w 127525"/>
                                                                          <a:gd name="connsiteY1" fmla="*/ 54836 h 136306"/>
                                                                          <a:gd name="connsiteX2" fmla="*/ 17890 w 127525"/>
                                                                          <a:gd name="connsiteY2" fmla="*/ 90555 h 136306"/>
                                                                          <a:gd name="connsiteX3" fmla="*/ 70277 w 127525"/>
                                                                          <a:gd name="connsiteY3" fmla="*/ 97699 h 136306"/>
                                                                          <a:gd name="connsiteX4" fmla="*/ 127427 w 127525"/>
                                                                          <a:gd name="connsiteY4" fmla="*/ 135799 h 136306"/>
                                                                          <a:gd name="connsiteX5" fmla="*/ 55990 w 127525"/>
                                                                          <a:gd name="connsiteY5" fmla="*/ 66743 h 136306"/>
                                                                          <a:gd name="connsiteX6" fmla="*/ 46465 w 127525"/>
                                                                          <a:gd name="connsiteY6" fmla="*/ 68 h 136306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  <a:cxn ang="0">
                                                                            <a:pos x="connsiteX6" y="connsiteY6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127525" h="136306">
                                                                            <a:moveTo>
                                                                              <a:pt x="46465" y="68"/>
                                                                            </a:moveTo>
                                                                            <a:cubicBezTo>
                                                                              <a:pt x="37337" y="-1916"/>
                                                                              <a:pt x="5983" y="39755"/>
                                                                              <a:pt x="1221" y="54836"/>
                                                                            </a:cubicBezTo>
                                                                            <a:cubicBezTo>
                                                                              <a:pt x="-3541" y="69917"/>
                                                                              <a:pt x="6381" y="83411"/>
                                                                              <a:pt x="17890" y="90555"/>
                                                                            </a:cubicBezTo>
                                                                            <a:cubicBezTo>
                                                                              <a:pt x="29399" y="97699"/>
                                                                              <a:pt x="52021" y="90158"/>
                                                                              <a:pt x="70277" y="97699"/>
                                                                            </a:cubicBezTo>
                                                                            <a:cubicBezTo>
                                                                              <a:pt x="88533" y="105240"/>
                                                                              <a:pt x="129808" y="140958"/>
                                                                              <a:pt x="127427" y="135799"/>
                                                                            </a:cubicBezTo>
                                                                            <a:cubicBezTo>
                                                                              <a:pt x="125046" y="130640"/>
                                                                              <a:pt x="68293" y="87777"/>
                                                                              <a:pt x="55990" y="66743"/>
                                                                            </a:cubicBezTo>
                                                                            <a:cubicBezTo>
                                                                              <a:pt x="43687" y="45709"/>
                                                                              <a:pt x="55593" y="2052"/>
                                                                              <a:pt x="46465" y="68"/>
                                                                            </a:cubicBezTo>
                                                                            <a:close/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solidFill>
                                                                        <a:srgbClr val="FFFFFF">
                                                                          <a:alpha val="30196"/>
                                                                        </a:srgbClr>
                                                                      </a:solidFill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accent1">
                                                                          <a:shade val="50000"/>
                                                                        </a:schemeClr>
                                                                      </a:lnRef>
                                                                      <a:fillRef idx="1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lt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algn="ctr"/>
                                                                        <a:endParaRPr lang="en-AU"/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</p:grpSp>
                                                                <p:sp>
                                                                  <p:nvSpPr>
                                                                    <p:cNvPr id="112" name="Freeform 411">
                                                                      <a:extLst>
                                                                        <a:ext uri="{FF2B5EF4-FFF2-40B4-BE49-F238E27FC236}">
                                                                          <a16:creationId xmlns:a16="http://schemas.microsoft.com/office/drawing/2014/main" id="{2B2E3870-8E24-4D82-A480-AB2733333497}"/>
                                                                        </a:ext>
                                                                      </a:extLst>
                                                                    </p:cNvPr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>
                                                                      <a:off x="5743568" y="3278925"/>
                                                                      <a:ext cx="262090" cy="143394"/>
                                                                    </a:xfrm>
                                                                    <a:custGeom>
                                                                      <a:avLst/>
                                                                      <a:gdLst>
                                                                        <a:gd name="connsiteX0" fmla="*/ 7 w 262090"/>
                                                                        <a:gd name="connsiteY0" fmla="*/ 58 h 143394"/>
                                                                        <a:gd name="connsiteX1" fmla="*/ 42870 w 262090"/>
                                                                        <a:gd name="connsiteY1" fmla="*/ 73877 h 143394"/>
                                                                        <a:gd name="connsiteX2" fmla="*/ 104782 w 262090"/>
                                                                        <a:gd name="connsiteY2" fmla="*/ 128645 h 143394"/>
                                                                        <a:gd name="connsiteX3" fmla="*/ 176220 w 262090"/>
                                                                        <a:gd name="connsiteY3" fmla="*/ 138170 h 143394"/>
                                                                        <a:gd name="connsiteX4" fmla="*/ 261945 w 262090"/>
                                                                        <a:gd name="connsiteY4" fmla="*/ 57208 h 143394"/>
                                                                        <a:gd name="connsiteX5" fmla="*/ 154788 w 262090"/>
                                                                        <a:gd name="connsiteY5" fmla="*/ 100070 h 143394"/>
                                                                        <a:gd name="connsiteX6" fmla="*/ 40488 w 262090"/>
                                                                        <a:gd name="connsiteY6" fmla="*/ 61970 h 143394"/>
                                                                        <a:gd name="connsiteX7" fmla="*/ 7 w 262090"/>
                                                                        <a:gd name="connsiteY7" fmla="*/ 58 h 143394"/>
                                                                      </a:gdLst>
                                                                      <a:ahLst/>
                                                                      <a:cxnLst>
                                                                        <a:cxn ang="0">
                                                                          <a:pos x="connsiteX0" y="connsiteY0"/>
                                                                        </a:cxn>
                                                                        <a:cxn ang="0">
                                                                          <a:pos x="connsiteX1" y="connsiteY1"/>
                                                                        </a:cxn>
                                                                        <a:cxn ang="0">
                                                                          <a:pos x="connsiteX2" y="connsiteY2"/>
                                                                        </a:cxn>
                                                                        <a:cxn ang="0">
                                                                          <a:pos x="connsiteX3" y="connsiteY3"/>
                                                                        </a:cxn>
                                                                        <a:cxn ang="0">
                                                                          <a:pos x="connsiteX4" y="connsiteY4"/>
                                                                        </a:cxn>
                                                                        <a:cxn ang="0">
                                                                          <a:pos x="connsiteX5" y="connsiteY5"/>
                                                                        </a:cxn>
                                                                        <a:cxn ang="0">
                                                                          <a:pos x="connsiteX6" y="connsiteY6"/>
                                                                        </a:cxn>
                                                                        <a:cxn ang="0">
                                                                          <a:pos x="connsiteX7" y="connsiteY7"/>
                                                                        </a:cxn>
                                                                      </a:cxnLst>
                                                                      <a:rect l="l" t="t" r="r" b="b"/>
                                                                      <a:pathLst>
                                                                        <a:path w="262090" h="143394">
                                                                          <a:moveTo>
                                                                            <a:pt x="7" y="58"/>
                                                                          </a:moveTo>
                                                                          <a:cubicBezTo>
                                                                            <a:pt x="404" y="2042"/>
                                                                            <a:pt x="25407" y="52446"/>
                                                                            <a:pt x="42870" y="73877"/>
                                                                          </a:cubicBezTo>
                                                                          <a:cubicBezTo>
                                                                            <a:pt x="60333" y="95308"/>
                                                                            <a:pt x="82557" y="117930"/>
                                                                            <a:pt x="104782" y="128645"/>
                                                                          </a:cubicBezTo>
                                                                          <a:cubicBezTo>
                                                                            <a:pt x="127007" y="139360"/>
                                                                            <a:pt x="150026" y="150076"/>
                                                                            <a:pt x="176220" y="138170"/>
                                                                          </a:cubicBezTo>
                                                                          <a:cubicBezTo>
                                                                            <a:pt x="202414" y="126264"/>
                                                                            <a:pt x="265517" y="63558"/>
                                                                            <a:pt x="261945" y="57208"/>
                                                                          </a:cubicBezTo>
                                                                          <a:cubicBezTo>
                                                                            <a:pt x="258373" y="50858"/>
                                                                            <a:pt x="191697" y="99276"/>
                                                                            <a:pt x="154788" y="100070"/>
                                                                          </a:cubicBezTo>
                                                                          <a:cubicBezTo>
                                                                            <a:pt x="117879" y="100864"/>
                                                                            <a:pt x="66682" y="77051"/>
                                                                            <a:pt x="40488" y="61970"/>
                                                                          </a:cubicBezTo>
                                                                          <a:cubicBezTo>
                                                                            <a:pt x="14294" y="46889"/>
                                                                            <a:pt x="-390" y="-1926"/>
                                                                            <a:pt x="7" y="58"/>
                                                                          </a:cubicBezTo>
                                                                          <a:close/>
                                                                        </a:path>
                                                                      </a:pathLst>
                                                                    </a:custGeom>
                                                                    <a:solidFill>
                                                                      <a:srgbClr val="000000">
                                                                        <a:alpha val="10196"/>
                                                                      </a:srgbClr>
                                                                    </a:solidFill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</p:spPr>
                                                                  <p:style>
                                                                    <a:lnRef idx="2">
                                                                      <a:schemeClr val="accent1">
                                                                        <a:shade val="50000"/>
                                                                      </a:schemeClr>
                                                                    </a:lnRef>
                                                                    <a:fillRef idx="1">
                                                                      <a:schemeClr val="accent1"/>
                                                                    </a:fillRef>
                                                                    <a:effectRef idx="0">
                                                                      <a:schemeClr val="accent1"/>
                                                                    </a:effectRef>
                                                                    <a:fontRef idx="minor">
                                                                      <a:schemeClr val="lt1"/>
                                                                    </a:fontRef>
                                                                  </p:style>
                                                                  <p:txBody>
                                                                    <a:bodyPr rtlCol="0" anchor="ctr"/>
                                                                    <a:lstStyle/>
                                                                    <a:p>
                                                                      <a:pPr algn="ctr"/>
                                                                      <a:endParaRPr lang="en-AU"/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</p:grpSp>
                                                              <p:sp>
                                                                <p:nvSpPr>
                                                                  <p:cNvPr id="110" name="Freeform 409">
                                                                    <a:extLst>
                                                                      <a:ext uri="{FF2B5EF4-FFF2-40B4-BE49-F238E27FC236}">
                                                                        <a16:creationId xmlns:a16="http://schemas.microsoft.com/office/drawing/2014/main" id="{BCFF30D1-A48D-4FA7-A6E3-6E584DD7D6D8}"/>
                                                                      </a:ext>
                                                                    </a:extLst>
                                                                  </p:cNvPr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5329143" y="3602544"/>
                                                                    <a:ext cx="142105" cy="469623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2476 w 142105"/>
                                                                      <a:gd name="connsiteY0" fmla="*/ 2669 h 469623"/>
                                                                      <a:gd name="connsiteX1" fmla="*/ 45338 w 142105"/>
                                                                      <a:gd name="connsiteY1" fmla="*/ 145544 h 469623"/>
                                                                      <a:gd name="connsiteX2" fmla="*/ 83438 w 142105"/>
                                                                      <a:gd name="connsiteY2" fmla="*/ 309850 h 469623"/>
                                                                      <a:gd name="connsiteX3" fmla="*/ 138207 w 142105"/>
                                                                      <a:gd name="connsiteY3" fmla="*/ 469394 h 469623"/>
                                                                      <a:gd name="connsiteX4" fmla="*/ 123920 w 142105"/>
                                                                      <a:gd name="connsiteY4" fmla="*/ 274131 h 469623"/>
                                                                      <a:gd name="connsiteX5" fmla="*/ 2476 w 142105"/>
                                                                      <a:gd name="connsiteY5" fmla="*/ 2669 h 469623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142105" h="469623">
                                                                        <a:moveTo>
                                                                          <a:pt x="2476" y="2669"/>
                                                                        </a:moveTo>
                                                                        <a:cubicBezTo>
                                                                          <a:pt x="-10621" y="-18762"/>
                                                                          <a:pt x="31844" y="94347"/>
                                                                          <a:pt x="45338" y="145544"/>
                                                                        </a:cubicBezTo>
                                                                        <a:cubicBezTo>
                                                                          <a:pt x="58832" y="196741"/>
                                                                          <a:pt x="67960" y="255875"/>
                                                                          <a:pt x="83438" y="309850"/>
                                                                        </a:cubicBezTo>
                                                                        <a:cubicBezTo>
                                                                          <a:pt x="98916" y="363825"/>
                                                                          <a:pt x="131460" y="475347"/>
                                                                          <a:pt x="138207" y="469394"/>
                                                                        </a:cubicBezTo>
                                                                        <a:cubicBezTo>
                                                                          <a:pt x="144954" y="463441"/>
                                                                          <a:pt x="144557" y="354696"/>
                                                                          <a:pt x="123920" y="274131"/>
                                                                        </a:cubicBezTo>
                                                                        <a:cubicBezTo>
                                                                          <a:pt x="103283" y="193566"/>
                                                                          <a:pt x="15573" y="24100"/>
                                                                          <a:pt x="2476" y="2669"/>
                                                                        </a:cubicBezTo>
                                                                        <a:close/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solidFill>
                                                                    <a:srgbClr val="FFFFFF">
                                                                      <a:alpha val="30196"/>
                                                                    </a:srgbClr>
                                                                  </a:solidFill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algn="ctr"/>
                                                                    <a:endParaRPr lang="en-AU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</p:grpSp>
                                                            <p:sp>
                                                              <p:nvSpPr>
                                                                <p:cNvPr id="108" name="Freeform 407">
                                                                  <a:extLst>
                                                                    <a:ext uri="{FF2B5EF4-FFF2-40B4-BE49-F238E27FC236}">
                                                                      <a16:creationId xmlns:a16="http://schemas.microsoft.com/office/drawing/2014/main" id="{0E03DAEA-EAF3-4759-9518-A98C7964177E}"/>
                                                                    </a:ext>
                                                                  </a:extLst>
                                                                </p:cNvPr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5270732" y="1844418"/>
                                                                  <a:ext cx="263335" cy="563078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1356 w 263335"/>
                                                                    <a:gd name="connsiteY0" fmla="*/ 541595 h 563078"/>
                                                                    <a:gd name="connsiteX1" fmla="*/ 63268 w 263335"/>
                                                                    <a:gd name="connsiteY1" fmla="*/ 260607 h 563078"/>
                                                                    <a:gd name="connsiteX2" fmla="*/ 134706 w 263335"/>
                                                                    <a:gd name="connsiteY2" fmla="*/ 60582 h 563078"/>
                                                                    <a:gd name="connsiteX3" fmla="*/ 263293 w 263335"/>
                                                                    <a:gd name="connsiteY3" fmla="*/ 3432 h 563078"/>
                                                                    <a:gd name="connsiteX4" fmla="*/ 120418 w 263335"/>
                                                                    <a:gd name="connsiteY4" fmla="*/ 141545 h 563078"/>
                                                                    <a:gd name="connsiteX5" fmla="*/ 29931 w 263335"/>
                                                                    <a:gd name="connsiteY5" fmla="*/ 498732 h 563078"/>
                                                                    <a:gd name="connsiteX6" fmla="*/ 1356 w 263335"/>
                                                                    <a:gd name="connsiteY6" fmla="*/ 541595 h 563078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  <a:cxn ang="0">
                                                                      <a:pos x="connsiteX6" y="connsiteY6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263335" h="563078">
                                                                      <a:moveTo>
                                                                        <a:pt x="1356" y="541595"/>
                                                                      </a:moveTo>
                                                                      <a:cubicBezTo>
                                                                        <a:pt x="6912" y="501907"/>
                                                                        <a:pt x="41043" y="340776"/>
                                                                        <a:pt x="63268" y="260607"/>
                                                                      </a:cubicBezTo>
                                                                      <a:cubicBezTo>
                                                                        <a:pt x="85493" y="180438"/>
                                                                        <a:pt x="101369" y="103444"/>
                                                                        <a:pt x="134706" y="60582"/>
                                                                      </a:cubicBezTo>
                                                                      <a:cubicBezTo>
                                                                        <a:pt x="168043" y="17720"/>
                                                                        <a:pt x="265674" y="-10062"/>
                                                                        <a:pt x="263293" y="3432"/>
                                                                      </a:cubicBezTo>
                                                                      <a:cubicBezTo>
                                                                        <a:pt x="260912" y="16926"/>
                                                                        <a:pt x="159312" y="58995"/>
                                                                        <a:pt x="120418" y="141545"/>
                                                                      </a:cubicBezTo>
                                                                      <a:cubicBezTo>
                                                                        <a:pt x="81524" y="224095"/>
                                                                        <a:pt x="52156" y="432057"/>
                                                                        <a:pt x="29931" y="498732"/>
                                                                      </a:cubicBezTo>
                                                                      <a:cubicBezTo>
                                                                        <a:pt x="7706" y="565407"/>
                                                                        <a:pt x="-4200" y="581283"/>
                                                                        <a:pt x="1356" y="541595"/>
                                                                      </a:cubicBezTo>
                                                                      <a:close/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solidFill>
                                                                  <a:srgbClr val="FFFFFF">
                                                                    <a:alpha val="30196"/>
                                                                  </a:srgbClr>
                                                                </a:solidFill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</p:spPr>
                                                              <p:style>
                                                                <a:lnRef idx="2">
                                                                  <a:schemeClr val="accent1">
                                                                    <a:shade val="50000"/>
                                                                  </a:schemeClr>
                                                                </a:lnRef>
                                                                <a:fillRef idx="1">
                                                                  <a:schemeClr val="accent1"/>
                                                                </a:fillRef>
                                                                <a:effectRef idx="0">
                                                                  <a:schemeClr val="accent1"/>
                                                                </a:effectRef>
                                                                <a:fontRef idx="minor">
                                                                  <a:schemeClr val="lt1"/>
                                                                </a:fontRef>
                                                              </p:style>
                                                              <p:txBody>
                                                                <a:bodyPr rtlCol="0" anchor="ctr"/>
                                                                <a:lstStyle/>
                                                                <a:p>
                                                                  <a:pPr algn="ctr"/>
                                                                  <a:endParaRPr lang="en-AU"/>
                                                                </a:p>
                                                              </p:txBody>
                                                            </p:sp>
                                                          </p:grpSp>
                                                          <p:sp>
                                                            <p:nvSpPr>
                                                              <p:cNvPr id="106" name="Freeform 405">
                                                                <a:extLst>
                                                                  <a:ext uri="{FF2B5EF4-FFF2-40B4-BE49-F238E27FC236}">
                                                                    <a16:creationId xmlns:a16="http://schemas.microsoft.com/office/drawing/2014/main" id="{028FFC10-B86E-4481-99E7-23CE8767ED36}"/>
                                                                  </a:ext>
                                                                </a:extLst>
                                                              </p:cNvPr>
                                                              <p:cNvSpPr/>
                                                              <p:nvPr/>
                                                            </p:nvSpPr>
                                                            <p:spPr>
                                                              <a:xfrm>
                                                                <a:off x="6407078" y="3275276"/>
                                                                <a:ext cx="263082" cy="360280"/>
                                                              </a:xfrm>
                                                              <a:custGeom>
                                                                <a:avLst/>
                                                                <a:gdLst>
                                                                  <a:gd name="connsiteX0" fmla="*/ 260422 w 263082"/>
                                                                  <a:gd name="connsiteY0" fmla="*/ 1324 h 360280"/>
                                                                  <a:gd name="connsiteX1" fmla="*/ 111197 w 263082"/>
                                                                  <a:gd name="connsiteY1" fmla="*/ 179124 h 360280"/>
                                                                  <a:gd name="connsiteX2" fmla="*/ 72 w 263082"/>
                                                                  <a:gd name="connsiteY2" fmla="*/ 360099 h 360280"/>
                                                                  <a:gd name="connsiteX3" fmla="*/ 127072 w 263082"/>
                                                                  <a:gd name="connsiteY3" fmla="*/ 210874 h 360280"/>
                                                                  <a:gd name="connsiteX4" fmla="*/ 200097 w 263082"/>
                                                                  <a:gd name="connsiteY4" fmla="*/ 102924 h 360280"/>
                                                                  <a:gd name="connsiteX5" fmla="*/ 260422 w 263082"/>
                                                                  <a:gd name="connsiteY5" fmla="*/ 1324 h 360280"/>
                                                                </a:gdLst>
                                                                <a:ahLst/>
                                                                <a:cxnLst>
                                                                  <a:cxn ang="0">
                                                                    <a:pos x="connsiteX0" y="connsiteY0"/>
                                                                  </a:cxn>
                                                                  <a:cxn ang="0">
                                                                    <a:pos x="connsiteX1" y="connsiteY1"/>
                                                                  </a:cxn>
                                                                  <a:cxn ang="0">
                                                                    <a:pos x="connsiteX2" y="connsiteY2"/>
                                                                  </a:cxn>
                                                                  <a:cxn ang="0">
                                                                    <a:pos x="connsiteX3" y="connsiteY3"/>
                                                                  </a:cxn>
                                                                  <a:cxn ang="0">
                                                                    <a:pos x="connsiteX4" y="connsiteY4"/>
                                                                  </a:cxn>
                                                                  <a:cxn ang="0">
                                                                    <a:pos x="connsiteX5" y="connsiteY5"/>
                                                                  </a:cxn>
                                                                </a:cxnLst>
                                                                <a:rect l="l" t="t" r="r" b="b"/>
                                                                <a:pathLst>
                                                                  <a:path w="263082" h="360280">
                                                                    <a:moveTo>
                                                                      <a:pt x="260422" y="1324"/>
                                                                    </a:moveTo>
                                                                    <a:cubicBezTo>
                                                                      <a:pt x="245605" y="14024"/>
                                                                      <a:pt x="154589" y="119328"/>
                                                                      <a:pt x="111197" y="179124"/>
                                                                    </a:cubicBezTo>
                                                                    <a:cubicBezTo>
                                                                      <a:pt x="67805" y="238920"/>
                                                                      <a:pt x="-2574" y="354807"/>
                                                                      <a:pt x="72" y="360099"/>
                                                                    </a:cubicBezTo>
                                                                    <a:cubicBezTo>
                                                                      <a:pt x="2718" y="365391"/>
                                                                      <a:pt x="93735" y="253736"/>
                                                                      <a:pt x="127072" y="210874"/>
                                                                    </a:cubicBezTo>
                                                                    <a:cubicBezTo>
                                                                      <a:pt x="160409" y="168012"/>
                                                                      <a:pt x="175755" y="135203"/>
                                                                      <a:pt x="200097" y="102924"/>
                                                                    </a:cubicBezTo>
                                                                    <a:cubicBezTo>
                                                                      <a:pt x="224439" y="70645"/>
                                                                      <a:pt x="275239" y="-11376"/>
                                                                      <a:pt x="260422" y="1324"/>
                                                                    </a:cubicBezTo>
                                                                    <a:close/>
                                                                  </a:path>
                                                                </a:pathLst>
                                                              </a:custGeom>
                                                              <a:solidFill>
                                                                <a:srgbClr val="FFFFFF">
                                                                  <a:alpha val="30196"/>
                                                                </a:srgbClr>
                                                              </a:solidFill>
                                                              <a:ln>
                                                                <a:noFill/>
                                                              </a:ln>
                                                            </p:spPr>
                                                            <p:style>
                                                              <a:lnRef idx="2">
                                                                <a:schemeClr val="accent1">
                                                                  <a:shade val="50000"/>
                                                                </a:schemeClr>
                                                              </a:lnRef>
                                                              <a:fillRef idx="1">
                                                                <a:schemeClr val="accent1"/>
                                                              </a:fillRef>
                                                              <a:effectRef idx="0">
                                                                <a:schemeClr val="accent1"/>
                                                              </a:effectRef>
                                                              <a:fontRef idx="minor">
                                                                <a:schemeClr val="lt1"/>
                                                              </a:fontRef>
                                                            </p:style>
                                                            <p:txBody>
                                                              <a:bodyPr rtlCol="0" anchor="ctr"/>
                                                              <a:lstStyle/>
                                                              <a:p>
                                                                <a:pPr algn="ctr"/>
                                                                <a:endParaRPr lang="en-AU"/>
                                                              </a:p>
                                                            </p:txBody>
                                                          </p:sp>
                                                        </p:grpSp>
                                                        <p:sp>
                                                          <p:nvSpPr>
                                                            <p:cNvPr id="104" name="Freeform 403">
                                                              <a:extLst>
                                                                <a:ext uri="{FF2B5EF4-FFF2-40B4-BE49-F238E27FC236}">
                                                                  <a16:creationId xmlns:a16="http://schemas.microsoft.com/office/drawing/2014/main" id="{99214AC5-66BE-4B89-A3DA-014D2F9CFF30}"/>
                                                                </a:ext>
                                                              </a:extLst>
                                                            </p:cNvPr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6613014" y="2672252"/>
                                                              <a:ext cx="258735" cy="173087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60836 w 258735"/>
                                                                <a:gd name="connsiteY0" fmla="*/ 20148 h 173087"/>
                                                                <a:gd name="connsiteX1" fmla="*/ 194186 w 258735"/>
                                                                <a:gd name="connsiteY1" fmla="*/ 64598 h 173087"/>
                                                                <a:gd name="connsiteX2" fmla="*/ 257686 w 258735"/>
                                                                <a:gd name="connsiteY2" fmla="*/ 137623 h 173087"/>
                                                                <a:gd name="connsiteX3" fmla="*/ 146561 w 258735"/>
                                                                <a:gd name="connsiteY3" fmla="*/ 166198 h 173087"/>
                                                                <a:gd name="connsiteX4" fmla="*/ 3686 w 258735"/>
                                                                <a:gd name="connsiteY4" fmla="*/ 10623 h 173087"/>
                                                                <a:gd name="connsiteX5" fmla="*/ 60836 w 258735"/>
                                                                <a:gd name="connsiteY5" fmla="*/ 20148 h 173087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258735" h="173087">
                                                                  <a:moveTo>
                                                                    <a:pt x="60836" y="20148"/>
                                                                  </a:moveTo>
                                                                  <a:cubicBezTo>
                                                                    <a:pt x="92586" y="29144"/>
                                                                    <a:pt x="161378" y="45019"/>
                                                                    <a:pt x="194186" y="64598"/>
                                                                  </a:cubicBezTo>
                                                                  <a:cubicBezTo>
                                                                    <a:pt x="226994" y="84177"/>
                                                                    <a:pt x="265623" y="120690"/>
                                                                    <a:pt x="257686" y="137623"/>
                                                                  </a:cubicBezTo>
                                                                  <a:cubicBezTo>
                                                                    <a:pt x="249749" y="154556"/>
                                                                    <a:pt x="188894" y="187365"/>
                                                                    <a:pt x="146561" y="166198"/>
                                                                  </a:cubicBezTo>
                                                                  <a:cubicBezTo>
                                                                    <a:pt x="104228" y="145031"/>
                                                                    <a:pt x="20090" y="35494"/>
                                                                    <a:pt x="3686" y="10623"/>
                                                                  </a:cubicBezTo>
                                                                  <a:cubicBezTo>
                                                                    <a:pt x="-12718" y="-14248"/>
                                                                    <a:pt x="29086" y="11152"/>
                                                                    <a:pt x="60836" y="20148"/>
                                                                  </a:cubicBez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rgbClr val="FFFFFF">
                                                                <a:alpha val="30196"/>
                                                              </a:srgbClr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AU"/>
                                                            </a:p>
                                                          </p:txBody>
                                                        </p:sp>
                                                      </p:grpSp>
                                                      <p:sp>
                                                        <p:nvSpPr>
                                                          <p:cNvPr id="102" name="Freeform 401">
                                                            <a:extLst>
                                                              <a:ext uri="{FF2B5EF4-FFF2-40B4-BE49-F238E27FC236}">
                                                                <a16:creationId xmlns:a16="http://schemas.microsoft.com/office/drawing/2014/main" id="{C7867C1D-B220-4FB2-BF68-4BF88561E8C5}"/>
                                                              </a:ext>
                                                            </a:extLst>
                                                          </p:cNvPr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5964877" y="2570954"/>
                                                            <a:ext cx="265193" cy="118869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264473 w 265193"/>
                                                              <a:gd name="connsiteY0" fmla="*/ 3971 h 118869"/>
                                                              <a:gd name="connsiteX1" fmla="*/ 156523 w 265193"/>
                                                              <a:gd name="connsiteY1" fmla="*/ 23021 h 118869"/>
                                                              <a:gd name="connsiteX2" fmla="*/ 948 w 265193"/>
                                                              <a:gd name="connsiteY2" fmla="*/ 19846 h 118869"/>
                                                              <a:gd name="connsiteX3" fmla="*/ 96198 w 265193"/>
                                                              <a:gd name="connsiteY3" fmla="*/ 99221 h 118869"/>
                                                              <a:gd name="connsiteX4" fmla="*/ 197798 w 265193"/>
                                                              <a:gd name="connsiteY4" fmla="*/ 111921 h 118869"/>
                                                              <a:gd name="connsiteX5" fmla="*/ 264473 w 265193"/>
                                                              <a:gd name="connsiteY5" fmla="*/ 3971 h 118869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" y="connsiteY0"/>
                                                              </a:cxn>
                                                              <a:cxn ang="0">
                                                                <a:pos x="connsiteX1" y="connsiteY1"/>
                                                              </a:cxn>
                                                              <a:cxn ang="0">
                                                                <a:pos x="connsiteX2" y="connsiteY2"/>
                                                              </a:cxn>
                                                              <a:cxn ang="0">
                                                                <a:pos x="connsiteX3" y="connsiteY3"/>
                                                              </a:cxn>
                                                              <a:cxn ang="0">
                                                                <a:pos x="connsiteX4" y="connsiteY4"/>
                                                              </a:cxn>
                                                              <a:cxn ang="0">
                                                                <a:pos x="connsiteX5" y="connsiteY5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265193" h="118869">
                                                                <a:moveTo>
                                                                  <a:pt x="264473" y="3971"/>
                                                                </a:moveTo>
                                                                <a:cubicBezTo>
                                                                  <a:pt x="257594" y="-10846"/>
                                                                  <a:pt x="200444" y="20375"/>
                                                                  <a:pt x="156523" y="23021"/>
                                                                </a:cubicBezTo>
                                                                <a:cubicBezTo>
                                                                  <a:pt x="112602" y="25667"/>
                                                                  <a:pt x="11002" y="7146"/>
                                                                  <a:pt x="948" y="19846"/>
                                                                </a:cubicBezTo>
                                                                <a:cubicBezTo>
                                                                  <a:pt x="-9106" y="32546"/>
                                                                  <a:pt x="63390" y="83875"/>
                                                                  <a:pt x="96198" y="99221"/>
                                                                </a:cubicBezTo>
                                                                <a:cubicBezTo>
                                                                  <a:pt x="129006" y="114567"/>
                                                                  <a:pt x="168165" y="127267"/>
                                                                  <a:pt x="197798" y="111921"/>
                                                                </a:cubicBezTo>
                                                                <a:cubicBezTo>
                                                                  <a:pt x="227431" y="96575"/>
                                                                  <a:pt x="271352" y="18788"/>
                                                                  <a:pt x="264473" y="3971"/>
                                                                </a:cubicBezTo>
                                                                <a:close/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solidFill>
                                                            <a:srgbClr val="FFFFFF">
                                                              <a:alpha val="30196"/>
                                                            </a:srgbClr>
                                                          </a:solidFill>
                                                          <a:ln>
                                                            <a:noFill/>
                                                          </a:ln>
                                                        </p:spPr>
                                                        <p:style>
                                                          <a:lnRef idx="2">
                                                            <a:schemeClr val="accent1">
                                                              <a:shade val="50000"/>
                                                            </a:schemeClr>
                                                          </a:lnRef>
                                                          <a:fillRef idx="1">
                                                            <a:schemeClr val="accent1"/>
                                                          </a:fillRef>
                                                          <a:effectRef idx="0">
                                                            <a:schemeClr val="accent1"/>
                                                          </a:effectRef>
                                                          <a:fontRef idx="minor">
                                                            <a:schemeClr val="lt1"/>
                                                          </a:fontRef>
                                                        </p:style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algn="ctr"/>
                                                            <a:endParaRPr lang="en-AU"/>
                                                          </a:p>
                                                        </p:txBody>
                                                      </p:sp>
                                                    </p:grpSp>
                                                    <p:sp>
                                                      <p:nvSpPr>
                                                        <p:cNvPr id="100" name="Freeform 399">
                                                          <a:extLst>
                                                            <a:ext uri="{FF2B5EF4-FFF2-40B4-BE49-F238E27FC236}">
                                                              <a16:creationId xmlns:a16="http://schemas.microsoft.com/office/drawing/2014/main" id="{D5BB20B1-D7CD-4890-ADBD-3FB7A25318FA}"/>
                                                            </a:ext>
                                                          </a:extLst>
                                                        </p:cNvPr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5767000" y="1989528"/>
                                                          <a:ext cx="205861" cy="63416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388 w 205861"/>
                                                            <a:gd name="connsiteY0" fmla="*/ 63110 h 63416"/>
                                                            <a:gd name="connsiteX1" fmla="*/ 138500 w 205861"/>
                                                            <a:gd name="connsiteY1" fmla="*/ 25010 h 63416"/>
                                                            <a:gd name="connsiteX2" fmla="*/ 205175 w 205861"/>
                                                            <a:gd name="connsiteY2" fmla="*/ 25010 h 63416"/>
                                                            <a:gd name="connsiteX3" fmla="*/ 100400 w 205861"/>
                                                            <a:gd name="connsiteY3" fmla="*/ 1197 h 63416"/>
                                                            <a:gd name="connsiteX4" fmla="*/ 388 w 205861"/>
                                                            <a:gd name="connsiteY4" fmla="*/ 63110 h 63416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205861" h="63416">
                                                              <a:moveTo>
                                                                <a:pt x="388" y="63110"/>
                                                              </a:moveTo>
                                                              <a:cubicBezTo>
                                                                <a:pt x="6738" y="67079"/>
                                                                <a:pt x="104369" y="31360"/>
                                                                <a:pt x="138500" y="25010"/>
                                                              </a:cubicBezTo>
                                                              <a:cubicBezTo>
                                                                <a:pt x="172631" y="18660"/>
                                                                <a:pt x="211525" y="28979"/>
                                                                <a:pt x="205175" y="25010"/>
                                                              </a:cubicBezTo>
                                                              <a:cubicBezTo>
                                                                <a:pt x="198825" y="21041"/>
                                                                <a:pt x="133737" y="-5947"/>
                                                                <a:pt x="100400" y="1197"/>
                                                              </a:cubicBezTo>
                                                              <a:cubicBezTo>
                                                                <a:pt x="67063" y="8341"/>
                                                                <a:pt x="-5962" y="59141"/>
                                                                <a:pt x="388" y="63110"/>
                                                              </a:cubicBezTo>
                                                              <a:close/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rgbClr val="FFFFFF">
                                                            <a:alpha val="50196"/>
                                                          </a:srgbClr>
                                                        </a:solidFill>
                                                        <a:ln>
                                                          <a:noFill/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algn="ctr"/>
                                                          <a:endParaRPr lang="en-AU"/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sp>
                                                    <p:nvSpPr>
                                                      <p:cNvPr id="98" name="Freeform 397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84D1AD76-82FE-475E-B298-C2AE2F6814BD}"/>
                                                          </a:ext>
                                                        </a:extLst>
                                                      </p:cNvPr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6696024" y="2109598"/>
                                                        <a:ext cx="200176" cy="53549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51 w 200176"/>
                                                          <a:gd name="connsiteY0" fmla="*/ 24002 h 53549"/>
                                                          <a:gd name="connsiteX1" fmla="*/ 128639 w 200176"/>
                                                          <a:gd name="connsiteY1" fmla="*/ 33527 h 53549"/>
                                                          <a:gd name="connsiteX2" fmla="*/ 200076 w 200176"/>
                                                          <a:gd name="connsiteY2" fmla="*/ 52577 h 53549"/>
                                                          <a:gd name="connsiteX3" fmla="*/ 114351 w 200176"/>
                                                          <a:gd name="connsiteY3" fmla="*/ 190 h 53549"/>
                                                          <a:gd name="connsiteX4" fmla="*/ 51 w 200176"/>
                                                          <a:gd name="connsiteY4" fmla="*/ 24002 h 53549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200176" h="53549">
                                                            <a:moveTo>
                                                              <a:pt x="51" y="24002"/>
                                                            </a:moveTo>
                                                            <a:cubicBezTo>
                                                              <a:pt x="2432" y="29558"/>
                                                              <a:pt x="95302" y="28765"/>
                                                              <a:pt x="128639" y="33527"/>
                                                            </a:cubicBezTo>
                                                            <a:cubicBezTo>
                                                              <a:pt x="161976" y="38289"/>
                                                              <a:pt x="202457" y="58133"/>
                                                              <a:pt x="200076" y="52577"/>
                                                            </a:cubicBezTo>
                                                            <a:cubicBezTo>
                                                              <a:pt x="197695" y="47021"/>
                                                              <a:pt x="150864" y="2571"/>
                                                              <a:pt x="114351" y="190"/>
                                                            </a:cubicBezTo>
                                                            <a:cubicBezTo>
                                                              <a:pt x="77839" y="-2191"/>
                                                              <a:pt x="-2330" y="18446"/>
                                                              <a:pt x="51" y="24002"/>
                                                            </a:cubicBez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rgbClr val="FFFFFF">
                                                          <a:alpha val="50196"/>
                                                        </a:srgb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96" name="Freeform 395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87749335-5449-4455-B22B-F24F2745081A}"/>
                                                        </a:ext>
                                                      </a:extLst>
                                                    </p:cNvPr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 rot="294174">
                                                      <a:off x="6596423" y="3166264"/>
                                                      <a:ext cx="80381" cy="100013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4763 w 76200"/>
                                                        <a:gd name="connsiteY0" fmla="*/ 100013 h 100013"/>
                                                        <a:gd name="connsiteX1" fmla="*/ 57150 w 76200"/>
                                                        <a:gd name="connsiteY1" fmla="*/ 76200 h 100013"/>
                                                        <a:gd name="connsiteX2" fmla="*/ 76200 w 76200"/>
                                                        <a:gd name="connsiteY2" fmla="*/ 59531 h 100013"/>
                                                        <a:gd name="connsiteX3" fmla="*/ 76200 w 76200"/>
                                                        <a:gd name="connsiteY3" fmla="*/ 0 h 100013"/>
                                                        <a:gd name="connsiteX4" fmla="*/ 0 w 76200"/>
                                                        <a:gd name="connsiteY4" fmla="*/ 9525 h 100013"/>
                                                        <a:gd name="connsiteX5" fmla="*/ 4763 w 76200"/>
                                                        <a:gd name="connsiteY5" fmla="*/ 100013 h 100013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  <a:cxn ang="0">
                                                          <a:pos x="connsiteX4" y="connsiteY4"/>
                                                        </a:cxn>
                                                        <a:cxn ang="0">
                                                          <a:pos x="connsiteX5" y="connsiteY5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76200" h="100013">
                                                          <a:moveTo>
                                                            <a:pt x="4763" y="100013"/>
                                                          </a:moveTo>
                                                          <a:lnTo>
                                                            <a:pt x="57150" y="76200"/>
                                                          </a:lnTo>
                                                          <a:lnTo>
                                                            <a:pt x="76200" y="59531"/>
                                                          </a:lnTo>
                                                          <a:lnTo>
                                                            <a:pt x="76200" y="0"/>
                                                          </a:lnTo>
                                                          <a:lnTo>
                                                            <a:pt x="0" y="9525"/>
                                                          </a:lnTo>
                                                          <a:lnTo>
                                                            <a:pt x="4763" y="100013"/>
                                                          </a:lnTo>
                                                          <a:close/>
                                                        </a:path>
                                                      </a:pathLst>
                                                    </a:custGeom>
                                                    <a:solidFill>
                                                      <a:schemeClr val="bg1">
                                                        <a:lumMod val="85000"/>
                                                      </a:schemeClr>
                                                    </a:solidFill>
                                                    <a:ln>
                                                      <a:noFill/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AU"/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94" name="Freeform 393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1FE81A61-EC3B-4B46-ACD1-B562E6ADF64F}"/>
                                                      </a:ext>
                                                    </a:extLst>
                                                  </p:cNvPr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5041740" y="3641483"/>
                                                    <a:ext cx="1111469" cy="530520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160 w 1111469"/>
                                                      <a:gd name="connsiteY0" fmla="*/ 242 h 530520"/>
                                                      <a:gd name="connsiteX1" fmla="*/ 98585 w 1111469"/>
                                                      <a:gd name="connsiteY1" fmla="*/ 197092 h 530520"/>
                                                      <a:gd name="connsiteX2" fmla="*/ 244635 w 1111469"/>
                                                      <a:gd name="connsiteY2" fmla="*/ 374892 h 530520"/>
                                                      <a:gd name="connsiteX3" fmla="*/ 355760 w 1111469"/>
                                                      <a:gd name="connsiteY3" fmla="*/ 447917 h 530520"/>
                                                      <a:gd name="connsiteX4" fmla="*/ 479585 w 1111469"/>
                                                      <a:gd name="connsiteY4" fmla="*/ 495542 h 530520"/>
                                                      <a:gd name="connsiteX5" fmla="*/ 647860 w 1111469"/>
                                                      <a:gd name="connsiteY5" fmla="*/ 505067 h 530520"/>
                                                      <a:gd name="connsiteX6" fmla="*/ 854235 w 1111469"/>
                                                      <a:gd name="connsiteY6" fmla="*/ 428867 h 530520"/>
                                                      <a:gd name="connsiteX7" fmla="*/ 1006635 w 1111469"/>
                                                      <a:gd name="connsiteY7" fmla="*/ 330442 h 530520"/>
                                                      <a:gd name="connsiteX8" fmla="*/ 1111410 w 1111469"/>
                                                      <a:gd name="connsiteY8" fmla="*/ 212967 h 530520"/>
                                                      <a:gd name="connsiteX9" fmla="*/ 1019335 w 1111469"/>
                                                      <a:gd name="connsiteY9" fmla="*/ 333617 h 530520"/>
                                                      <a:gd name="connsiteX10" fmla="*/ 873285 w 1111469"/>
                                                      <a:gd name="connsiteY10" fmla="*/ 438392 h 530520"/>
                                                      <a:gd name="connsiteX11" fmla="*/ 730410 w 1111469"/>
                                                      <a:gd name="connsiteY11" fmla="*/ 498717 h 530520"/>
                                                      <a:gd name="connsiteX12" fmla="*/ 568485 w 1111469"/>
                                                      <a:gd name="connsiteY12" fmla="*/ 530467 h 530520"/>
                                                      <a:gd name="connsiteX13" fmla="*/ 447835 w 1111469"/>
                                                      <a:gd name="connsiteY13" fmla="*/ 505067 h 530520"/>
                                                      <a:gd name="connsiteX14" fmla="*/ 336710 w 1111469"/>
                                                      <a:gd name="connsiteY14" fmla="*/ 460617 h 530520"/>
                                                      <a:gd name="connsiteX15" fmla="*/ 216060 w 1111469"/>
                                                      <a:gd name="connsiteY15" fmla="*/ 355842 h 530520"/>
                                                      <a:gd name="connsiteX16" fmla="*/ 120810 w 1111469"/>
                                                      <a:gd name="connsiteY16" fmla="*/ 238367 h 530520"/>
                                                      <a:gd name="connsiteX17" fmla="*/ 160 w 1111469"/>
                                                      <a:gd name="connsiteY17" fmla="*/ 242 h 530520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  <a:cxn ang="0">
                                                        <a:pos x="connsiteX11" y="connsiteY11"/>
                                                      </a:cxn>
                                                      <a:cxn ang="0">
                                                        <a:pos x="connsiteX12" y="connsiteY12"/>
                                                      </a:cxn>
                                                      <a:cxn ang="0">
                                                        <a:pos x="connsiteX13" y="connsiteY13"/>
                                                      </a:cxn>
                                                      <a:cxn ang="0">
                                                        <a:pos x="connsiteX14" y="connsiteY14"/>
                                                      </a:cxn>
                                                      <a:cxn ang="0">
                                                        <a:pos x="connsiteX15" y="connsiteY15"/>
                                                      </a:cxn>
                                                      <a:cxn ang="0">
                                                        <a:pos x="connsiteX16" y="connsiteY16"/>
                                                      </a:cxn>
                                                      <a:cxn ang="0">
                                                        <a:pos x="connsiteX17" y="connsiteY17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1111469" h="530520">
                                                        <a:moveTo>
                                                          <a:pt x="160" y="242"/>
                                                        </a:moveTo>
                                                        <a:cubicBezTo>
                                                          <a:pt x="-3544" y="-6637"/>
                                                          <a:pt x="57839" y="134650"/>
                                                          <a:pt x="98585" y="197092"/>
                                                        </a:cubicBezTo>
                                                        <a:cubicBezTo>
                                                          <a:pt x="139331" y="259534"/>
                                                          <a:pt x="201772" y="333088"/>
                                                          <a:pt x="244635" y="374892"/>
                                                        </a:cubicBezTo>
                                                        <a:cubicBezTo>
                                                          <a:pt x="287498" y="416696"/>
                                                          <a:pt x="316602" y="427809"/>
                                                          <a:pt x="355760" y="447917"/>
                                                        </a:cubicBezTo>
                                                        <a:cubicBezTo>
                                                          <a:pt x="394918" y="468025"/>
                                                          <a:pt x="430902" y="486017"/>
                                                          <a:pt x="479585" y="495542"/>
                                                        </a:cubicBezTo>
                                                        <a:cubicBezTo>
                                                          <a:pt x="528268" y="505067"/>
                                                          <a:pt x="585419" y="516179"/>
                                                          <a:pt x="647860" y="505067"/>
                                                        </a:cubicBezTo>
                                                        <a:cubicBezTo>
                                                          <a:pt x="710301" y="493955"/>
                                                          <a:pt x="794439" y="457971"/>
                                                          <a:pt x="854235" y="428867"/>
                                                        </a:cubicBezTo>
                                                        <a:cubicBezTo>
                                                          <a:pt x="914031" y="399763"/>
                                                          <a:pt x="963773" y="366425"/>
                                                          <a:pt x="1006635" y="330442"/>
                                                        </a:cubicBezTo>
                                                        <a:cubicBezTo>
                                                          <a:pt x="1049497" y="294459"/>
                                                          <a:pt x="1109293" y="212438"/>
                                                          <a:pt x="1111410" y="212967"/>
                                                        </a:cubicBezTo>
                                                        <a:cubicBezTo>
                                                          <a:pt x="1113527" y="213496"/>
                                                          <a:pt x="1059022" y="296046"/>
                                                          <a:pt x="1019335" y="333617"/>
                                                        </a:cubicBezTo>
                                                        <a:cubicBezTo>
                                                          <a:pt x="979648" y="371188"/>
                                                          <a:pt x="921439" y="410875"/>
                                                          <a:pt x="873285" y="438392"/>
                                                        </a:cubicBezTo>
                                                        <a:cubicBezTo>
                                                          <a:pt x="825131" y="465909"/>
                                                          <a:pt x="781210" y="483371"/>
                                                          <a:pt x="730410" y="498717"/>
                                                        </a:cubicBezTo>
                                                        <a:cubicBezTo>
                                                          <a:pt x="679610" y="514063"/>
                                                          <a:pt x="615581" y="529409"/>
                                                          <a:pt x="568485" y="530467"/>
                                                        </a:cubicBezTo>
                                                        <a:cubicBezTo>
                                                          <a:pt x="521389" y="531525"/>
                                                          <a:pt x="486464" y="516709"/>
                                                          <a:pt x="447835" y="505067"/>
                                                        </a:cubicBezTo>
                                                        <a:cubicBezTo>
                                                          <a:pt x="409206" y="493425"/>
                                                          <a:pt x="375339" y="485488"/>
                                                          <a:pt x="336710" y="460617"/>
                                                        </a:cubicBezTo>
                                                        <a:cubicBezTo>
                                                          <a:pt x="298081" y="435746"/>
                                                          <a:pt x="252043" y="392884"/>
                                                          <a:pt x="216060" y="355842"/>
                                                        </a:cubicBezTo>
                                                        <a:cubicBezTo>
                                                          <a:pt x="180077" y="318800"/>
                                                          <a:pt x="155735" y="296046"/>
                                                          <a:pt x="120810" y="238367"/>
                                                        </a:cubicBezTo>
                                                        <a:cubicBezTo>
                                                          <a:pt x="85885" y="180688"/>
                                                          <a:pt x="3864" y="7121"/>
                                                          <a:pt x="160" y="242"/>
                                                        </a:cubicBezTo>
                                                        <a:close/>
                                                      </a:path>
                                                    </a:pathLst>
                                                  </a:custGeom>
                                                  <a:solidFill>
                                                    <a:srgbClr val="000000">
                                                      <a:alpha val="30196"/>
                                                    </a:srgbClr>
                                                  </a:solidFill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en-AU"/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72" name="Freeform 3084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473098B3-2DCC-4040-B682-7C2689A08508}"/>
                                                    </a:ext>
                                                  </a:extLst>
                                                </p:cNvPr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6730814" y="5007743"/>
                                                  <a:ext cx="648922" cy="767666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641536 w 648922"/>
                                                    <a:gd name="connsiteY0" fmla="*/ 2407 h 767666"/>
                                                    <a:gd name="connsiteX1" fmla="*/ 552636 w 648922"/>
                                                    <a:gd name="connsiteY1" fmla="*/ 288157 h 767666"/>
                                                    <a:gd name="connsiteX2" fmla="*/ 476436 w 648922"/>
                                                    <a:gd name="connsiteY2" fmla="*/ 535807 h 767666"/>
                                                    <a:gd name="connsiteX3" fmla="*/ 260536 w 648922"/>
                                                    <a:gd name="connsiteY3" fmla="*/ 504057 h 767666"/>
                                                    <a:gd name="connsiteX4" fmla="*/ 133536 w 648922"/>
                                                    <a:gd name="connsiteY4" fmla="*/ 377057 h 767666"/>
                                                    <a:gd name="connsiteX5" fmla="*/ 82736 w 648922"/>
                                                    <a:gd name="connsiteY5" fmla="*/ 281807 h 767666"/>
                                                    <a:gd name="connsiteX6" fmla="*/ 186 w 648922"/>
                                                    <a:gd name="connsiteY6" fmla="*/ 440557 h 767666"/>
                                                    <a:gd name="connsiteX7" fmla="*/ 63686 w 648922"/>
                                                    <a:gd name="connsiteY7" fmla="*/ 681857 h 767666"/>
                                                    <a:gd name="connsiteX8" fmla="*/ 171636 w 648922"/>
                                                    <a:gd name="connsiteY8" fmla="*/ 764407 h 767666"/>
                                                    <a:gd name="connsiteX9" fmla="*/ 70036 w 648922"/>
                                                    <a:gd name="connsiteY9" fmla="*/ 586607 h 767666"/>
                                                    <a:gd name="connsiteX10" fmla="*/ 50986 w 648922"/>
                                                    <a:gd name="connsiteY10" fmla="*/ 415157 h 767666"/>
                                                    <a:gd name="connsiteX11" fmla="*/ 70036 w 648922"/>
                                                    <a:gd name="connsiteY11" fmla="*/ 377057 h 767666"/>
                                                    <a:gd name="connsiteX12" fmla="*/ 158936 w 648922"/>
                                                    <a:gd name="connsiteY12" fmla="*/ 497707 h 767666"/>
                                                    <a:gd name="connsiteX13" fmla="*/ 285936 w 648922"/>
                                                    <a:gd name="connsiteY13" fmla="*/ 567557 h 767666"/>
                                                    <a:gd name="connsiteX14" fmla="*/ 444686 w 648922"/>
                                                    <a:gd name="connsiteY14" fmla="*/ 567557 h 767666"/>
                                                    <a:gd name="connsiteX15" fmla="*/ 546286 w 648922"/>
                                                    <a:gd name="connsiteY15" fmla="*/ 643757 h 767666"/>
                                                    <a:gd name="connsiteX16" fmla="*/ 590736 w 648922"/>
                                                    <a:gd name="connsiteY16" fmla="*/ 688207 h 767666"/>
                                                    <a:gd name="connsiteX17" fmla="*/ 527236 w 648922"/>
                                                    <a:gd name="connsiteY17" fmla="*/ 542157 h 767666"/>
                                                    <a:gd name="connsiteX18" fmla="*/ 571686 w 648922"/>
                                                    <a:gd name="connsiteY18" fmla="*/ 358007 h 767666"/>
                                                    <a:gd name="connsiteX19" fmla="*/ 635186 w 648922"/>
                                                    <a:gd name="connsiteY19" fmla="*/ 161157 h 767666"/>
                                                    <a:gd name="connsiteX20" fmla="*/ 641536 w 648922"/>
                                                    <a:gd name="connsiteY20" fmla="*/ 2407 h 767666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  <a:cxn ang="0">
                                                      <a:pos x="connsiteX13" y="connsiteY13"/>
                                                    </a:cxn>
                                                    <a:cxn ang="0">
                                                      <a:pos x="connsiteX14" y="connsiteY14"/>
                                                    </a:cxn>
                                                    <a:cxn ang="0">
                                                      <a:pos x="connsiteX15" y="connsiteY15"/>
                                                    </a:cxn>
                                                    <a:cxn ang="0">
                                                      <a:pos x="connsiteX16" y="connsiteY16"/>
                                                    </a:cxn>
                                                    <a:cxn ang="0">
                                                      <a:pos x="connsiteX17" y="connsiteY17"/>
                                                    </a:cxn>
                                                    <a:cxn ang="0">
                                                      <a:pos x="connsiteX18" y="connsiteY18"/>
                                                    </a:cxn>
                                                    <a:cxn ang="0">
                                                      <a:pos x="connsiteX19" y="connsiteY19"/>
                                                    </a:cxn>
                                                    <a:cxn ang="0">
                                                      <a:pos x="connsiteX20" y="connsiteY20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648922" h="767666">
                                                      <a:moveTo>
                                                        <a:pt x="641536" y="2407"/>
                                                      </a:moveTo>
                                                      <a:cubicBezTo>
                                                        <a:pt x="627778" y="23574"/>
                                                        <a:pt x="580153" y="199257"/>
                                                        <a:pt x="552636" y="288157"/>
                                                      </a:cubicBezTo>
                                                      <a:cubicBezTo>
                                                        <a:pt x="525119" y="377057"/>
                                                        <a:pt x="525119" y="499824"/>
                                                        <a:pt x="476436" y="535807"/>
                                                      </a:cubicBezTo>
                                                      <a:cubicBezTo>
                                                        <a:pt x="427753" y="571790"/>
                                                        <a:pt x="317686" y="530515"/>
                                                        <a:pt x="260536" y="504057"/>
                                                      </a:cubicBezTo>
                                                      <a:cubicBezTo>
                                                        <a:pt x="203386" y="477599"/>
                                                        <a:pt x="163169" y="414099"/>
                                                        <a:pt x="133536" y="377057"/>
                                                      </a:cubicBezTo>
                                                      <a:cubicBezTo>
                                                        <a:pt x="103903" y="340015"/>
                                                        <a:pt x="104961" y="271224"/>
                                                        <a:pt x="82736" y="281807"/>
                                                      </a:cubicBezTo>
                                                      <a:cubicBezTo>
                                                        <a:pt x="60511" y="292390"/>
                                                        <a:pt x="3361" y="373882"/>
                                                        <a:pt x="186" y="440557"/>
                                                      </a:cubicBezTo>
                                                      <a:cubicBezTo>
                                                        <a:pt x="-2989" y="507232"/>
                                                        <a:pt x="35111" y="627882"/>
                                                        <a:pt x="63686" y="681857"/>
                                                      </a:cubicBezTo>
                                                      <a:cubicBezTo>
                                                        <a:pt x="92261" y="735832"/>
                                                        <a:pt x="170578" y="780282"/>
                                                        <a:pt x="171636" y="764407"/>
                                                      </a:cubicBezTo>
                                                      <a:cubicBezTo>
                                                        <a:pt x="172694" y="748532"/>
                                                        <a:pt x="90144" y="644815"/>
                                                        <a:pt x="70036" y="586607"/>
                                                      </a:cubicBezTo>
                                                      <a:cubicBezTo>
                                                        <a:pt x="49928" y="528399"/>
                                                        <a:pt x="50986" y="450082"/>
                                                        <a:pt x="50986" y="415157"/>
                                                      </a:cubicBezTo>
                                                      <a:cubicBezTo>
                                                        <a:pt x="50986" y="380232"/>
                                                        <a:pt x="52044" y="363299"/>
                                                        <a:pt x="70036" y="377057"/>
                                                      </a:cubicBezTo>
                                                      <a:cubicBezTo>
                                                        <a:pt x="88028" y="390815"/>
                                                        <a:pt x="122953" y="465957"/>
                                                        <a:pt x="158936" y="497707"/>
                                                      </a:cubicBezTo>
                                                      <a:cubicBezTo>
                                                        <a:pt x="194919" y="529457"/>
                                                        <a:pt x="238311" y="555915"/>
                                                        <a:pt x="285936" y="567557"/>
                                                      </a:cubicBezTo>
                                                      <a:cubicBezTo>
                                                        <a:pt x="333561" y="579199"/>
                                                        <a:pt x="401294" y="554857"/>
                                                        <a:pt x="444686" y="567557"/>
                                                      </a:cubicBezTo>
                                                      <a:cubicBezTo>
                                                        <a:pt x="488078" y="580257"/>
                                                        <a:pt x="521944" y="623649"/>
                                                        <a:pt x="546286" y="643757"/>
                                                      </a:cubicBezTo>
                                                      <a:cubicBezTo>
                                                        <a:pt x="570628" y="663865"/>
                                                        <a:pt x="593911" y="705140"/>
                                                        <a:pt x="590736" y="688207"/>
                                                      </a:cubicBezTo>
                                                      <a:cubicBezTo>
                                                        <a:pt x="587561" y="671274"/>
                                                        <a:pt x="530411" y="597190"/>
                                                        <a:pt x="527236" y="542157"/>
                                                      </a:cubicBezTo>
                                                      <a:cubicBezTo>
                                                        <a:pt x="524061" y="487124"/>
                                                        <a:pt x="553694" y="421507"/>
                                                        <a:pt x="571686" y="358007"/>
                                                      </a:cubicBezTo>
                                                      <a:cubicBezTo>
                                                        <a:pt x="589678" y="294507"/>
                                                        <a:pt x="622486" y="217249"/>
                                                        <a:pt x="635186" y="161157"/>
                                                      </a:cubicBezTo>
                                                      <a:cubicBezTo>
                                                        <a:pt x="647886" y="105065"/>
                                                        <a:pt x="655294" y="-18760"/>
                                                        <a:pt x="641536" y="2407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chemeClr val="tx1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73" name="Freeform 3085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14B05BC0-6195-46FF-B272-43ECFB55A50B}"/>
                                                    </a:ext>
                                                  </a:extLst>
                                                </p:cNvPr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6453713" y="5459206"/>
                                                  <a:ext cx="1411353" cy="690422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1401237 w 1411353"/>
                                                    <a:gd name="connsiteY0" fmla="*/ 1794 h 690422"/>
                                                    <a:gd name="connsiteX1" fmla="*/ 1261537 w 1411353"/>
                                                    <a:gd name="connsiteY1" fmla="*/ 173244 h 690422"/>
                                                    <a:gd name="connsiteX2" fmla="*/ 1058337 w 1411353"/>
                                                    <a:gd name="connsiteY2" fmla="*/ 376444 h 690422"/>
                                                    <a:gd name="connsiteX3" fmla="*/ 842437 w 1411353"/>
                                                    <a:gd name="connsiteY3" fmla="*/ 522494 h 690422"/>
                                                    <a:gd name="connsiteX4" fmla="*/ 912287 w 1411353"/>
                                                    <a:gd name="connsiteY4" fmla="*/ 344694 h 690422"/>
                                                    <a:gd name="connsiteX5" fmla="*/ 791637 w 1411353"/>
                                                    <a:gd name="connsiteY5" fmla="*/ 541544 h 690422"/>
                                                    <a:gd name="connsiteX6" fmla="*/ 651937 w 1411353"/>
                                                    <a:gd name="connsiteY6" fmla="*/ 605044 h 690422"/>
                                                    <a:gd name="connsiteX7" fmla="*/ 391587 w 1411353"/>
                                                    <a:gd name="connsiteY7" fmla="*/ 605044 h 690422"/>
                                                    <a:gd name="connsiteX8" fmla="*/ 283637 w 1411353"/>
                                                    <a:gd name="connsiteY8" fmla="*/ 617744 h 690422"/>
                                                    <a:gd name="connsiteX9" fmla="*/ 80437 w 1411353"/>
                                                    <a:gd name="connsiteY9" fmla="*/ 509794 h 690422"/>
                                                    <a:gd name="connsiteX10" fmla="*/ 4237 w 1411353"/>
                                                    <a:gd name="connsiteY10" fmla="*/ 427244 h 690422"/>
                                                    <a:gd name="connsiteX11" fmla="*/ 194737 w 1411353"/>
                                                    <a:gd name="connsiteY11" fmla="*/ 655844 h 690422"/>
                                                    <a:gd name="connsiteX12" fmla="*/ 315387 w 1411353"/>
                                                    <a:gd name="connsiteY12" fmla="*/ 687594 h 690422"/>
                                                    <a:gd name="connsiteX13" fmla="*/ 397937 w 1411353"/>
                                                    <a:gd name="connsiteY13" fmla="*/ 636794 h 690422"/>
                                                    <a:gd name="connsiteX14" fmla="*/ 588437 w 1411353"/>
                                                    <a:gd name="connsiteY14" fmla="*/ 649494 h 690422"/>
                                                    <a:gd name="connsiteX15" fmla="*/ 817037 w 1411353"/>
                                                    <a:gd name="connsiteY15" fmla="*/ 579644 h 690422"/>
                                                    <a:gd name="connsiteX16" fmla="*/ 1032937 w 1411353"/>
                                                    <a:gd name="connsiteY16" fmla="*/ 452644 h 690422"/>
                                                    <a:gd name="connsiteX17" fmla="*/ 1280587 w 1411353"/>
                                                    <a:gd name="connsiteY17" fmla="*/ 236744 h 690422"/>
                                                    <a:gd name="connsiteX18" fmla="*/ 1388537 w 1411353"/>
                                                    <a:gd name="connsiteY18" fmla="*/ 90694 h 690422"/>
                                                    <a:gd name="connsiteX19" fmla="*/ 1401237 w 1411353"/>
                                                    <a:gd name="connsiteY19" fmla="*/ 1794 h 690422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  <a:cxn ang="0">
                                                      <a:pos x="connsiteX13" y="connsiteY13"/>
                                                    </a:cxn>
                                                    <a:cxn ang="0">
                                                      <a:pos x="connsiteX14" y="connsiteY14"/>
                                                    </a:cxn>
                                                    <a:cxn ang="0">
                                                      <a:pos x="connsiteX15" y="connsiteY15"/>
                                                    </a:cxn>
                                                    <a:cxn ang="0">
                                                      <a:pos x="connsiteX16" y="connsiteY16"/>
                                                    </a:cxn>
                                                    <a:cxn ang="0">
                                                      <a:pos x="connsiteX17" y="connsiteY17"/>
                                                    </a:cxn>
                                                    <a:cxn ang="0">
                                                      <a:pos x="connsiteX18" y="connsiteY18"/>
                                                    </a:cxn>
                                                    <a:cxn ang="0">
                                                      <a:pos x="connsiteX19" y="connsiteY19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1411353" h="690422">
                                                      <a:moveTo>
                                                        <a:pt x="1401237" y="1794"/>
                                                      </a:moveTo>
                                                      <a:cubicBezTo>
                                                        <a:pt x="1380070" y="15552"/>
                                                        <a:pt x="1318687" y="110802"/>
                                                        <a:pt x="1261537" y="173244"/>
                                                      </a:cubicBezTo>
                                                      <a:cubicBezTo>
                                                        <a:pt x="1204387" y="235686"/>
                                                        <a:pt x="1128187" y="318236"/>
                                                        <a:pt x="1058337" y="376444"/>
                                                      </a:cubicBezTo>
                                                      <a:cubicBezTo>
                                                        <a:pt x="988487" y="434652"/>
                                                        <a:pt x="866779" y="527786"/>
                                                        <a:pt x="842437" y="522494"/>
                                                      </a:cubicBezTo>
                                                      <a:cubicBezTo>
                                                        <a:pt x="818095" y="517202"/>
                                                        <a:pt x="920754" y="341519"/>
                                                        <a:pt x="912287" y="344694"/>
                                                      </a:cubicBezTo>
                                                      <a:cubicBezTo>
                                                        <a:pt x="903820" y="347869"/>
                                                        <a:pt x="835029" y="498152"/>
                                                        <a:pt x="791637" y="541544"/>
                                                      </a:cubicBezTo>
                                                      <a:cubicBezTo>
                                                        <a:pt x="748245" y="584936"/>
                                                        <a:pt x="718612" y="594461"/>
                                                        <a:pt x="651937" y="605044"/>
                                                      </a:cubicBezTo>
                                                      <a:cubicBezTo>
                                                        <a:pt x="585262" y="615627"/>
                                                        <a:pt x="452970" y="602927"/>
                                                        <a:pt x="391587" y="605044"/>
                                                      </a:cubicBezTo>
                                                      <a:cubicBezTo>
                                                        <a:pt x="330204" y="607161"/>
                                                        <a:pt x="335495" y="633619"/>
                                                        <a:pt x="283637" y="617744"/>
                                                      </a:cubicBezTo>
                                                      <a:cubicBezTo>
                                                        <a:pt x="231779" y="601869"/>
                                                        <a:pt x="127004" y="541544"/>
                                                        <a:pt x="80437" y="509794"/>
                                                      </a:cubicBezTo>
                                                      <a:cubicBezTo>
                                                        <a:pt x="33870" y="478044"/>
                                                        <a:pt x="-14813" y="402902"/>
                                                        <a:pt x="4237" y="427244"/>
                                                      </a:cubicBezTo>
                                                      <a:cubicBezTo>
                                                        <a:pt x="23287" y="451586"/>
                                                        <a:pt x="142879" y="612452"/>
                                                        <a:pt x="194737" y="655844"/>
                                                      </a:cubicBezTo>
                                                      <a:cubicBezTo>
                                                        <a:pt x="246595" y="699236"/>
                                                        <a:pt x="281520" y="690769"/>
                                                        <a:pt x="315387" y="687594"/>
                                                      </a:cubicBezTo>
                                                      <a:cubicBezTo>
                                                        <a:pt x="349254" y="684419"/>
                                                        <a:pt x="352429" y="643144"/>
                                                        <a:pt x="397937" y="636794"/>
                                                      </a:cubicBezTo>
                                                      <a:cubicBezTo>
                                                        <a:pt x="443445" y="630444"/>
                                                        <a:pt x="518587" y="659019"/>
                                                        <a:pt x="588437" y="649494"/>
                                                      </a:cubicBezTo>
                                                      <a:cubicBezTo>
                                                        <a:pt x="658287" y="639969"/>
                                                        <a:pt x="742954" y="612452"/>
                                                        <a:pt x="817037" y="579644"/>
                                                      </a:cubicBezTo>
                                                      <a:cubicBezTo>
                                                        <a:pt x="891120" y="546836"/>
                                                        <a:pt x="955679" y="509794"/>
                                                        <a:pt x="1032937" y="452644"/>
                                                      </a:cubicBezTo>
                                                      <a:cubicBezTo>
                                                        <a:pt x="1110195" y="395494"/>
                                                        <a:pt x="1221320" y="297069"/>
                                                        <a:pt x="1280587" y="236744"/>
                                                      </a:cubicBezTo>
                                                      <a:cubicBezTo>
                                                        <a:pt x="1339854" y="176419"/>
                                                        <a:pt x="1370545" y="124561"/>
                                                        <a:pt x="1388537" y="90694"/>
                                                      </a:cubicBezTo>
                                                      <a:cubicBezTo>
                                                        <a:pt x="1406529" y="56827"/>
                                                        <a:pt x="1422404" y="-11964"/>
                                                        <a:pt x="1401237" y="1794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chemeClr val="tx1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74" name="Freeform 3086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2BF0D1D8-167F-41A4-8F6D-DC2A377B5984}"/>
                                                    </a:ext>
                                                  </a:extLst>
                                                </p:cNvPr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5860961" y="4808186"/>
                                                  <a:ext cx="316230" cy="600936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89 w 316230"/>
                                                    <a:gd name="connsiteY0" fmla="*/ 455964 h 600936"/>
                                                    <a:gd name="connsiteX1" fmla="*/ 108039 w 316230"/>
                                                    <a:gd name="connsiteY1" fmla="*/ 341664 h 600936"/>
                                                    <a:gd name="connsiteX2" fmla="*/ 171539 w 316230"/>
                                                    <a:gd name="connsiteY2" fmla="*/ 151164 h 600936"/>
                                                    <a:gd name="connsiteX3" fmla="*/ 228689 w 316230"/>
                                                    <a:gd name="connsiteY3" fmla="*/ 5114 h 600936"/>
                                                    <a:gd name="connsiteX4" fmla="*/ 311239 w 316230"/>
                                                    <a:gd name="connsiteY4" fmla="*/ 55914 h 600936"/>
                                                    <a:gd name="connsiteX5" fmla="*/ 298539 w 316230"/>
                                                    <a:gd name="connsiteY5" fmla="*/ 271814 h 600936"/>
                                                    <a:gd name="connsiteX6" fmla="*/ 228689 w 316230"/>
                                                    <a:gd name="connsiteY6" fmla="*/ 506764 h 600936"/>
                                                    <a:gd name="connsiteX7" fmla="*/ 158839 w 316230"/>
                                                    <a:gd name="connsiteY7" fmla="*/ 595664 h 600936"/>
                                                    <a:gd name="connsiteX8" fmla="*/ 260439 w 316230"/>
                                                    <a:gd name="connsiteY8" fmla="*/ 367064 h 600936"/>
                                                    <a:gd name="connsiteX9" fmla="*/ 285839 w 316230"/>
                                                    <a:gd name="connsiteY9" fmla="*/ 201964 h 600936"/>
                                                    <a:gd name="connsiteX10" fmla="*/ 279489 w 316230"/>
                                                    <a:gd name="connsiteY10" fmla="*/ 81314 h 600936"/>
                                                    <a:gd name="connsiteX11" fmla="*/ 247739 w 316230"/>
                                                    <a:gd name="connsiteY11" fmla="*/ 49564 h 600936"/>
                                                    <a:gd name="connsiteX12" fmla="*/ 196939 w 316230"/>
                                                    <a:gd name="connsiteY12" fmla="*/ 138464 h 600936"/>
                                                    <a:gd name="connsiteX13" fmla="*/ 127089 w 316230"/>
                                                    <a:gd name="connsiteY13" fmla="*/ 360714 h 600936"/>
                                                    <a:gd name="connsiteX14" fmla="*/ 89 w 316230"/>
                                                    <a:gd name="connsiteY14" fmla="*/ 455964 h 600936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  <a:cxn ang="0">
                                                      <a:pos x="connsiteX13" y="connsiteY13"/>
                                                    </a:cxn>
                                                    <a:cxn ang="0">
                                                      <a:pos x="connsiteX14" y="connsiteY14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316230" h="600936">
                                                      <a:moveTo>
                                                        <a:pt x="89" y="455964"/>
                                                      </a:moveTo>
                                                      <a:cubicBezTo>
                                                        <a:pt x="-3086" y="452789"/>
                                                        <a:pt x="79464" y="392464"/>
                                                        <a:pt x="108039" y="341664"/>
                                                      </a:cubicBezTo>
                                                      <a:cubicBezTo>
                                                        <a:pt x="136614" y="290864"/>
                                                        <a:pt x="151431" y="207256"/>
                                                        <a:pt x="171539" y="151164"/>
                                                      </a:cubicBezTo>
                                                      <a:cubicBezTo>
                                                        <a:pt x="191647" y="95072"/>
                                                        <a:pt x="205406" y="20989"/>
                                                        <a:pt x="228689" y="5114"/>
                                                      </a:cubicBezTo>
                                                      <a:cubicBezTo>
                                                        <a:pt x="251972" y="-10761"/>
                                                        <a:pt x="299597" y="11464"/>
                                                        <a:pt x="311239" y="55914"/>
                                                      </a:cubicBezTo>
                                                      <a:cubicBezTo>
                                                        <a:pt x="322881" y="100364"/>
                                                        <a:pt x="312297" y="196672"/>
                                                        <a:pt x="298539" y="271814"/>
                                                      </a:cubicBezTo>
                                                      <a:cubicBezTo>
                                                        <a:pt x="284781" y="346956"/>
                                                        <a:pt x="251972" y="452789"/>
                                                        <a:pt x="228689" y="506764"/>
                                                      </a:cubicBezTo>
                                                      <a:cubicBezTo>
                                                        <a:pt x="205406" y="560739"/>
                                                        <a:pt x="153547" y="618947"/>
                                                        <a:pt x="158839" y="595664"/>
                                                      </a:cubicBezTo>
                                                      <a:cubicBezTo>
                                                        <a:pt x="164131" y="572381"/>
                                                        <a:pt x="239272" y="432681"/>
                                                        <a:pt x="260439" y="367064"/>
                                                      </a:cubicBezTo>
                                                      <a:cubicBezTo>
                                                        <a:pt x="281606" y="301447"/>
                                                        <a:pt x="282664" y="249589"/>
                                                        <a:pt x="285839" y="201964"/>
                                                      </a:cubicBezTo>
                                                      <a:cubicBezTo>
                                                        <a:pt x="289014" y="154339"/>
                                                        <a:pt x="285839" y="106714"/>
                                                        <a:pt x="279489" y="81314"/>
                                                      </a:cubicBezTo>
                                                      <a:cubicBezTo>
                                                        <a:pt x="273139" y="55914"/>
                                                        <a:pt x="261497" y="40039"/>
                                                        <a:pt x="247739" y="49564"/>
                                                      </a:cubicBezTo>
                                                      <a:cubicBezTo>
                                                        <a:pt x="233981" y="59089"/>
                                                        <a:pt x="217047" y="86606"/>
                                                        <a:pt x="196939" y="138464"/>
                                                      </a:cubicBezTo>
                                                      <a:cubicBezTo>
                                                        <a:pt x="176831" y="190322"/>
                                                        <a:pt x="158839" y="304622"/>
                                                        <a:pt x="127089" y="360714"/>
                                                      </a:cubicBezTo>
                                                      <a:cubicBezTo>
                                                        <a:pt x="95339" y="416806"/>
                                                        <a:pt x="3264" y="459139"/>
                                                        <a:pt x="89" y="455964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chemeClr val="tx1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75" name="Freeform 3087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37FFCFF2-5122-43FF-B45F-4454BBEA034F}"/>
                                                    </a:ext>
                                                  </a:extLst>
                                                </p:cNvPr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5821956" y="5079206"/>
                                                  <a:ext cx="30703" cy="128588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16869 w 30703"/>
                                                    <a:gd name="connsiteY0" fmla="*/ 0 h 128588"/>
                                                    <a:gd name="connsiteX1" fmla="*/ 2582 w 30703"/>
                                                    <a:gd name="connsiteY1" fmla="*/ 54769 h 128588"/>
                                                    <a:gd name="connsiteX2" fmla="*/ 2582 w 30703"/>
                                                    <a:gd name="connsiteY2" fmla="*/ 128588 h 128588"/>
                                                    <a:gd name="connsiteX3" fmla="*/ 28775 w 30703"/>
                                                    <a:gd name="connsiteY3" fmla="*/ 54769 h 128588"/>
                                                    <a:gd name="connsiteX4" fmla="*/ 16869 w 30703"/>
                                                    <a:gd name="connsiteY4" fmla="*/ 0 h 128588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30703" h="128588">
                                                      <a:moveTo>
                                                        <a:pt x="16869" y="0"/>
                                                      </a:moveTo>
                                                      <a:cubicBezTo>
                                                        <a:pt x="12504" y="0"/>
                                                        <a:pt x="4963" y="33338"/>
                                                        <a:pt x="2582" y="54769"/>
                                                      </a:cubicBezTo>
                                                      <a:cubicBezTo>
                                                        <a:pt x="201" y="76200"/>
                                                        <a:pt x="-1783" y="128588"/>
                                                        <a:pt x="2582" y="128588"/>
                                                      </a:cubicBezTo>
                                                      <a:cubicBezTo>
                                                        <a:pt x="6947" y="128588"/>
                                                        <a:pt x="21631" y="70247"/>
                                                        <a:pt x="28775" y="54769"/>
                                                      </a:cubicBezTo>
                                                      <a:cubicBezTo>
                                                        <a:pt x="35919" y="39291"/>
                                                        <a:pt x="21234" y="0"/>
                                                        <a:pt x="16869" y="0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chemeClr val="tx1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76" name="Freeform 3088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0773668D-027F-4715-B8F0-9C66287D6DF7}"/>
                                                    </a:ext>
                                                  </a:extLst>
                                                </p:cNvPr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6091237" y="4807355"/>
                                                  <a:ext cx="296020" cy="641500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1 w 296020"/>
                                                    <a:gd name="connsiteY0" fmla="*/ 457589 h 641500"/>
                                                    <a:gd name="connsiteX1" fmla="*/ 83344 w 296020"/>
                                                    <a:gd name="connsiteY1" fmla="*/ 312333 h 641500"/>
                                                    <a:gd name="connsiteX2" fmla="*/ 140494 w 296020"/>
                                                    <a:gd name="connsiteY2" fmla="*/ 143264 h 641500"/>
                                                    <a:gd name="connsiteX3" fmla="*/ 202407 w 296020"/>
                                                    <a:gd name="connsiteY3" fmla="*/ 7533 h 641500"/>
                                                    <a:gd name="connsiteX4" fmla="*/ 271463 w 296020"/>
                                                    <a:gd name="connsiteY4" fmla="*/ 31345 h 641500"/>
                                                    <a:gd name="connsiteX5" fmla="*/ 292894 w 296020"/>
                                                    <a:gd name="connsiteY5" fmla="*/ 148026 h 641500"/>
                                                    <a:gd name="connsiteX6" fmla="*/ 290513 w 296020"/>
                                                    <a:gd name="connsiteY6" fmla="*/ 212320 h 641500"/>
                                                    <a:gd name="connsiteX7" fmla="*/ 242888 w 296020"/>
                                                    <a:gd name="connsiteY7" fmla="*/ 381389 h 641500"/>
                                                    <a:gd name="connsiteX8" fmla="*/ 185738 w 296020"/>
                                                    <a:gd name="connsiteY8" fmla="*/ 509976 h 641500"/>
                                                    <a:gd name="connsiteX9" fmla="*/ 90488 w 296020"/>
                                                    <a:gd name="connsiteY9" fmla="*/ 640945 h 641500"/>
                                                    <a:gd name="connsiteX10" fmla="*/ 192882 w 296020"/>
                                                    <a:gd name="connsiteY10" fmla="*/ 457589 h 641500"/>
                                                    <a:gd name="connsiteX11" fmla="*/ 254794 w 296020"/>
                                                    <a:gd name="connsiteY11" fmla="*/ 267089 h 641500"/>
                                                    <a:gd name="connsiteX12" fmla="*/ 261938 w 296020"/>
                                                    <a:gd name="connsiteY12" fmla="*/ 157551 h 641500"/>
                                                    <a:gd name="connsiteX13" fmla="*/ 252413 w 296020"/>
                                                    <a:gd name="connsiteY13" fmla="*/ 57539 h 641500"/>
                                                    <a:gd name="connsiteX14" fmla="*/ 207169 w 296020"/>
                                                    <a:gd name="connsiteY14" fmla="*/ 57539 h 641500"/>
                                                    <a:gd name="connsiteX15" fmla="*/ 154782 w 296020"/>
                                                    <a:gd name="connsiteY15" fmla="*/ 176601 h 641500"/>
                                                    <a:gd name="connsiteX16" fmla="*/ 85726 w 296020"/>
                                                    <a:gd name="connsiteY16" fmla="*/ 336145 h 641500"/>
                                                    <a:gd name="connsiteX17" fmla="*/ 1 w 296020"/>
                                                    <a:gd name="connsiteY17" fmla="*/ 457589 h 641500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  <a:cxn ang="0">
                                                      <a:pos x="connsiteX13" y="connsiteY13"/>
                                                    </a:cxn>
                                                    <a:cxn ang="0">
                                                      <a:pos x="connsiteX14" y="connsiteY14"/>
                                                    </a:cxn>
                                                    <a:cxn ang="0">
                                                      <a:pos x="connsiteX15" y="connsiteY15"/>
                                                    </a:cxn>
                                                    <a:cxn ang="0">
                                                      <a:pos x="connsiteX16" y="connsiteY16"/>
                                                    </a:cxn>
                                                    <a:cxn ang="0">
                                                      <a:pos x="connsiteX17" y="connsiteY17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296020" h="641500">
                                                      <a:moveTo>
                                                        <a:pt x="1" y="457589"/>
                                                      </a:moveTo>
                                                      <a:cubicBezTo>
                                                        <a:pt x="-396" y="453620"/>
                                                        <a:pt x="59929" y="364720"/>
                                                        <a:pt x="83344" y="312333"/>
                                                      </a:cubicBezTo>
                                                      <a:cubicBezTo>
                                                        <a:pt x="106759" y="259946"/>
                                                        <a:pt x="120650" y="194064"/>
                                                        <a:pt x="140494" y="143264"/>
                                                      </a:cubicBezTo>
                                                      <a:cubicBezTo>
                                                        <a:pt x="160338" y="92464"/>
                                                        <a:pt x="180579" y="26186"/>
                                                        <a:pt x="202407" y="7533"/>
                                                      </a:cubicBezTo>
                                                      <a:cubicBezTo>
                                                        <a:pt x="224235" y="-11120"/>
                                                        <a:pt x="256382" y="7930"/>
                                                        <a:pt x="271463" y="31345"/>
                                                      </a:cubicBezTo>
                                                      <a:cubicBezTo>
                                                        <a:pt x="286544" y="54760"/>
                                                        <a:pt x="289719" y="117863"/>
                                                        <a:pt x="292894" y="148026"/>
                                                      </a:cubicBezTo>
                                                      <a:cubicBezTo>
                                                        <a:pt x="296069" y="178189"/>
                                                        <a:pt x="298847" y="173426"/>
                                                        <a:pt x="290513" y="212320"/>
                                                      </a:cubicBezTo>
                                                      <a:cubicBezTo>
                                                        <a:pt x="282179" y="251214"/>
                                                        <a:pt x="260351" y="331780"/>
                                                        <a:pt x="242888" y="381389"/>
                                                      </a:cubicBezTo>
                                                      <a:cubicBezTo>
                                                        <a:pt x="225426" y="430998"/>
                                                        <a:pt x="211138" y="466717"/>
                                                        <a:pt x="185738" y="509976"/>
                                                      </a:cubicBezTo>
                                                      <a:cubicBezTo>
                                                        <a:pt x="160338" y="553235"/>
                                                        <a:pt x="89297" y="649676"/>
                                                        <a:pt x="90488" y="640945"/>
                                                      </a:cubicBezTo>
                                                      <a:cubicBezTo>
                                                        <a:pt x="91679" y="632214"/>
                                                        <a:pt x="165498" y="519898"/>
                                                        <a:pt x="192882" y="457589"/>
                                                      </a:cubicBezTo>
                                                      <a:cubicBezTo>
                                                        <a:pt x="220266" y="395280"/>
                                                        <a:pt x="243285" y="317095"/>
                                                        <a:pt x="254794" y="267089"/>
                                                      </a:cubicBezTo>
                                                      <a:cubicBezTo>
                                                        <a:pt x="266303" y="217083"/>
                                                        <a:pt x="262335" y="192476"/>
                                                        <a:pt x="261938" y="157551"/>
                                                      </a:cubicBezTo>
                                                      <a:cubicBezTo>
                                                        <a:pt x="261541" y="122626"/>
                                                        <a:pt x="261541" y="74208"/>
                                                        <a:pt x="252413" y="57539"/>
                                                      </a:cubicBezTo>
                                                      <a:cubicBezTo>
                                                        <a:pt x="243285" y="40870"/>
                                                        <a:pt x="223441" y="37695"/>
                                                        <a:pt x="207169" y="57539"/>
                                                      </a:cubicBezTo>
                                                      <a:cubicBezTo>
                                                        <a:pt x="190897" y="77383"/>
                                                        <a:pt x="175023" y="130167"/>
                                                        <a:pt x="154782" y="176601"/>
                                                      </a:cubicBezTo>
                                                      <a:cubicBezTo>
                                                        <a:pt x="134541" y="223035"/>
                                                        <a:pt x="110729" y="283360"/>
                                                        <a:pt x="85726" y="336145"/>
                                                      </a:cubicBezTo>
                                                      <a:cubicBezTo>
                                                        <a:pt x="60723" y="388929"/>
                                                        <a:pt x="398" y="461558"/>
                                                        <a:pt x="1" y="457589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chemeClr val="tx1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77" name="Freeform 3089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87902EE0-DD56-417C-9DEC-0AA23C04B6E2}"/>
                                                    </a:ext>
                                                  </a:extLst>
                                                </p:cNvPr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6324474" y="5009503"/>
                                                  <a:ext cx="158671" cy="496002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33464 w 158671"/>
                                                    <a:gd name="connsiteY0" fmla="*/ 67322 h 496002"/>
                                                    <a:gd name="connsiteX1" fmla="*/ 95376 w 158671"/>
                                                    <a:gd name="connsiteY1" fmla="*/ 647 h 496002"/>
                                                    <a:gd name="connsiteX2" fmla="*/ 152526 w 158671"/>
                                                    <a:gd name="connsiteY2" fmla="*/ 43510 h 496002"/>
                                                    <a:gd name="connsiteX3" fmla="*/ 152526 w 158671"/>
                                                    <a:gd name="connsiteY3" fmla="*/ 195910 h 496002"/>
                                                    <a:gd name="connsiteX4" fmla="*/ 112045 w 158671"/>
                                                    <a:gd name="connsiteY4" fmla="*/ 345928 h 496002"/>
                                                    <a:gd name="connsiteX5" fmla="*/ 126 w 158671"/>
                                                    <a:gd name="connsiteY5" fmla="*/ 495947 h 496002"/>
                                                    <a:gd name="connsiteX6" fmla="*/ 90614 w 158671"/>
                                                    <a:gd name="connsiteY6" fmla="*/ 329260 h 496002"/>
                                                    <a:gd name="connsiteX7" fmla="*/ 126332 w 158671"/>
                                                    <a:gd name="connsiteY7" fmla="*/ 214960 h 496002"/>
                                                    <a:gd name="connsiteX8" fmla="*/ 138239 w 158671"/>
                                                    <a:gd name="connsiteY8" fmla="*/ 79228 h 496002"/>
                                                    <a:gd name="connsiteX9" fmla="*/ 100139 w 158671"/>
                                                    <a:gd name="connsiteY9" fmla="*/ 26841 h 496002"/>
                                                    <a:gd name="connsiteX10" fmla="*/ 33464 w 158671"/>
                                                    <a:gd name="connsiteY10" fmla="*/ 67322 h 496002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158671" h="496002">
                                                      <a:moveTo>
                                                        <a:pt x="33464" y="67322"/>
                                                      </a:moveTo>
                                                      <a:cubicBezTo>
                                                        <a:pt x="32670" y="62956"/>
                                                        <a:pt x="75532" y="4616"/>
                                                        <a:pt x="95376" y="647"/>
                                                      </a:cubicBezTo>
                                                      <a:cubicBezTo>
                                                        <a:pt x="115220" y="-3322"/>
                                                        <a:pt x="143001" y="10966"/>
                                                        <a:pt x="152526" y="43510"/>
                                                      </a:cubicBezTo>
                                                      <a:cubicBezTo>
                                                        <a:pt x="162051" y="76054"/>
                                                        <a:pt x="159273" y="145507"/>
                                                        <a:pt x="152526" y="195910"/>
                                                      </a:cubicBezTo>
                                                      <a:cubicBezTo>
                                                        <a:pt x="145779" y="246313"/>
                                                        <a:pt x="137445" y="295922"/>
                                                        <a:pt x="112045" y="345928"/>
                                                      </a:cubicBezTo>
                                                      <a:cubicBezTo>
                                                        <a:pt x="86645" y="395934"/>
                                                        <a:pt x="3698" y="498725"/>
                                                        <a:pt x="126" y="495947"/>
                                                      </a:cubicBezTo>
                                                      <a:cubicBezTo>
                                                        <a:pt x="-3446" y="493169"/>
                                                        <a:pt x="69580" y="376091"/>
                                                        <a:pt x="90614" y="329260"/>
                                                      </a:cubicBezTo>
                                                      <a:cubicBezTo>
                                                        <a:pt x="111648" y="282429"/>
                                                        <a:pt x="118395" y="256632"/>
                                                        <a:pt x="126332" y="214960"/>
                                                      </a:cubicBezTo>
                                                      <a:cubicBezTo>
                                                        <a:pt x="134270" y="173288"/>
                                                        <a:pt x="142604" y="110581"/>
                                                        <a:pt x="138239" y="79228"/>
                                                      </a:cubicBezTo>
                                                      <a:cubicBezTo>
                                                        <a:pt x="133874" y="47875"/>
                                                        <a:pt x="119189" y="22872"/>
                                                        <a:pt x="100139" y="26841"/>
                                                      </a:cubicBezTo>
                                                      <a:cubicBezTo>
                                                        <a:pt x="81089" y="30810"/>
                                                        <a:pt x="34258" y="71688"/>
                                                        <a:pt x="33464" y="67322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chemeClr val="tx1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78" name="Freeform 3090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A2B97F02-BB1B-4D4B-8C94-B5A649928055}"/>
                                                    </a:ext>
                                                  </a:extLst>
                                                </p:cNvPr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5845134" y="5231583"/>
                                                  <a:ext cx="700260" cy="488695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835 w 700260"/>
                                                    <a:gd name="connsiteY0" fmla="*/ 290536 h 488695"/>
                                                    <a:gd name="connsiteX1" fmla="*/ 112754 w 700260"/>
                                                    <a:gd name="connsiteY1" fmla="*/ 378642 h 488695"/>
                                                    <a:gd name="connsiteX2" fmla="*/ 298491 w 700260"/>
                                                    <a:gd name="connsiteY2" fmla="*/ 464367 h 488695"/>
                                                    <a:gd name="connsiteX3" fmla="*/ 498516 w 700260"/>
                                                    <a:gd name="connsiteY3" fmla="*/ 419123 h 488695"/>
                                                    <a:gd name="connsiteX4" fmla="*/ 605672 w 700260"/>
                                                    <a:gd name="connsiteY4" fmla="*/ 300061 h 488695"/>
                                                    <a:gd name="connsiteX5" fmla="*/ 653297 w 700260"/>
                                                    <a:gd name="connsiteY5" fmla="*/ 171473 h 488695"/>
                                                    <a:gd name="connsiteX6" fmla="*/ 655679 w 700260"/>
                                                    <a:gd name="connsiteY6" fmla="*/ 54792 h 488695"/>
                                                    <a:gd name="connsiteX7" fmla="*/ 622341 w 700260"/>
                                                    <a:gd name="connsiteY7" fmla="*/ 30980 h 488695"/>
                                                    <a:gd name="connsiteX8" fmla="*/ 610435 w 700260"/>
                                                    <a:gd name="connsiteY8" fmla="*/ 23836 h 488695"/>
                                                    <a:gd name="connsiteX9" fmla="*/ 627104 w 700260"/>
                                                    <a:gd name="connsiteY9" fmla="*/ 23 h 488695"/>
                                                    <a:gd name="connsiteX10" fmla="*/ 677110 w 700260"/>
                                                    <a:gd name="connsiteY10" fmla="*/ 28598 h 488695"/>
                                                    <a:gd name="connsiteX11" fmla="*/ 698541 w 700260"/>
                                                    <a:gd name="connsiteY11" fmla="*/ 133373 h 488695"/>
                                                    <a:gd name="connsiteX12" fmla="*/ 634247 w 700260"/>
                                                    <a:gd name="connsiteY12" fmla="*/ 321492 h 488695"/>
                                                    <a:gd name="connsiteX13" fmla="*/ 558047 w 700260"/>
                                                    <a:gd name="connsiteY13" fmla="*/ 416742 h 488695"/>
                                                    <a:gd name="connsiteX14" fmla="*/ 365166 w 700260"/>
                                                    <a:gd name="connsiteY14" fmla="*/ 488180 h 488695"/>
                                                    <a:gd name="connsiteX15" fmla="*/ 169904 w 700260"/>
                                                    <a:gd name="connsiteY15" fmla="*/ 445317 h 488695"/>
                                                    <a:gd name="connsiteX16" fmla="*/ 67510 w 700260"/>
                                                    <a:gd name="connsiteY16" fmla="*/ 378642 h 488695"/>
                                                    <a:gd name="connsiteX17" fmla="*/ 835 w 700260"/>
                                                    <a:gd name="connsiteY17" fmla="*/ 290536 h 488695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  <a:cxn ang="0">
                                                      <a:pos x="connsiteX13" y="connsiteY13"/>
                                                    </a:cxn>
                                                    <a:cxn ang="0">
                                                      <a:pos x="connsiteX14" y="connsiteY14"/>
                                                    </a:cxn>
                                                    <a:cxn ang="0">
                                                      <a:pos x="connsiteX15" y="connsiteY15"/>
                                                    </a:cxn>
                                                    <a:cxn ang="0">
                                                      <a:pos x="connsiteX16" y="connsiteY16"/>
                                                    </a:cxn>
                                                    <a:cxn ang="0">
                                                      <a:pos x="connsiteX17" y="connsiteY17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700260" h="488695">
                                                      <a:moveTo>
                                                        <a:pt x="835" y="290536"/>
                                                      </a:moveTo>
                                                      <a:cubicBezTo>
                                                        <a:pt x="8376" y="290536"/>
                                                        <a:pt x="63145" y="349670"/>
                                                        <a:pt x="112754" y="378642"/>
                                                      </a:cubicBezTo>
                                                      <a:cubicBezTo>
                                                        <a:pt x="162363" y="407614"/>
                                                        <a:pt x="234197" y="457620"/>
                                                        <a:pt x="298491" y="464367"/>
                                                      </a:cubicBezTo>
                                                      <a:cubicBezTo>
                                                        <a:pt x="362785" y="471114"/>
                                                        <a:pt x="447319" y="446507"/>
                                                        <a:pt x="498516" y="419123"/>
                                                      </a:cubicBezTo>
                                                      <a:cubicBezTo>
                                                        <a:pt x="549713" y="391739"/>
                                                        <a:pt x="579875" y="341336"/>
                                                        <a:pt x="605672" y="300061"/>
                                                      </a:cubicBezTo>
                                                      <a:cubicBezTo>
                                                        <a:pt x="631469" y="258786"/>
                                                        <a:pt x="644962" y="212351"/>
                                                        <a:pt x="653297" y="171473"/>
                                                      </a:cubicBezTo>
                                                      <a:cubicBezTo>
                                                        <a:pt x="661632" y="130595"/>
                                                        <a:pt x="660838" y="78207"/>
                                                        <a:pt x="655679" y="54792"/>
                                                      </a:cubicBezTo>
                                                      <a:cubicBezTo>
                                                        <a:pt x="650520" y="31377"/>
                                                        <a:pt x="629882" y="36139"/>
                                                        <a:pt x="622341" y="30980"/>
                                                      </a:cubicBezTo>
                                                      <a:cubicBezTo>
                                                        <a:pt x="614800" y="25821"/>
                                                        <a:pt x="609641" y="28995"/>
                                                        <a:pt x="610435" y="23836"/>
                                                      </a:cubicBezTo>
                                                      <a:cubicBezTo>
                                                        <a:pt x="611229" y="18676"/>
                                                        <a:pt x="615992" y="-771"/>
                                                        <a:pt x="627104" y="23"/>
                                                      </a:cubicBezTo>
                                                      <a:cubicBezTo>
                                                        <a:pt x="638216" y="817"/>
                                                        <a:pt x="665204" y="6373"/>
                                                        <a:pt x="677110" y="28598"/>
                                                      </a:cubicBezTo>
                                                      <a:cubicBezTo>
                                                        <a:pt x="689016" y="50823"/>
                                                        <a:pt x="705685" y="84557"/>
                                                        <a:pt x="698541" y="133373"/>
                                                      </a:cubicBezTo>
                                                      <a:cubicBezTo>
                                                        <a:pt x="691397" y="182189"/>
                                                        <a:pt x="657663" y="274264"/>
                                                        <a:pt x="634247" y="321492"/>
                                                      </a:cubicBezTo>
                                                      <a:cubicBezTo>
                                                        <a:pt x="610831" y="368720"/>
                                                        <a:pt x="602894" y="388961"/>
                                                        <a:pt x="558047" y="416742"/>
                                                      </a:cubicBezTo>
                                                      <a:cubicBezTo>
                                                        <a:pt x="513200" y="444523"/>
                                                        <a:pt x="429857" y="483418"/>
                                                        <a:pt x="365166" y="488180"/>
                                                      </a:cubicBezTo>
                                                      <a:cubicBezTo>
                                                        <a:pt x="300476" y="492943"/>
                                                        <a:pt x="219513" y="463573"/>
                                                        <a:pt x="169904" y="445317"/>
                                                      </a:cubicBezTo>
                                                      <a:cubicBezTo>
                                                        <a:pt x="120295" y="427061"/>
                                                        <a:pt x="96482" y="400073"/>
                                                        <a:pt x="67510" y="378642"/>
                                                      </a:cubicBezTo>
                                                      <a:cubicBezTo>
                                                        <a:pt x="38538" y="357211"/>
                                                        <a:pt x="-6706" y="290536"/>
                                                        <a:pt x="835" y="290536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chemeClr val="tx1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79" name="Freeform 3091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6783FD9F-B6CF-4FD4-8EF4-FA8D182F8C22}"/>
                                                    </a:ext>
                                                  </a:extLst>
                                                </p:cNvPr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5871926" y="5403837"/>
                                                  <a:ext cx="87772" cy="82253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1824 w 87772"/>
                                                    <a:gd name="connsiteY0" fmla="*/ 13 h 82253"/>
                                                    <a:gd name="connsiteX1" fmla="*/ 33574 w 87772"/>
                                                    <a:gd name="connsiteY1" fmla="*/ 76213 h 82253"/>
                                                    <a:gd name="connsiteX2" fmla="*/ 87549 w 87772"/>
                                                    <a:gd name="connsiteY2" fmla="*/ 69863 h 82253"/>
                                                    <a:gd name="connsiteX3" fmla="*/ 1824 w 87772"/>
                                                    <a:gd name="connsiteY3" fmla="*/ 13 h 82253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87772" h="82253">
                                                      <a:moveTo>
                                                        <a:pt x="1824" y="13"/>
                                                      </a:moveTo>
                                                      <a:cubicBezTo>
                                                        <a:pt x="-7172" y="1071"/>
                                                        <a:pt x="19287" y="64571"/>
                                                        <a:pt x="33574" y="76213"/>
                                                      </a:cubicBezTo>
                                                      <a:cubicBezTo>
                                                        <a:pt x="47861" y="87855"/>
                                                        <a:pt x="91253" y="80975"/>
                                                        <a:pt x="87549" y="69863"/>
                                                      </a:cubicBezTo>
                                                      <a:cubicBezTo>
                                                        <a:pt x="83845" y="58751"/>
                                                        <a:pt x="10820" y="-1045"/>
                                                        <a:pt x="1824" y="13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chemeClr val="tx1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80" name="Freeform 3092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6214381F-D263-4022-B4D9-F7C686E0C554}"/>
                                                    </a:ext>
                                                  </a:extLst>
                                                </p:cNvPr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6022318" y="5498977"/>
                                                  <a:ext cx="99245" cy="77535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657 w 99245"/>
                                                    <a:gd name="connsiteY0" fmla="*/ 123 h 77535"/>
                                                    <a:gd name="connsiteX1" fmla="*/ 41932 w 99245"/>
                                                    <a:gd name="connsiteY1" fmla="*/ 50923 h 77535"/>
                                                    <a:gd name="connsiteX2" fmla="*/ 99082 w 99245"/>
                                                    <a:gd name="connsiteY2" fmla="*/ 76323 h 77535"/>
                                                    <a:gd name="connsiteX3" fmla="*/ 22882 w 99245"/>
                                                    <a:gd name="connsiteY3" fmla="*/ 66798 h 77535"/>
                                                    <a:gd name="connsiteX4" fmla="*/ 657 w 99245"/>
                                                    <a:gd name="connsiteY4" fmla="*/ 123 h 77535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99245" h="77535">
                                                      <a:moveTo>
                                                        <a:pt x="657" y="123"/>
                                                      </a:moveTo>
                                                      <a:cubicBezTo>
                                                        <a:pt x="3832" y="-2523"/>
                                                        <a:pt x="25528" y="38223"/>
                                                        <a:pt x="41932" y="50923"/>
                                                      </a:cubicBezTo>
                                                      <a:cubicBezTo>
                                                        <a:pt x="58336" y="63623"/>
                                                        <a:pt x="102257" y="73677"/>
                                                        <a:pt x="99082" y="76323"/>
                                                      </a:cubicBezTo>
                                                      <a:cubicBezTo>
                                                        <a:pt x="95907" y="78969"/>
                                                        <a:pt x="39815" y="77910"/>
                                                        <a:pt x="22882" y="66798"/>
                                                      </a:cubicBezTo>
                                                      <a:cubicBezTo>
                                                        <a:pt x="5949" y="55686"/>
                                                        <a:pt x="-2518" y="2769"/>
                                                        <a:pt x="657" y="123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chemeClr val="tx1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81" name="Freeform 3093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76C066A5-0C3E-44CF-BAF5-0426413ADB42}"/>
                                                    </a:ext>
                                                  </a:extLst>
                                                </p:cNvPr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6178320" y="5565013"/>
                                                  <a:ext cx="95638" cy="45218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230 w 95638"/>
                                                    <a:gd name="connsiteY0" fmla="*/ 762 h 45218"/>
                                                    <a:gd name="connsiteX1" fmla="*/ 51030 w 95638"/>
                                                    <a:gd name="connsiteY1" fmla="*/ 16637 h 45218"/>
                                                    <a:gd name="connsiteX2" fmla="*/ 95480 w 95638"/>
                                                    <a:gd name="connsiteY2" fmla="*/ 10287 h 45218"/>
                                                    <a:gd name="connsiteX3" fmla="*/ 35155 w 95638"/>
                                                    <a:gd name="connsiteY3" fmla="*/ 45212 h 45218"/>
                                                    <a:gd name="connsiteX4" fmla="*/ 230 w 95638"/>
                                                    <a:gd name="connsiteY4" fmla="*/ 762 h 45218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95638" h="45218">
                                                      <a:moveTo>
                                                        <a:pt x="230" y="762"/>
                                                      </a:moveTo>
                                                      <a:cubicBezTo>
                                                        <a:pt x="2876" y="-4000"/>
                                                        <a:pt x="35155" y="15050"/>
                                                        <a:pt x="51030" y="16637"/>
                                                      </a:cubicBezTo>
                                                      <a:cubicBezTo>
                                                        <a:pt x="66905" y="18225"/>
                                                        <a:pt x="98126" y="5525"/>
                                                        <a:pt x="95480" y="10287"/>
                                                      </a:cubicBezTo>
                                                      <a:cubicBezTo>
                                                        <a:pt x="92834" y="15049"/>
                                                        <a:pt x="52088" y="45741"/>
                                                        <a:pt x="35155" y="45212"/>
                                                      </a:cubicBezTo>
                                                      <a:cubicBezTo>
                                                        <a:pt x="18222" y="44683"/>
                                                        <a:pt x="-2416" y="5524"/>
                                                        <a:pt x="230" y="762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chemeClr val="tx1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82" name="Freeform 3096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C5948316-1475-4EDC-8550-B8FB4C1BEF0C}"/>
                                                    </a:ext>
                                                  </a:extLst>
                                                </p:cNvPr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6485091" y="5740383"/>
                                                  <a:ext cx="378407" cy="226283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1434 w 378407"/>
                                                    <a:gd name="connsiteY0" fmla="*/ 17 h 226283"/>
                                                    <a:gd name="connsiteX1" fmla="*/ 147484 w 378407"/>
                                                    <a:gd name="connsiteY1" fmla="*/ 73042 h 226283"/>
                                                    <a:gd name="connsiteX2" fmla="*/ 322109 w 378407"/>
                                                    <a:gd name="connsiteY2" fmla="*/ 47642 h 226283"/>
                                                    <a:gd name="connsiteX3" fmla="*/ 376084 w 378407"/>
                                                    <a:gd name="connsiteY3" fmla="*/ 6367 h 226283"/>
                                                    <a:gd name="connsiteX4" fmla="*/ 350684 w 378407"/>
                                                    <a:gd name="connsiteY4" fmla="*/ 92092 h 226283"/>
                                                    <a:gd name="connsiteX5" fmla="*/ 195109 w 378407"/>
                                                    <a:gd name="connsiteY5" fmla="*/ 225442 h 226283"/>
                                                    <a:gd name="connsiteX6" fmla="*/ 236384 w 378407"/>
                                                    <a:gd name="connsiteY6" fmla="*/ 146067 h 226283"/>
                                                    <a:gd name="connsiteX7" fmla="*/ 115734 w 378407"/>
                                                    <a:gd name="connsiteY7" fmla="*/ 88917 h 226283"/>
                                                    <a:gd name="connsiteX8" fmla="*/ 131609 w 378407"/>
                                                    <a:gd name="connsiteY8" fmla="*/ 177817 h 226283"/>
                                                    <a:gd name="connsiteX9" fmla="*/ 77634 w 378407"/>
                                                    <a:gd name="connsiteY9" fmla="*/ 104792 h 226283"/>
                                                    <a:gd name="connsiteX10" fmla="*/ 68109 w 378407"/>
                                                    <a:gd name="connsiteY10" fmla="*/ 136542 h 226283"/>
                                                    <a:gd name="connsiteX11" fmla="*/ 74459 w 378407"/>
                                                    <a:gd name="connsiteY11" fmla="*/ 66692 h 226283"/>
                                                    <a:gd name="connsiteX12" fmla="*/ 1434 w 378407"/>
                                                    <a:gd name="connsiteY12" fmla="*/ 17 h 226283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378407" h="226283">
                                                      <a:moveTo>
                                                        <a:pt x="1434" y="17"/>
                                                      </a:moveTo>
                                                      <a:cubicBezTo>
                                                        <a:pt x="13605" y="1075"/>
                                                        <a:pt x="94038" y="65105"/>
                                                        <a:pt x="147484" y="73042"/>
                                                      </a:cubicBezTo>
                                                      <a:cubicBezTo>
                                                        <a:pt x="200930" y="80980"/>
                                                        <a:pt x="284009" y="58754"/>
                                                        <a:pt x="322109" y="47642"/>
                                                      </a:cubicBezTo>
                                                      <a:cubicBezTo>
                                                        <a:pt x="360209" y="36530"/>
                                                        <a:pt x="371322" y="-1041"/>
                                                        <a:pt x="376084" y="6367"/>
                                                      </a:cubicBezTo>
                                                      <a:cubicBezTo>
                                                        <a:pt x="380847" y="13775"/>
                                                        <a:pt x="380847" y="55579"/>
                                                        <a:pt x="350684" y="92092"/>
                                                      </a:cubicBezTo>
                                                      <a:cubicBezTo>
                                                        <a:pt x="320521" y="128605"/>
                                                        <a:pt x="214159" y="216446"/>
                                                        <a:pt x="195109" y="225442"/>
                                                      </a:cubicBezTo>
                                                      <a:cubicBezTo>
                                                        <a:pt x="176059" y="234438"/>
                                                        <a:pt x="249613" y="168821"/>
                                                        <a:pt x="236384" y="146067"/>
                                                      </a:cubicBezTo>
                                                      <a:cubicBezTo>
                                                        <a:pt x="223155" y="123313"/>
                                                        <a:pt x="133196" y="83625"/>
                                                        <a:pt x="115734" y="88917"/>
                                                      </a:cubicBezTo>
                                                      <a:cubicBezTo>
                                                        <a:pt x="98272" y="94209"/>
                                                        <a:pt x="137959" y="175171"/>
                                                        <a:pt x="131609" y="177817"/>
                                                      </a:cubicBezTo>
                                                      <a:cubicBezTo>
                                                        <a:pt x="125259" y="180463"/>
                                                        <a:pt x="88217" y="111671"/>
                                                        <a:pt x="77634" y="104792"/>
                                                      </a:cubicBezTo>
                                                      <a:cubicBezTo>
                                                        <a:pt x="67051" y="97913"/>
                                                        <a:pt x="68638" y="142892"/>
                                                        <a:pt x="68109" y="136542"/>
                                                      </a:cubicBezTo>
                                                      <a:cubicBezTo>
                                                        <a:pt x="67580" y="130192"/>
                                                        <a:pt x="90863" y="86800"/>
                                                        <a:pt x="74459" y="66692"/>
                                                      </a:cubicBezTo>
                                                      <a:cubicBezTo>
                                                        <a:pt x="58055" y="46584"/>
                                                        <a:pt x="-10737" y="-1041"/>
                                                        <a:pt x="1434" y="17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chemeClr val="tx1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83" name="Freeform 3097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ED64E389-0880-4B8D-803B-1C1AC6E2EF4A}"/>
                                                    </a:ext>
                                                  </a:extLst>
                                                </p:cNvPr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5362255" y="3418101"/>
                                                  <a:ext cx="1086170" cy="1449544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320 w 1086170"/>
                                                    <a:gd name="connsiteY0" fmla="*/ 1374 h 1449544"/>
                                                    <a:gd name="connsiteX1" fmla="*/ 447995 w 1086170"/>
                                                    <a:gd name="connsiteY1" fmla="*/ 515724 h 1449544"/>
                                                    <a:gd name="connsiteX2" fmla="*/ 800420 w 1086170"/>
                                                    <a:gd name="connsiteY2" fmla="*/ 868149 h 1449544"/>
                                                    <a:gd name="connsiteX3" fmla="*/ 1029020 w 1086170"/>
                                                    <a:gd name="connsiteY3" fmla="*/ 1334874 h 1449544"/>
                                                    <a:gd name="connsiteX4" fmla="*/ 648020 w 1086170"/>
                                                    <a:gd name="connsiteY4" fmla="*/ 896724 h 1449544"/>
                                                    <a:gd name="connsiteX5" fmla="*/ 714695 w 1086170"/>
                                                    <a:gd name="connsiteY5" fmla="*/ 1287249 h 1449544"/>
                                                    <a:gd name="connsiteX6" fmla="*/ 762320 w 1086170"/>
                                                    <a:gd name="connsiteY6" fmla="*/ 1449174 h 1449544"/>
                                                    <a:gd name="connsiteX7" fmla="*/ 752795 w 1086170"/>
                                                    <a:gd name="connsiteY7" fmla="*/ 1249149 h 1449544"/>
                                                    <a:gd name="connsiteX8" fmla="*/ 705170 w 1086170"/>
                                                    <a:gd name="connsiteY8" fmla="*/ 1001499 h 1449544"/>
                                                    <a:gd name="connsiteX9" fmla="*/ 952820 w 1086170"/>
                                                    <a:gd name="connsiteY9" fmla="*/ 1315824 h 1449544"/>
                                                    <a:gd name="connsiteX10" fmla="*/ 1086170 w 1086170"/>
                                                    <a:gd name="connsiteY10" fmla="*/ 1392024 h 1449544"/>
                                                    <a:gd name="connsiteX11" fmla="*/ 952820 w 1086170"/>
                                                    <a:gd name="connsiteY11" fmla="*/ 991974 h 1449544"/>
                                                    <a:gd name="connsiteX12" fmla="*/ 686120 w 1086170"/>
                                                    <a:gd name="connsiteY12" fmla="*/ 639549 h 1449544"/>
                                                    <a:gd name="connsiteX13" fmla="*/ 381320 w 1086170"/>
                                                    <a:gd name="connsiteY13" fmla="*/ 372849 h 1449544"/>
                                                    <a:gd name="connsiteX14" fmla="*/ 320 w 1086170"/>
                                                    <a:gd name="connsiteY14" fmla="*/ 1374 h 1449544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  <a:cxn ang="0">
                                                      <a:pos x="connsiteX13" y="connsiteY13"/>
                                                    </a:cxn>
                                                    <a:cxn ang="0">
                                                      <a:pos x="connsiteX14" y="connsiteY14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1086170" h="1449544">
                                                      <a:moveTo>
                                                        <a:pt x="320" y="1374"/>
                                                      </a:moveTo>
                                                      <a:cubicBezTo>
                                                        <a:pt x="11433" y="25187"/>
                                                        <a:pt x="314645" y="371262"/>
                                                        <a:pt x="447995" y="515724"/>
                                                      </a:cubicBezTo>
                                                      <a:cubicBezTo>
                                                        <a:pt x="581345" y="660186"/>
                                                        <a:pt x="703583" y="731624"/>
                                                        <a:pt x="800420" y="868149"/>
                                                      </a:cubicBezTo>
                                                      <a:cubicBezTo>
                                                        <a:pt x="897257" y="1004674"/>
                                                        <a:pt x="1054420" y="1330112"/>
                                                        <a:pt x="1029020" y="1334874"/>
                                                      </a:cubicBezTo>
                                                      <a:cubicBezTo>
                                                        <a:pt x="1003620" y="1339636"/>
                                                        <a:pt x="700407" y="904661"/>
                                                        <a:pt x="648020" y="896724"/>
                                                      </a:cubicBezTo>
                                                      <a:cubicBezTo>
                                                        <a:pt x="595633" y="888787"/>
                                                        <a:pt x="695645" y="1195174"/>
                                                        <a:pt x="714695" y="1287249"/>
                                                      </a:cubicBezTo>
                                                      <a:cubicBezTo>
                                                        <a:pt x="733745" y="1379324"/>
                                                        <a:pt x="755970" y="1455524"/>
                                                        <a:pt x="762320" y="1449174"/>
                                                      </a:cubicBezTo>
                                                      <a:cubicBezTo>
                                                        <a:pt x="768670" y="1442824"/>
                                                        <a:pt x="762320" y="1323761"/>
                                                        <a:pt x="752795" y="1249149"/>
                                                      </a:cubicBezTo>
                                                      <a:cubicBezTo>
                                                        <a:pt x="743270" y="1174537"/>
                                                        <a:pt x="671833" y="990387"/>
                                                        <a:pt x="705170" y="1001499"/>
                                                      </a:cubicBezTo>
                                                      <a:cubicBezTo>
                                                        <a:pt x="738507" y="1012611"/>
                                                        <a:pt x="889320" y="1250737"/>
                                                        <a:pt x="952820" y="1315824"/>
                                                      </a:cubicBezTo>
                                                      <a:cubicBezTo>
                                                        <a:pt x="1016320" y="1380911"/>
                                                        <a:pt x="1086170" y="1445999"/>
                                                        <a:pt x="1086170" y="1392024"/>
                                                      </a:cubicBezTo>
                                                      <a:cubicBezTo>
                                                        <a:pt x="1086170" y="1338049"/>
                                                        <a:pt x="1019495" y="1117387"/>
                                                        <a:pt x="952820" y="991974"/>
                                                      </a:cubicBezTo>
                                                      <a:cubicBezTo>
                                                        <a:pt x="886145" y="866562"/>
                                                        <a:pt x="781370" y="742736"/>
                                                        <a:pt x="686120" y="639549"/>
                                                      </a:cubicBezTo>
                                                      <a:cubicBezTo>
                                                        <a:pt x="590870" y="536362"/>
                                                        <a:pt x="492445" y="476036"/>
                                                        <a:pt x="381320" y="372849"/>
                                                      </a:cubicBezTo>
                                                      <a:cubicBezTo>
                                                        <a:pt x="270195" y="269662"/>
                                                        <a:pt x="-10793" y="-22439"/>
                                                        <a:pt x="320" y="1374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chemeClr val="tx1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84" name="Freeform 3098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24EDC826-D46E-4657-9CF3-325C1613ADDC}"/>
                                                    </a:ext>
                                                  </a:extLst>
                                                </p:cNvPr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6524448" y="3676030"/>
                                                  <a:ext cx="1086643" cy="707151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177 w 1086643"/>
                                                    <a:gd name="connsiteY0" fmla="*/ 620 h 707151"/>
                                                    <a:gd name="connsiteX1" fmla="*/ 304977 w 1086643"/>
                                                    <a:gd name="connsiteY1" fmla="*/ 95870 h 707151"/>
                                                    <a:gd name="connsiteX2" fmla="*/ 705027 w 1086643"/>
                                                    <a:gd name="connsiteY2" fmla="*/ 10145 h 707151"/>
                                                    <a:gd name="connsiteX3" fmla="*/ 1086027 w 1086643"/>
                                                    <a:gd name="connsiteY3" fmla="*/ 105395 h 707151"/>
                                                    <a:gd name="connsiteX4" fmla="*/ 790752 w 1086643"/>
                                                    <a:gd name="connsiteY4" fmla="*/ 210170 h 707151"/>
                                                    <a:gd name="connsiteX5" fmla="*/ 657402 w 1086643"/>
                                                    <a:gd name="connsiteY5" fmla="*/ 457820 h 707151"/>
                                                    <a:gd name="connsiteX6" fmla="*/ 638352 w 1086643"/>
                                                    <a:gd name="connsiteY6" fmla="*/ 705470 h 707151"/>
                                                    <a:gd name="connsiteX7" fmla="*/ 571677 w 1086643"/>
                                                    <a:gd name="connsiteY7" fmla="*/ 553070 h 707151"/>
                                                    <a:gd name="connsiteX8" fmla="*/ 666927 w 1086643"/>
                                                    <a:gd name="connsiteY8" fmla="*/ 295895 h 707151"/>
                                                    <a:gd name="connsiteX9" fmla="*/ 828852 w 1086643"/>
                                                    <a:gd name="connsiteY9" fmla="*/ 133970 h 707151"/>
                                                    <a:gd name="connsiteX10" fmla="*/ 924102 w 1086643"/>
                                                    <a:gd name="connsiteY10" fmla="*/ 95870 h 707151"/>
                                                    <a:gd name="connsiteX11" fmla="*/ 657402 w 1086643"/>
                                                    <a:gd name="connsiteY11" fmla="*/ 86345 h 707151"/>
                                                    <a:gd name="connsiteX12" fmla="*/ 266877 w 1086643"/>
                                                    <a:gd name="connsiteY12" fmla="*/ 153020 h 707151"/>
                                                    <a:gd name="connsiteX13" fmla="*/ 177 w 1086643"/>
                                                    <a:gd name="connsiteY13" fmla="*/ 620 h 707151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  <a:cxn ang="0">
                                                      <a:pos x="connsiteX13" y="connsiteY13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1086643" h="707151">
                                                      <a:moveTo>
                                                        <a:pt x="177" y="620"/>
                                                      </a:moveTo>
                                                      <a:cubicBezTo>
                                                        <a:pt x="6527" y="-8905"/>
                                                        <a:pt x="187502" y="94283"/>
                                                        <a:pt x="304977" y="95870"/>
                                                      </a:cubicBezTo>
                                                      <a:cubicBezTo>
                                                        <a:pt x="422452" y="97458"/>
                                                        <a:pt x="574852" y="8558"/>
                                                        <a:pt x="705027" y="10145"/>
                                                      </a:cubicBezTo>
                                                      <a:cubicBezTo>
                                                        <a:pt x="835202" y="11733"/>
                                                        <a:pt x="1071740" y="72058"/>
                                                        <a:pt x="1086027" y="105395"/>
                                                      </a:cubicBezTo>
                                                      <a:cubicBezTo>
                                                        <a:pt x="1100314" y="138732"/>
                                                        <a:pt x="862189" y="151433"/>
                                                        <a:pt x="790752" y="210170"/>
                                                      </a:cubicBezTo>
                                                      <a:cubicBezTo>
                                                        <a:pt x="719315" y="268907"/>
                                                        <a:pt x="682802" y="375270"/>
                                                        <a:pt x="657402" y="457820"/>
                                                      </a:cubicBezTo>
                                                      <a:cubicBezTo>
                                                        <a:pt x="632002" y="540370"/>
                                                        <a:pt x="652640" y="689595"/>
                                                        <a:pt x="638352" y="705470"/>
                                                      </a:cubicBezTo>
                                                      <a:cubicBezTo>
                                                        <a:pt x="624065" y="721345"/>
                                                        <a:pt x="566915" y="621332"/>
                                                        <a:pt x="571677" y="553070"/>
                                                      </a:cubicBezTo>
                                                      <a:cubicBezTo>
                                                        <a:pt x="576439" y="484808"/>
                                                        <a:pt x="624064" y="365745"/>
                                                        <a:pt x="666927" y="295895"/>
                                                      </a:cubicBezTo>
                                                      <a:cubicBezTo>
                                                        <a:pt x="709790" y="226045"/>
                                                        <a:pt x="785990" y="167307"/>
                                                        <a:pt x="828852" y="133970"/>
                                                      </a:cubicBezTo>
                                                      <a:cubicBezTo>
                                                        <a:pt x="871714" y="100633"/>
                                                        <a:pt x="952677" y="103808"/>
                                                        <a:pt x="924102" y="95870"/>
                                                      </a:cubicBezTo>
                                                      <a:cubicBezTo>
                                                        <a:pt x="895527" y="87932"/>
                                                        <a:pt x="766939" y="76820"/>
                                                        <a:pt x="657402" y="86345"/>
                                                      </a:cubicBezTo>
                                                      <a:cubicBezTo>
                                                        <a:pt x="547865" y="95870"/>
                                                        <a:pt x="374827" y="160958"/>
                                                        <a:pt x="266877" y="153020"/>
                                                      </a:cubicBezTo>
                                                      <a:cubicBezTo>
                                                        <a:pt x="158927" y="145083"/>
                                                        <a:pt x="-6173" y="10145"/>
                                                        <a:pt x="177" y="620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chemeClr val="tx1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85" name="Freeform 3099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2598622B-7EDE-46B9-B71C-BFD0DD7EEC08}"/>
                                                    </a:ext>
                                                  </a:extLst>
                                                </p:cNvPr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6023770" y="5674294"/>
                                                  <a:ext cx="225385" cy="580514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793 w 225385"/>
                                                    <a:gd name="connsiteY0" fmla="*/ 225 h 580514"/>
                                                    <a:gd name="connsiteX1" fmla="*/ 41274 w 225385"/>
                                                    <a:gd name="connsiteY1" fmla="*/ 207394 h 580514"/>
                                                    <a:gd name="connsiteX2" fmla="*/ 169861 w 225385"/>
                                                    <a:gd name="connsiteY2" fmla="*/ 578869 h 580514"/>
                                                    <a:gd name="connsiteX3" fmla="*/ 177005 w 225385"/>
                                                    <a:gd name="connsiteY3" fmla="*/ 331219 h 580514"/>
                                                    <a:gd name="connsiteX4" fmla="*/ 224630 w 225385"/>
                                                    <a:gd name="connsiteY4" fmla="*/ 40706 h 580514"/>
                                                    <a:gd name="connsiteX5" fmla="*/ 134143 w 225385"/>
                                                    <a:gd name="connsiteY5" fmla="*/ 393131 h 580514"/>
                                                    <a:gd name="connsiteX6" fmla="*/ 69849 w 225385"/>
                                                    <a:gd name="connsiteY6" fmla="*/ 171675 h 580514"/>
                                                    <a:gd name="connsiteX7" fmla="*/ 793 w 225385"/>
                                                    <a:gd name="connsiteY7" fmla="*/ 225 h 580514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225385" h="580514">
                                                      <a:moveTo>
                                                        <a:pt x="793" y="225"/>
                                                      </a:moveTo>
                                                      <a:cubicBezTo>
                                                        <a:pt x="-3969" y="6178"/>
                                                        <a:pt x="13096" y="110953"/>
                                                        <a:pt x="41274" y="207394"/>
                                                      </a:cubicBezTo>
                                                      <a:cubicBezTo>
                                                        <a:pt x="69452" y="303835"/>
                                                        <a:pt x="147239" y="558232"/>
                                                        <a:pt x="169861" y="578869"/>
                                                      </a:cubicBezTo>
                                                      <a:cubicBezTo>
                                                        <a:pt x="192483" y="599506"/>
                                                        <a:pt x="167877" y="420913"/>
                                                        <a:pt x="177005" y="331219"/>
                                                      </a:cubicBezTo>
                                                      <a:cubicBezTo>
                                                        <a:pt x="186133" y="241525"/>
                                                        <a:pt x="231774" y="30387"/>
                                                        <a:pt x="224630" y="40706"/>
                                                      </a:cubicBezTo>
                                                      <a:cubicBezTo>
                                                        <a:pt x="217486" y="51025"/>
                                                        <a:pt x="159940" y="371303"/>
                                                        <a:pt x="134143" y="393131"/>
                                                      </a:cubicBezTo>
                                                      <a:cubicBezTo>
                                                        <a:pt x="108346" y="414959"/>
                                                        <a:pt x="90486" y="235969"/>
                                                        <a:pt x="69849" y="171675"/>
                                                      </a:cubicBezTo>
                                                      <a:cubicBezTo>
                                                        <a:pt x="49212" y="107381"/>
                                                        <a:pt x="5555" y="-5728"/>
                                                        <a:pt x="793" y="225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chemeClr val="tx1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86" name="Freeform 3100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67A57C8F-2C0A-4BC7-9878-7C7F248F3CEB}"/>
                                                    </a:ext>
                                                  </a:extLst>
                                                </p:cNvPr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6224570" y="5624458"/>
                                                  <a:ext cx="281024" cy="772848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18 w 281024"/>
                                                    <a:gd name="connsiteY0" fmla="*/ 76255 h 772848"/>
                                                    <a:gd name="connsiteX1" fmla="*/ 42880 w 281024"/>
                                                    <a:gd name="connsiteY1" fmla="*/ 335811 h 772848"/>
                                                    <a:gd name="connsiteX2" fmla="*/ 109555 w 281024"/>
                                                    <a:gd name="connsiteY2" fmla="*/ 554886 h 772848"/>
                                                    <a:gd name="connsiteX3" fmla="*/ 276243 w 281024"/>
                                                    <a:gd name="connsiteY3" fmla="*/ 771580 h 772848"/>
                                                    <a:gd name="connsiteX4" fmla="*/ 235761 w 281024"/>
                                                    <a:gd name="connsiteY4" fmla="*/ 633467 h 772848"/>
                                                    <a:gd name="connsiteX5" fmla="*/ 235761 w 281024"/>
                                                    <a:gd name="connsiteY5" fmla="*/ 412011 h 772848"/>
                                                    <a:gd name="connsiteX6" fmla="*/ 269099 w 281024"/>
                                                    <a:gd name="connsiteY6" fmla="*/ 257230 h 772848"/>
                                                    <a:gd name="connsiteX7" fmla="*/ 254811 w 281024"/>
                                                    <a:gd name="connsiteY7" fmla="*/ 73873 h 772848"/>
                                                    <a:gd name="connsiteX8" fmla="*/ 200043 w 281024"/>
                                                    <a:gd name="connsiteY8" fmla="*/ 55 h 772848"/>
                                                    <a:gd name="connsiteX9" fmla="*/ 235761 w 281024"/>
                                                    <a:gd name="connsiteY9" fmla="*/ 83398 h 772848"/>
                                                    <a:gd name="connsiteX10" fmla="*/ 219093 w 281024"/>
                                                    <a:gd name="connsiteY10" fmla="*/ 285805 h 772848"/>
                                                    <a:gd name="connsiteX11" fmla="*/ 204805 w 281024"/>
                                                    <a:gd name="connsiteY11" fmla="*/ 554886 h 772848"/>
                                                    <a:gd name="connsiteX12" fmla="*/ 204805 w 281024"/>
                                                    <a:gd name="connsiteY12" fmla="*/ 635848 h 772848"/>
                                                    <a:gd name="connsiteX13" fmla="*/ 126224 w 281024"/>
                                                    <a:gd name="connsiteY13" fmla="*/ 521548 h 772848"/>
                                                    <a:gd name="connsiteX14" fmla="*/ 47643 w 281024"/>
                                                    <a:gd name="connsiteY14" fmla="*/ 223892 h 772848"/>
                                                    <a:gd name="connsiteX15" fmla="*/ 18 w 281024"/>
                                                    <a:gd name="connsiteY15" fmla="*/ 76255 h 772848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  <a:cxn ang="0">
                                                      <a:pos x="connsiteX13" y="connsiteY13"/>
                                                    </a:cxn>
                                                    <a:cxn ang="0">
                                                      <a:pos x="connsiteX14" y="connsiteY14"/>
                                                    </a:cxn>
                                                    <a:cxn ang="0">
                                                      <a:pos x="connsiteX15" y="connsiteY15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281024" h="772848">
                                                      <a:moveTo>
                                                        <a:pt x="18" y="76255"/>
                                                      </a:moveTo>
                                                      <a:cubicBezTo>
                                                        <a:pt x="-776" y="94908"/>
                                                        <a:pt x="24624" y="256039"/>
                                                        <a:pt x="42880" y="335811"/>
                                                      </a:cubicBezTo>
                                                      <a:cubicBezTo>
                                                        <a:pt x="61136" y="415583"/>
                                                        <a:pt x="70661" y="482258"/>
                                                        <a:pt x="109555" y="554886"/>
                                                      </a:cubicBezTo>
                                                      <a:cubicBezTo>
                                                        <a:pt x="148449" y="627514"/>
                                                        <a:pt x="255209" y="758483"/>
                                                        <a:pt x="276243" y="771580"/>
                                                      </a:cubicBezTo>
                                                      <a:cubicBezTo>
                                                        <a:pt x="297277" y="784677"/>
                                                        <a:pt x="242508" y="693395"/>
                                                        <a:pt x="235761" y="633467"/>
                                                      </a:cubicBezTo>
                                                      <a:cubicBezTo>
                                                        <a:pt x="229014" y="573539"/>
                                                        <a:pt x="230205" y="474717"/>
                                                        <a:pt x="235761" y="412011"/>
                                                      </a:cubicBezTo>
                                                      <a:cubicBezTo>
                                                        <a:pt x="241317" y="349305"/>
                                                        <a:pt x="265924" y="313586"/>
                                                        <a:pt x="269099" y="257230"/>
                                                      </a:cubicBezTo>
                                                      <a:cubicBezTo>
                                                        <a:pt x="272274" y="200874"/>
                                                        <a:pt x="266320" y="116736"/>
                                                        <a:pt x="254811" y="73873"/>
                                                      </a:cubicBezTo>
                                                      <a:cubicBezTo>
                                                        <a:pt x="243302" y="31010"/>
                                                        <a:pt x="203218" y="-1532"/>
                                                        <a:pt x="200043" y="55"/>
                                                      </a:cubicBezTo>
                                                      <a:cubicBezTo>
                                                        <a:pt x="196868" y="1642"/>
                                                        <a:pt x="232586" y="35773"/>
                                                        <a:pt x="235761" y="83398"/>
                                                      </a:cubicBezTo>
                                                      <a:cubicBezTo>
                                                        <a:pt x="238936" y="131023"/>
                                                        <a:pt x="224252" y="207224"/>
                                                        <a:pt x="219093" y="285805"/>
                                                      </a:cubicBezTo>
                                                      <a:cubicBezTo>
                                                        <a:pt x="213934" y="364386"/>
                                                        <a:pt x="207186" y="496546"/>
                                                        <a:pt x="204805" y="554886"/>
                                                      </a:cubicBezTo>
                                                      <a:cubicBezTo>
                                                        <a:pt x="202424" y="613226"/>
                                                        <a:pt x="217902" y="641404"/>
                                                        <a:pt x="204805" y="635848"/>
                                                      </a:cubicBezTo>
                                                      <a:cubicBezTo>
                                                        <a:pt x="191708" y="630292"/>
                                                        <a:pt x="152418" y="590207"/>
                                                        <a:pt x="126224" y="521548"/>
                                                      </a:cubicBezTo>
                                                      <a:cubicBezTo>
                                                        <a:pt x="100030" y="452889"/>
                                                        <a:pt x="61534" y="299298"/>
                                                        <a:pt x="47643" y="223892"/>
                                                      </a:cubicBezTo>
                                                      <a:cubicBezTo>
                                                        <a:pt x="33752" y="148486"/>
                                                        <a:pt x="812" y="57602"/>
                                                        <a:pt x="18" y="76255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chemeClr val="tx1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87" name="Freeform 3101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D4D87974-CB5B-4E53-805A-39C027FBFFD4}"/>
                                                    </a:ext>
                                                  </a:extLst>
                                                </p:cNvPr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7413445" y="5522856"/>
                                                  <a:ext cx="1525290" cy="1351097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815 w 1525290"/>
                                                    <a:gd name="connsiteY0" fmla="*/ 405504 h 1351097"/>
                                                    <a:gd name="connsiteX1" fmla="*/ 107495 w 1525290"/>
                                                    <a:gd name="connsiteY1" fmla="*/ 557904 h 1351097"/>
                                                    <a:gd name="connsiteX2" fmla="*/ 176075 w 1525290"/>
                                                    <a:gd name="connsiteY2" fmla="*/ 954144 h 1351097"/>
                                                    <a:gd name="connsiteX3" fmla="*/ 518975 w 1525290"/>
                                                    <a:gd name="connsiteY3" fmla="*/ 1350384 h 1351097"/>
                                                    <a:gd name="connsiteX4" fmla="*/ 450395 w 1525290"/>
                                                    <a:gd name="connsiteY4" fmla="*/ 1037964 h 1351097"/>
                                                    <a:gd name="connsiteX5" fmla="*/ 419915 w 1525290"/>
                                                    <a:gd name="connsiteY5" fmla="*/ 557904 h 1351097"/>
                                                    <a:gd name="connsiteX6" fmla="*/ 755195 w 1525290"/>
                                                    <a:gd name="connsiteY6" fmla="*/ 390264 h 1351097"/>
                                                    <a:gd name="connsiteX7" fmla="*/ 1113335 w 1525290"/>
                                                    <a:gd name="connsiteY7" fmla="*/ 268344 h 1351097"/>
                                                    <a:gd name="connsiteX8" fmla="*/ 1524815 w 1525290"/>
                                                    <a:gd name="connsiteY8" fmla="*/ 260724 h 1351097"/>
                                                    <a:gd name="connsiteX9" fmla="*/ 1029515 w 1525290"/>
                                                    <a:gd name="connsiteY9" fmla="*/ 138804 h 1351097"/>
                                                    <a:gd name="connsiteX10" fmla="*/ 678995 w 1525290"/>
                                                    <a:gd name="connsiteY10" fmla="*/ 1644 h 1351097"/>
                                                    <a:gd name="connsiteX11" fmla="*/ 374195 w 1525290"/>
                                                    <a:gd name="connsiteY11" fmla="*/ 62604 h 1351097"/>
                                                    <a:gd name="connsiteX12" fmla="*/ 633275 w 1525290"/>
                                                    <a:gd name="connsiteY12" fmla="*/ 54984 h 1351097"/>
                                                    <a:gd name="connsiteX13" fmla="*/ 1029515 w 1525290"/>
                                                    <a:gd name="connsiteY13" fmla="*/ 199764 h 1351097"/>
                                                    <a:gd name="connsiteX14" fmla="*/ 1296215 w 1525290"/>
                                                    <a:gd name="connsiteY14" fmla="*/ 237864 h 1351097"/>
                                                    <a:gd name="connsiteX15" fmla="*/ 861875 w 1525290"/>
                                                    <a:gd name="connsiteY15" fmla="*/ 268344 h 1351097"/>
                                                    <a:gd name="connsiteX16" fmla="*/ 442775 w 1525290"/>
                                                    <a:gd name="connsiteY16" fmla="*/ 466464 h 1351097"/>
                                                    <a:gd name="connsiteX17" fmla="*/ 374195 w 1525290"/>
                                                    <a:gd name="connsiteY17" fmla="*/ 748404 h 1351097"/>
                                                    <a:gd name="connsiteX18" fmla="*/ 473255 w 1525290"/>
                                                    <a:gd name="connsiteY18" fmla="*/ 1274184 h 1351097"/>
                                                    <a:gd name="connsiteX19" fmla="*/ 214175 w 1525290"/>
                                                    <a:gd name="connsiteY19" fmla="*/ 946524 h 1351097"/>
                                                    <a:gd name="connsiteX20" fmla="*/ 176075 w 1525290"/>
                                                    <a:gd name="connsiteY20" fmla="*/ 733164 h 1351097"/>
                                                    <a:gd name="connsiteX21" fmla="*/ 168455 w 1525290"/>
                                                    <a:gd name="connsiteY21" fmla="*/ 527424 h 1351097"/>
                                                    <a:gd name="connsiteX22" fmla="*/ 815 w 1525290"/>
                                                    <a:gd name="connsiteY22" fmla="*/ 405504 h 1351097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  <a:cxn ang="0">
                                                      <a:pos x="connsiteX13" y="connsiteY13"/>
                                                    </a:cxn>
                                                    <a:cxn ang="0">
                                                      <a:pos x="connsiteX14" y="connsiteY14"/>
                                                    </a:cxn>
                                                    <a:cxn ang="0">
                                                      <a:pos x="connsiteX15" y="connsiteY15"/>
                                                    </a:cxn>
                                                    <a:cxn ang="0">
                                                      <a:pos x="connsiteX16" y="connsiteY16"/>
                                                    </a:cxn>
                                                    <a:cxn ang="0">
                                                      <a:pos x="connsiteX17" y="connsiteY17"/>
                                                    </a:cxn>
                                                    <a:cxn ang="0">
                                                      <a:pos x="connsiteX18" y="connsiteY18"/>
                                                    </a:cxn>
                                                    <a:cxn ang="0">
                                                      <a:pos x="connsiteX19" y="connsiteY19"/>
                                                    </a:cxn>
                                                    <a:cxn ang="0">
                                                      <a:pos x="connsiteX20" y="connsiteY20"/>
                                                    </a:cxn>
                                                    <a:cxn ang="0">
                                                      <a:pos x="connsiteX21" y="connsiteY21"/>
                                                    </a:cxn>
                                                    <a:cxn ang="0">
                                                      <a:pos x="connsiteX22" y="connsiteY22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1525290" h="1351097">
                                                      <a:moveTo>
                                                        <a:pt x="815" y="405504"/>
                                                      </a:moveTo>
                                                      <a:cubicBezTo>
                                                        <a:pt x="-9345" y="410584"/>
                                                        <a:pt x="78285" y="466464"/>
                                                        <a:pt x="107495" y="557904"/>
                                                      </a:cubicBezTo>
                                                      <a:cubicBezTo>
                                                        <a:pt x="136705" y="649344"/>
                                                        <a:pt x="107495" y="822064"/>
                                                        <a:pt x="176075" y="954144"/>
                                                      </a:cubicBezTo>
                                                      <a:cubicBezTo>
                                                        <a:pt x="244655" y="1086224"/>
                                                        <a:pt x="473255" y="1336414"/>
                                                        <a:pt x="518975" y="1350384"/>
                                                      </a:cubicBezTo>
                                                      <a:cubicBezTo>
                                                        <a:pt x="564695" y="1364354"/>
                                                        <a:pt x="466905" y="1170044"/>
                                                        <a:pt x="450395" y="1037964"/>
                                                      </a:cubicBezTo>
                                                      <a:cubicBezTo>
                                                        <a:pt x="433885" y="905884"/>
                                                        <a:pt x="369115" y="665854"/>
                                                        <a:pt x="419915" y="557904"/>
                                                      </a:cubicBezTo>
                                                      <a:cubicBezTo>
                                                        <a:pt x="470715" y="449954"/>
                                                        <a:pt x="639625" y="438524"/>
                                                        <a:pt x="755195" y="390264"/>
                                                      </a:cubicBezTo>
                                                      <a:cubicBezTo>
                                                        <a:pt x="870765" y="342004"/>
                                                        <a:pt x="985065" y="289934"/>
                                                        <a:pt x="1113335" y="268344"/>
                                                      </a:cubicBezTo>
                                                      <a:cubicBezTo>
                                                        <a:pt x="1241605" y="246754"/>
                                                        <a:pt x="1538785" y="282314"/>
                                                        <a:pt x="1524815" y="260724"/>
                                                      </a:cubicBezTo>
                                                      <a:cubicBezTo>
                                                        <a:pt x="1510845" y="239134"/>
                                                        <a:pt x="1170485" y="181984"/>
                                                        <a:pt x="1029515" y="138804"/>
                                                      </a:cubicBezTo>
                                                      <a:cubicBezTo>
                                                        <a:pt x="888545" y="95624"/>
                                                        <a:pt x="788215" y="14344"/>
                                                        <a:pt x="678995" y="1644"/>
                                                      </a:cubicBezTo>
                                                      <a:cubicBezTo>
                                                        <a:pt x="569775" y="-11056"/>
                                                        <a:pt x="381815" y="53714"/>
                                                        <a:pt x="374195" y="62604"/>
                                                      </a:cubicBezTo>
                                                      <a:cubicBezTo>
                                                        <a:pt x="366575" y="71494"/>
                                                        <a:pt x="524055" y="32124"/>
                                                        <a:pt x="633275" y="54984"/>
                                                      </a:cubicBezTo>
                                                      <a:cubicBezTo>
                                                        <a:pt x="742495" y="77844"/>
                                                        <a:pt x="919025" y="169284"/>
                                                        <a:pt x="1029515" y="199764"/>
                                                      </a:cubicBezTo>
                                                      <a:cubicBezTo>
                                                        <a:pt x="1140005" y="230244"/>
                                                        <a:pt x="1324155" y="226434"/>
                                                        <a:pt x="1296215" y="237864"/>
                                                      </a:cubicBezTo>
                                                      <a:cubicBezTo>
                                                        <a:pt x="1268275" y="249294"/>
                                                        <a:pt x="1004115" y="230244"/>
                                                        <a:pt x="861875" y="268344"/>
                                                      </a:cubicBezTo>
                                                      <a:cubicBezTo>
                                                        <a:pt x="719635" y="306444"/>
                                                        <a:pt x="524055" y="386454"/>
                                                        <a:pt x="442775" y="466464"/>
                                                      </a:cubicBezTo>
                                                      <a:cubicBezTo>
                                                        <a:pt x="361495" y="546474"/>
                                                        <a:pt x="369115" y="613784"/>
                                                        <a:pt x="374195" y="748404"/>
                                                      </a:cubicBezTo>
                                                      <a:cubicBezTo>
                                                        <a:pt x="379275" y="883024"/>
                                                        <a:pt x="499925" y="1241164"/>
                                                        <a:pt x="473255" y="1274184"/>
                                                      </a:cubicBezTo>
                                                      <a:cubicBezTo>
                                                        <a:pt x="446585" y="1307204"/>
                                                        <a:pt x="263705" y="1036694"/>
                                                        <a:pt x="214175" y="946524"/>
                                                      </a:cubicBezTo>
                                                      <a:cubicBezTo>
                                                        <a:pt x="164645" y="856354"/>
                                                        <a:pt x="183695" y="803014"/>
                                                        <a:pt x="176075" y="733164"/>
                                                      </a:cubicBezTo>
                                                      <a:cubicBezTo>
                                                        <a:pt x="168455" y="663314"/>
                                                        <a:pt x="195125" y="582034"/>
                                                        <a:pt x="168455" y="527424"/>
                                                      </a:cubicBezTo>
                                                      <a:cubicBezTo>
                                                        <a:pt x="141785" y="472814"/>
                                                        <a:pt x="10975" y="400424"/>
                                                        <a:pt x="815" y="405504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chemeClr val="tx1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88" name="Freeform 3102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5A188BEA-6B33-4B9A-8E4D-99950695AEBE}"/>
                                                    </a:ext>
                                                  </a:extLst>
                                                </p:cNvPr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6394420" y="4409796"/>
                                                  <a:ext cx="269266" cy="574141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146080 w 269266"/>
                                                    <a:gd name="connsiteY0" fmla="*/ 79654 h 574141"/>
                                                    <a:gd name="connsiteX1" fmla="*/ 247680 w 269266"/>
                                                    <a:gd name="connsiteY1" fmla="*/ 187604 h 574141"/>
                                                    <a:gd name="connsiteX2" fmla="*/ 266730 w 269266"/>
                                                    <a:gd name="connsiteY2" fmla="*/ 200304 h 574141"/>
                                                    <a:gd name="connsiteX3" fmla="*/ 209580 w 269266"/>
                                                    <a:gd name="connsiteY3" fmla="*/ 390804 h 574141"/>
                                                    <a:gd name="connsiteX4" fmla="*/ 158780 w 269266"/>
                                                    <a:gd name="connsiteY4" fmla="*/ 524154 h 574141"/>
                                                    <a:gd name="connsiteX5" fmla="*/ 69880 w 269266"/>
                                                    <a:gd name="connsiteY5" fmla="*/ 568604 h 574141"/>
                                                    <a:gd name="connsiteX6" fmla="*/ 146080 w 269266"/>
                                                    <a:gd name="connsiteY6" fmla="*/ 409854 h 574141"/>
                                                    <a:gd name="connsiteX7" fmla="*/ 158780 w 269266"/>
                                                    <a:gd name="connsiteY7" fmla="*/ 219354 h 574141"/>
                                                    <a:gd name="connsiteX8" fmla="*/ 30 w 269266"/>
                                                    <a:gd name="connsiteY8" fmla="*/ 3454 h 574141"/>
                                                    <a:gd name="connsiteX9" fmla="*/ 146080 w 269266"/>
                                                    <a:gd name="connsiteY9" fmla="*/ 79654 h 574141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269266" h="574141">
                                                      <a:moveTo>
                                                        <a:pt x="146080" y="79654"/>
                                                      </a:moveTo>
                                                      <a:cubicBezTo>
                                                        <a:pt x="187355" y="110346"/>
                                                        <a:pt x="227572" y="167496"/>
                                                        <a:pt x="247680" y="187604"/>
                                                      </a:cubicBezTo>
                                                      <a:cubicBezTo>
                                                        <a:pt x="267788" y="207712"/>
                                                        <a:pt x="273080" y="166437"/>
                                                        <a:pt x="266730" y="200304"/>
                                                      </a:cubicBezTo>
                                                      <a:cubicBezTo>
                                                        <a:pt x="260380" y="234171"/>
                                                        <a:pt x="227572" y="336829"/>
                                                        <a:pt x="209580" y="390804"/>
                                                      </a:cubicBezTo>
                                                      <a:cubicBezTo>
                                                        <a:pt x="191588" y="444779"/>
                                                        <a:pt x="182063" y="494521"/>
                                                        <a:pt x="158780" y="524154"/>
                                                      </a:cubicBezTo>
                                                      <a:cubicBezTo>
                                                        <a:pt x="135497" y="553787"/>
                                                        <a:pt x="71997" y="587654"/>
                                                        <a:pt x="69880" y="568604"/>
                                                      </a:cubicBezTo>
                                                      <a:cubicBezTo>
                                                        <a:pt x="67763" y="549554"/>
                                                        <a:pt x="131263" y="468062"/>
                                                        <a:pt x="146080" y="409854"/>
                                                      </a:cubicBezTo>
                                                      <a:cubicBezTo>
                                                        <a:pt x="160897" y="351646"/>
                                                        <a:pt x="183122" y="287087"/>
                                                        <a:pt x="158780" y="219354"/>
                                                      </a:cubicBezTo>
                                                      <a:cubicBezTo>
                                                        <a:pt x="134438" y="151621"/>
                                                        <a:pt x="2147" y="22504"/>
                                                        <a:pt x="30" y="3454"/>
                                                      </a:cubicBezTo>
                                                      <a:cubicBezTo>
                                                        <a:pt x="-2087" y="-15596"/>
                                                        <a:pt x="104805" y="48962"/>
                                                        <a:pt x="146080" y="79654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chemeClr val="tx1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89" name="Freeform 376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32B49B7E-9725-42FE-99FE-9BB442F23600}"/>
                                                    </a:ext>
                                                  </a:extLst>
                                                </p:cNvPr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6521283" y="4647385"/>
                                                  <a:ext cx="294026" cy="445868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197017 w 294026"/>
                                                    <a:gd name="connsiteY0" fmla="*/ 815 h 445868"/>
                                                    <a:gd name="connsiteX1" fmla="*/ 292267 w 294026"/>
                                                    <a:gd name="connsiteY1" fmla="*/ 96065 h 445868"/>
                                                    <a:gd name="connsiteX2" fmla="*/ 247817 w 294026"/>
                                                    <a:gd name="connsiteY2" fmla="*/ 267515 h 445868"/>
                                                    <a:gd name="connsiteX3" fmla="*/ 114467 w 294026"/>
                                                    <a:gd name="connsiteY3" fmla="*/ 432615 h 445868"/>
                                                    <a:gd name="connsiteX4" fmla="*/ 167 w 294026"/>
                                                    <a:gd name="connsiteY4" fmla="*/ 426265 h 445868"/>
                                                    <a:gd name="connsiteX5" fmla="*/ 139867 w 294026"/>
                                                    <a:gd name="connsiteY5" fmla="*/ 350065 h 445868"/>
                                                    <a:gd name="connsiteX6" fmla="*/ 222417 w 294026"/>
                                                    <a:gd name="connsiteY6" fmla="*/ 146865 h 445868"/>
                                                    <a:gd name="connsiteX7" fmla="*/ 197017 w 294026"/>
                                                    <a:gd name="connsiteY7" fmla="*/ 815 h 445868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294026" h="445868">
                                                      <a:moveTo>
                                                        <a:pt x="197017" y="815"/>
                                                      </a:moveTo>
                                                      <a:cubicBezTo>
                                                        <a:pt x="208659" y="-7652"/>
                                                        <a:pt x="283800" y="51615"/>
                                                        <a:pt x="292267" y="96065"/>
                                                      </a:cubicBezTo>
                                                      <a:cubicBezTo>
                                                        <a:pt x="300734" y="140515"/>
                                                        <a:pt x="277450" y="211423"/>
                                                        <a:pt x="247817" y="267515"/>
                                                      </a:cubicBezTo>
                                                      <a:cubicBezTo>
                                                        <a:pt x="218184" y="323607"/>
                                                        <a:pt x="155742" y="406157"/>
                                                        <a:pt x="114467" y="432615"/>
                                                      </a:cubicBezTo>
                                                      <a:cubicBezTo>
                                                        <a:pt x="73192" y="459073"/>
                                                        <a:pt x="-4066" y="440023"/>
                                                        <a:pt x="167" y="426265"/>
                                                      </a:cubicBezTo>
                                                      <a:cubicBezTo>
                                                        <a:pt x="4400" y="412507"/>
                                                        <a:pt x="102825" y="396632"/>
                                                        <a:pt x="139867" y="350065"/>
                                                      </a:cubicBezTo>
                                                      <a:cubicBezTo>
                                                        <a:pt x="176909" y="303498"/>
                                                        <a:pt x="215009" y="202957"/>
                                                        <a:pt x="222417" y="146865"/>
                                                      </a:cubicBezTo>
                                                      <a:cubicBezTo>
                                                        <a:pt x="229825" y="90773"/>
                                                        <a:pt x="185375" y="9282"/>
                                                        <a:pt x="197017" y="815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chemeClr val="tx1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90" name="Freeform 378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84020082-B749-4DD7-AED9-4DFF159C2A79}"/>
                                                    </a:ext>
                                                  </a:extLst>
                                                </p:cNvPr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6737177" y="4800284"/>
                                                  <a:ext cx="235154" cy="267513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165273 w 235154"/>
                                                    <a:gd name="connsiteY0" fmla="*/ 316 h 267513"/>
                                                    <a:gd name="connsiteX1" fmla="*/ 235123 w 235154"/>
                                                    <a:gd name="connsiteY1" fmla="*/ 120966 h 267513"/>
                                                    <a:gd name="connsiteX2" fmla="*/ 171623 w 235154"/>
                                                    <a:gd name="connsiteY2" fmla="*/ 209866 h 267513"/>
                                                    <a:gd name="connsiteX3" fmla="*/ 173 w 235154"/>
                                                    <a:gd name="connsiteY3" fmla="*/ 267016 h 267513"/>
                                                    <a:gd name="connsiteX4" fmla="*/ 139873 w 235154"/>
                                                    <a:gd name="connsiteY4" fmla="*/ 178116 h 267513"/>
                                                    <a:gd name="connsiteX5" fmla="*/ 165273 w 235154"/>
                                                    <a:gd name="connsiteY5" fmla="*/ 89216 h 267513"/>
                                                    <a:gd name="connsiteX6" fmla="*/ 165273 w 235154"/>
                                                    <a:gd name="connsiteY6" fmla="*/ 316 h 267513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235154" h="267513">
                                                      <a:moveTo>
                                                        <a:pt x="165273" y="316"/>
                                                      </a:moveTo>
                                                      <a:cubicBezTo>
                                                        <a:pt x="176915" y="5608"/>
                                                        <a:pt x="234065" y="86041"/>
                                                        <a:pt x="235123" y="120966"/>
                                                      </a:cubicBezTo>
                                                      <a:cubicBezTo>
                                                        <a:pt x="236181" y="155891"/>
                                                        <a:pt x="210781" y="185524"/>
                                                        <a:pt x="171623" y="209866"/>
                                                      </a:cubicBezTo>
                                                      <a:cubicBezTo>
                                                        <a:pt x="132465" y="234208"/>
                                                        <a:pt x="5465" y="272308"/>
                                                        <a:pt x="173" y="267016"/>
                                                      </a:cubicBezTo>
                                                      <a:cubicBezTo>
                                                        <a:pt x="-5119" y="261724"/>
                                                        <a:pt x="112356" y="207749"/>
                                                        <a:pt x="139873" y="178116"/>
                                                      </a:cubicBezTo>
                                                      <a:cubicBezTo>
                                                        <a:pt x="167390" y="148483"/>
                                                        <a:pt x="167390" y="120966"/>
                                                        <a:pt x="165273" y="89216"/>
                                                      </a:cubicBezTo>
                                                      <a:cubicBezTo>
                                                        <a:pt x="163156" y="57466"/>
                                                        <a:pt x="153631" y="-4976"/>
                                                        <a:pt x="165273" y="316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chemeClr val="tx1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91" name="Freeform 379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4A3841DF-79E7-4958-8A4D-EF1E817EE3F3}"/>
                                                    </a:ext>
                                                  </a:extLst>
                                                </p:cNvPr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5889613" y="3776608"/>
                                                  <a:ext cx="380220" cy="319175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11125 w 380220"/>
                                                    <a:gd name="connsiteY0" fmla="*/ 55 h 319175"/>
                                                    <a:gd name="connsiteX1" fmla="*/ 339737 w 380220"/>
                                                    <a:gd name="connsiteY1" fmla="*/ 142930 h 319175"/>
                                                    <a:gd name="connsiteX2" fmla="*/ 349262 w 380220"/>
                                                    <a:gd name="connsiteY2" fmla="*/ 319142 h 319175"/>
                                                    <a:gd name="connsiteX3" fmla="*/ 106375 w 380220"/>
                                                    <a:gd name="connsiteY3" fmla="*/ 128642 h 319175"/>
                                                    <a:gd name="connsiteX4" fmla="*/ 11125 w 380220"/>
                                                    <a:gd name="connsiteY4" fmla="*/ 55 h 319175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380220" h="319175">
                                                      <a:moveTo>
                                                        <a:pt x="11125" y="55"/>
                                                      </a:moveTo>
                                                      <a:cubicBezTo>
                                                        <a:pt x="50019" y="2436"/>
                                                        <a:pt x="283381" y="89749"/>
                                                        <a:pt x="339737" y="142930"/>
                                                      </a:cubicBezTo>
                                                      <a:cubicBezTo>
                                                        <a:pt x="396093" y="196111"/>
                                                        <a:pt x="388156" y="321523"/>
                                                        <a:pt x="349262" y="319142"/>
                                                      </a:cubicBezTo>
                                                      <a:cubicBezTo>
                                                        <a:pt x="310368" y="316761"/>
                                                        <a:pt x="169875" y="184204"/>
                                                        <a:pt x="106375" y="128642"/>
                                                      </a:cubicBezTo>
                                                      <a:cubicBezTo>
                                                        <a:pt x="42875" y="73080"/>
                                                        <a:pt x="-27769" y="-2326"/>
                                                        <a:pt x="11125" y="55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chemeClr val="tx1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92" name="Freeform 542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4C741D36-A856-4A2F-87C0-0DD43CB13C84}"/>
                                                    </a:ext>
                                                  </a:extLst>
                                                </p:cNvPr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 rot="332603">
                                                  <a:off x="5963762" y="3845628"/>
                                                  <a:ext cx="267586" cy="182145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11125 w 380220"/>
                                                    <a:gd name="connsiteY0" fmla="*/ 55 h 319175"/>
                                                    <a:gd name="connsiteX1" fmla="*/ 339737 w 380220"/>
                                                    <a:gd name="connsiteY1" fmla="*/ 142930 h 319175"/>
                                                    <a:gd name="connsiteX2" fmla="*/ 349262 w 380220"/>
                                                    <a:gd name="connsiteY2" fmla="*/ 319142 h 319175"/>
                                                    <a:gd name="connsiteX3" fmla="*/ 106375 w 380220"/>
                                                    <a:gd name="connsiteY3" fmla="*/ 128642 h 319175"/>
                                                    <a:gd name="connsiteX4" fmla="*/ 11125 w 380220"/>
                                                    <a:gd name="connsiteY4" fmla="*/ 55 h 319175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380220" h="319175">
                                                      <a:moveTo>
                                                        <a:pt x="11125" y="55"/>
                                                      </a:moveTo>
                                                      <a:cubicBezTo>
                                                        <a:pt x="50019" y="2436"/>
                                                        <a:pt x="283381" y="89749"/>
                                                        <a:pt x="339737" y="142930"/>
                                                      </a:cubicBezTo>
                                                      <a:cubicBezTo>
                                                        <a:pt x="396093" y="196111"/>
                                                        <a:pt x="388156" y="321523"/>
                                                        <a:pt x="349262" y="319142"/>
                                                      </a:cubicBezTo>
                                                      <a:cubicBezTo>
                                                        <a:pt x="310368" y="316761"/>
                                                        <a:pt x="169875" y="184204"/>
                                                        <a:pt x="106375" y="128642"/>
                                                      </a:cubicBezTo>
                                                      <a:cubicBezTo>
                                                        <a:pt x="42875" y="73080"/>
                                                        <a:pt x="-27769" y="-2326"/>
                                                        <a:pt x="11125" y="55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rgbClr val="FFC000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63" name="Freeform 386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4553B2E6-7439-4A31-83C7-09B0757D6263}"/>
                                                  </a:ext>
                                                </a:extLst>
                                              </p:cNvPr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6629344" y="2843648"/>
                                                <a:ext cx="796918" cy="918133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711256 w 796918"/>
                                                  <a:gd name="connsiteY0" fmla="*/ 1152 h 918133"/>
                                                  <a:gd name="connsiteX1" fmla="*/ 774756 w 796918"/>
                                                  <a:gd name="connsiteY1" fmla="*/ 128152 h 918133"/>
                                                  <a:gd name="connsiteX2" fmla="*/ 787456 w 796918"/>
                                                  <a:gd name="connsiteY2" fmla="*/ 178952 h 918133"/>
                                                  <a:gd name="connsiteX3" fmla="*/ 641406 w 796918"/>
                                                  <a:gd name="connsiteY3" fmla="*/ 331352 h 918133"/>
                                                  <a:gd name="connsiteX4" fmla="*/ 330256 w 796918"/>
                                                  <a:gd name="connsiteY4" fmla="*/ 674252 h 918133"/>
                                                  <a:gd name="connsiteX5" fmla="*/ 203256 w 796918"/>
                                                  <a:gd name="connsiteY5" fmla="*/ 915552 h 918133"/>
                                                  <a:gd name="connsiteX6" fmla="*/ 158806 w 796918"/>
                                                  <a:gd name="connsiteY6" fmla="*/ 801252 h 918133"/>
                                                  <a:gd name="connsiteX7" fmla="*/ 82606 w 796918"/>
                                                  <a:gd name="connsiteY7" fmla="*/ 794902 h 918133"/>
                                                  <a:gd name="connsiteX8" fmla="*/ 56 w 796918"/>
                                                  <a:gd name="connsiteY8" fmla="*/ 858402 h 918133"/>
                                                  <a:gd name="connsiteX9" fmla="*/ 95306 w 796918"/>
                                                  <a:gd name="connsiteY9" fmla="*/ 750452 h 918133"/>
                                                  <a:gd name="connsiteX10" fmla="*/ 190556 w 796918"/>
                                                  <a:gd name="connsiteY10" fmla="*/ 801252 h 918133"/>
                                                  <a:gd name="connsiteX11" fmla="*/ 292156 w 796918"/>
                                                  <a:gd name="connsiteY11" fmla="*/ 667902 h 918133"/>
                                                  <a:gd name="connsiteX12" fmla="*/ 489006 w 796918"/>
                                                  <a:gd name="connsiteY12" fmla="*/ 452002 h 918133"/>
                                                  <a:gd name="connsiteX13" fmla="*/ 755706 w 796918"/>
                                                  <a:gd name="connsiteY13" fmla="*/ 166252 h 918133"/>
                                                  <a:gd name="connsiteX14" fmla="*/ 673156 w 796918"/>
                                                  <a:gd name="connsiteY14" fmla="*/ 71002 h 918133"/>
                                                  <a:gd name="connsiteX15" fmla="*/ 711256 w 796918"/>
                                                  <a:gd name="connsiteY15" fmla="*/ 1152 h 918133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  <a:cxn ang="0">
                                                    <a:pos x="connsiteX8" y="connsiteY8"/>
                                                  </a:cxn>
                                                  <a:cxn ang="0">
                                                    <a:pos x="connsiteX9" y="connsiteY9"/>
                                                  </a:cxn>
                                                  <a:cxn ang="0">
                                                    <a:pos x="connsiteX10" y="connsiteY10"/>
                                                  </a:cxn>
                                                  <a:cxn ang="0">
                                                    <a:pos x="connsiteX11" y="connsiteY11"/>
                                                  </a:cxn>
                                                  <a:cxn ang="0">
                                                    <a:pos x="connsiteX12" y="connsiteY12"/>
                                                  </a:cxn>
                                                  <a:cxn ang="0">
                                                    <a:pos x="connsiteX13" y="connsiteY13"/>
                                                  </a:cxn>
                                                  <a:cxn ang="0">
                                                    <a:pos x="connsiteX14" y="connsiteY14"/>
                                                  </a:cxn>
                                                  <a:cxn ang="0">
                                                    <a:pos x="connsiteX15" y="connsiteY15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796918" h="918133">
                                                    <a:moveTo>
                                                      <a:pt x="711256" y="1152"/>
                                                    </a:moveTo>
                                                    <a:cubicBezTo>
                                                      <a:pt x="728189" y="10677"/>
                                                      <a:pt x="762056" y="98519"/>
                                                      <a:pt x="774756" y="128152"/>
                                                    </a:cubicBezTo>
                                                    <a:cubicBezTo>
                                                      <a:pt x="787456" y="157785"/>
                                                      <a:pt x="809681" y="145085"/>
                                                      <a:pt x="787456" y="178952"/>
                                                    </a:cubicBezTo>
                                                    <a:cubicBezTo>
                                                      <a:pt x="765231" y="212819"/>
                                                      <a:pt x="717606" y="248802"/>
                                                      <a:pt x="641406" y="331352"/>
                                                    </a:cubicBezTo>
                                                    <a:cubicBezTo>
                                                      <a:pt x="565206" y="413902"/>
                                                      <a:pt x="403281" y="576885"/>
                                                      <a:pt x="330256" y="674252"/>
                                                    </a:cubicBezTo>
                                                    <a:cubicBezTo>
                                                      <a:pt x="257231" y="771619"/>
                                                      <a:pt x="231831" y="894385"/>
                                                      <a:pt x="203256" y="915552"/>
                                                    </a:cubicBezTo>
                                                    <a:cubicBezTo>
                                                      <a:pt x="174681" y="936719"/>
                                                      <a:pt x="178914" y="821360"/>
                                                      <a:pt x="158806" y="801252"/>
                                                    </a:cubicBezTo>
                                                    <a:cubicBezTo>
                                                      <a:pt x="138698" y="781144"/>
                                                      <a:pt x="109064" y="785377"/>
                                                      <a:pt x="82606" y="794902"/>
                                                    </a:cubicBezTo>
                                                    <a:cubicBezTo>
                                                      <a:pt x="56148" y="804427"/>
                                                      <a:pt x="-2061" y="865810"/>
                                                      <a:pt x="56" y="858402"/>
                                                    </a:cubicBezTo>
                                                    <a:cubicBezTo>
                                                      <a:pt x="2173" y="850994"/>
                                                      <a:pt x="63556" y="759977"/>
                                                      <a:pt x="95306" y="750452"/>
                                                    </a:cubicBezTo>
                                                    <a:cubicBezTo>
                                                      <a:pt x="127056" y="740927"/>
                                                      <a:pt x="157748" y="815010"/>
                                                      <a:pt x="190556" y="801252"/>
                                                    </a:cubicBezTo>
                                                    <a:cubicBezTo>
                                                      <a:pt x="223364" y="787494"/>
                                                      <a:pt x="242414" y="726110"/>
                                                      <a:pt x="292156" y="667902"/>
                                                    </a:cubicBezTo>
                                                    <a:cubicBezTo>
                                                      <a:pt x="341898" y="609694"/>
                                                      <a:pt x="411748" y="535610"/>
                                                      <a:pt x="489006" y="452002"/>
                                                    </a:cubicBezTo>
                                                    <a:cubicBezTo>
                                                      <a:pt x="566264" y="368394"/>
                                                      <a:pt x="725014" y="229752"/>
                                                      <a:pt x="755706" y="166252"/>
                                                    </a:cubicBezTo>
                                                    <a:cubicBezTo>
                                                      <a:pt x="786398" y="102752"/>
                                                      <a:pt x="682681" y="98519"/>
                                                      <a:pt x="673156" y="71002"/>
                                                    </a:cubicBezTo>
                                                    <a:cubicBezTo>
                                                      <a:pt x="663631" y="43485"/>
                                                      <a:pt x="694323" y="-8373"/>
                                                      <a:pt x="711256" y="1152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chemeClr val="tx1"/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</p:grpSp>
                                      </p:grpSp>
                                      <p:sp>
                                        <p:nvSpPr>
                                          <p:cNvPr id="59" name="Freeform 516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087C3380-9D41-4D2B-96CD-3E3EE099717C}"/>
                                              </a:ext>
                                            </a:extLst>
                                          </p:cNvPr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4940269" y="3497064"/>
                                            <a:ext cx="431864" cy="465802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12731 w 431864"/>
                                              <a:gd name="connsiteY0" fmla="*/ 516 h 465802"/>
                                              <a:gd name="connsiteX1" fmla="*/ 210851 w 431864"/>
                                              <a:gd name="connsiteY1" fmla="*/ 145296 h 465802"/>
                                              <a:gd name="connsiteX2" fmla="*/ 431831 w 431864"/>
                                              <a:gd name="connsiteY2" fmla="*/ 465336 h 465802"/>
                                              <a:gd name="connsiteX3" fmla="*/ 226091 w 431864"/>
                                              <a:gd name="connsiteY3" fmla="*/ 213876 h 465802"/>
                                              <a:gd name="connsiteX4" fmla="*/ 43211 w 431864"/>
                                              <a:gd name="connsiteY4" fmla="*/ 99576 h 465802"/>
                                              <a:gd name="connsiteX5" fmla="*/ 12731 w 431864"/>
                                              <a:gd name="connsiteY5" fmla="*/ 516 h 465802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431864" h="465802">
                                                <a:moveTo>
                                                  <a:pt x="12731" y="516"/>
                                                </a:moveTo>
                                                <a:cubicBezTo>
                                                  <a:pt x="40671" y="8136"/>
                                                  <a:pt x="141001" y="67826"/>
                                                  <a:pt x="210851" y="145296"/>
                                                </a:cubicBezTo>
                                                <a:cubicBezTo>
                                                  <a:pt x="280701" y="222766"/>
                                                  <a:pt x="429291" y="453906"/>
                                                  <a:pt x="431831" y="465336"/>
                                                </a:cubicBezTo>
                                                <a:cubicBezTo>
                                                  <a:pt x="434371" y="476766"/>
                                                  <a:pt x="290861" y="274836"/>
                                                  <a:pt x="226091" y="213876"/>
                                                </a:cubicBezTo>
                                                <a:cubicBezTo>
                                                  <a:pt x="161321" y="152916"/>
                                                  <a:pt x="80041" y="127516"/>
                                                  <a:pt x="43211" y="99576"/>
                                                </a:cubicBezTo>
                                                <a:cubicBezTo>
                                                  <a:pt x="6381" y="71636"/>
                                                  <a:pt x="-15209" y="-7104"/>
                                                  <a:pt x="12731" y="516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/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</p:grpSp>
                        <p:sp>
                          <p:nvSpPr>
                            <p:cNvPr id="38" name="Freeform 541">
                              <a:extLst>
                                <a:ext uri="{FF2B5EF4-FFF2-40B4-BE49-F238E27FC236}">
                                  <a16:creationId xmlns:a16="http://schemas.microsoft.com/office/drawing/2014/main" id="{8E3A7276-7F44-4D88-938C-94392681FBF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920816" y="4690269"/>
                              <a:ext cx="473653" cy="861067"/>
                            </a:xfrm>
                            <a:custGeom>
                              <a:avLst/>
                              <a:gdLst>
                                <a:gd name="connsiteX0" fmla="*/ 98734 w 473653"/>
                                <a:gd name="connsiteY0" fmla="*/ 72231 h 861067"/>
                                <a:gd name="connsiteX1" fmla="*/ 200334 w 473653"/>
                                <a:gd name="connsiteY1" fmla="*/ 230981 h 861067"/>
                                <a:gd name="connsiteX2" fmla="*/ 257484 w 473653"/>
                                <a:gd name="connsiteY2" fmla="*/ 542131 h 861067"/>
                                <a:gd name="connsiteX3" fmla="*/ 105084 w 473653"/>
                                <a:gd name="connsiteY3" fmla="*/ 554831 h 861067"/>
                                <a:gd name="connsiteX4" fmla="*/ 3484 w 473653"/>
                                <a:gd name="connsiteY4" fmla="*/ 421481 h 861067"/>
                                <a:gd name="connsiteX5" fmla="*/ 41584 w 473653"/>
                                <a:gd name="connsiteY5" fmla="*/ 624681 h 861067"/>
                                <a:gd name="connsiteX6" fmla="*/ 213034 w 473653"/>
                                <a:gd name="connsiteY6" fmla="*/ 802481 h 861067"/>
                                <a:gd name="connsiteX7" fmla="*/ 352734 w 473653"/>
                                <a:gd name="connsiteY7" fmla="*/ 859631 h 861067"/>
                                <a:gd name="connsiteX8" fmla="*/ 473384 w 473653"/>
                                <a:gd name="connsiteY8" fmla="*/ 834231 h 861067"/>
                                <a:gd name="connsiteX9" fmla="*/ 384484 w 473653"/>
                                <a:gd name="connsiteY9" fmla="*/ 732631 h 861067"/>
                                <a:gd name="connsiteX10" fmla="*/ 352734 w 473653"/>
                                <a:gd name="connsiteY10" fmla="*/ 554831 h 861067"/>
                                <a:gd name="connsiteX11" fmla="*/ 365434 w 473653"/>
                                <a:gd name="connsiteY11" fmla="*/ 319881 h 861067"/>
                                <a:gd name="connsiteX12" fmla="*/ 371784 w 473653"/>
                                <a:gd name="connsiteY12" fmla="*/ 294481 h 861067"/>
                                <a:gd name="connsiteX13" fmla="*/ 289234 w 473653"/>
                                <a:gd name="connsiteY13" fmla="*/ 116681 h 861067"/>
                                <a:gd name="connsiteX14" fmla="*/ 244784 w 473653"/>
                                <a:gd name="connsiteY14" fmla="*/ 21431 h 861067"/>
                                <a:gd name="connsiteX15" fmla="*/ 193984 w 473653"/>
                                <a:gd name="connsiteY15" fmla="*/ 2381 h 861067"/>
                                <a:gd name="connsiteX16" fmla="*/ 98734 w 473653"/>
                                <a:gd name="connsiteY16" fmla="*/ 72231 h 86106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</a:cxnLst>
                              <a:rect l="l" t="t" r="r" b="b"/>
                              <a:pathLst>
                                <a:path w="473653" h="861067">
                                  <a:moveTo>
                                    <a:pt x="98734" y="72231"/>
                                  </a:moveTo>
                                  <a:cubicBezTo>
                                    <a:pt x="99792" y="110331"/>
                                    <a:pt x="173876" y="152664"/>
                                    <a:pt x="200334" y="230981"/>
                                  </a:cubicBezTo>
                                  <a:cubicBezTo>
                                    <a:pt x="226792" y="309298"/>
                                    <a:pt x="273359" y="488156"/>
                                    <a:pt x="257484" y="542131"/>
                                  </a:cubicBezTo>
                                  <a:cubicBezTo>
                                    <a:pt x="241609" y="596106"/>
                                    <a:pt x="147417" y="574939"/>
                                    <a:pt x="105084" y="554831"/>
                                  </a:cubicBezTo>
                                  <a:cubicBezTo>
                                    <a:pt x="62751" y="534723"/>
                                    <a:pt x="14067" y="409839"/>
                                    <a:pt x="3484" y="421481"/>
                                  </a:cubicBezTo>
                                  <a:cubicBezTo>
                                    <a:pt x="-7099" y="433123"/>
                                    <a:pt x="6659" y="561181"/>
                                    <a:pt x="41584" y="624681"/>
                                  </a:cubicBezTo>
                                  <a:cubicBezTo>
                                    <a:pt x="76509" y="688181"/>
                                    <a:pt x="161176" y="763323"/>
                                    <a:pt x="213034" y="802481"/>
                                  </a:cubicBezTo>
                                  <a:cubicBezTo>
                                    <a:pt x="264892" y="841639"/>
                                    <a:pt x="309342" y="854339"/>
                                    <a:pt x="352734" y="859631"/>
                                  </a:cubicBezTo>
                                  <a:cubicBezTo>
                                    <a:pt x="396126" y="864923"/>
                                    <a:pt x="468092" y="855397"/>
                                    <a:pt x="473384" y="834231"/>
                                  </a:cubicBezTo>
                                  <a:cubicBezTo>
                                    <a:pt x="478676" y="813065"/>
                                    <a:pt x="404592" y="779198"/>
                                    <a:pt x="384484" y="732631"/>
                                  </a:cubicBezTo>
                                  <a:cubicBezTo>
                                    <a:pt x="364376" y="686064"/>
                                    <a:pt x="355909" y="623623"/>
                                    <a:pt x="352734" y="554831"/>
                                  </a:cubicBezTo>
                                  <a:cubicBezTo>
                                    <a:pt x="349559" y="486039"/>
                                    <a:pt x="362259" y="363273"/>
                                    <a:pt x="365434" y="319881"/>
                                  </a:cubicBezTo>
                                  <a:cubicBezTo>
                                    <a:pt x="368609" y="276489"/>
                                    <a:pt x="384484" y="328348"/>
                                    <a:pt x="371784" y="294481"/>
                                  </a:cubicBezTo>
                                  <a:cubicBezTo>
                                    <a:pt x="359084" y="260614"/>
                                    <a:pt x="289234" y="116681"/>
                                    <a:pt x="289234" y="116681"/>
                                  </a:cubicBezTo>
                                  <a:cubicBezTo>
                                    <a:pt x="268067" y="71173"/>
                                    <a:pt x="260659" y="40481"/>
                                    <a:pt x="244784" y="21431"/>
                                  </a:cubicBezTo>
                                  <a:cubicBezTo>
                                    <a:pt x="228909" y="2381"/>
                                    <a:pt x="216209" y="-3969"/>
                                    <a:pt x="193984" y="2381"/>
                                  </a:cubicBezTo>
                                  <a:cubicBezTo>
                                    <a:pt x="171759" y="8731"/>
                                    <a:pt x="97676" y="34131"/>
                                    <a:pt x="98734" y="7223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00000">
                                <a:alpha val="14902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</p:grpSp>
                      <p:sp>
                        <p:nvSpPr>
                          <p:cNvPr id="36" name="Freeform 3104">
                            <a:extLst>
                              <a:ext uri="{FF2B5EF4-FFF2-40B4-BE49-F238E27FC236}">
                                <a16:creationId xmlns:a16="http://schemas.microsoft.com/office/drawing/2014/main" id="{12730C86-8F65-47C6-8C47-5063ABD06CB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277127" y="4984619"/>
                            <a:ext cx="764468" cy="690285"/>
                          </a:xfrm>
                          <a:custGeom>
                            <a:avLst/>
                            <a:gdLst>
                              <a:gd name="connsiteX0" fmla="*/ 40873 w 764468"/>
                              <a:gd name="connsiteY0" fmla="*/ 131 h 690285"/>
                              <a:gd name="connsiteX1" fmla="*/ 145648 w 764468"/>
                              <a:gd name="connsiteY1" fmla="*/ 139831 h 690285"/>
                              <a:gd name="connsiteX2" fmla="*/ 164698 w 764468"/>
                              <a:gd name="connsiteY2" fmla="*/ 206506 h 690285"/>
                              <a:gd name="connsiteX3" fmla="*/ 101198 w 764468"/>
                              <a:gd name="connsiteY3" fmla="*/ 260481 h 690285"/>
                              <a:gd name="connsiteX4" fmla="*/ 82148 w 764468"/>
                              <a:gd name="connsiteY4" fmla="*/ 384306 h 690285"/>
                              <a:gd name="connsiteX5" fmla="*/ 129773 w 764468"/>
                              <a:gd name="connsiteY5" fmla="*/ 447806 h 690285"/>
                              <a:gd name="connsiteX6" fmla="*/ 199623 w 764468"/>
                              <a:gd name="connsiteY6" fmla="*/ 555756 h 690285"/>
                              <a:gd name="connsiteX7" fmla="*/ 259948 w 764468"/>
                              <a:gd name="connsiteY7" fmla="*/ 568456 h 690285"/>
                              <a:gd name="connsiteX8" fmla="*/ 313923 w 764468"/>
                              <a:gd name="connsiteY8" fmla="*/ 625606 h 690285"/>
                              <a:gd name="connsiteX9" fmla="*/ 396473 w 764468"/>
                              <a:gd name="connsiteY9" fmla="*/ 641481 h 690285"/>
                              <a:gd name="connsiteX10" fmla="*/ 444098 w 764468"/>
                              <a:gd name="connsiteY10" fmla="*/ 651006 h 690285"/>
                              <a:gd name="connsiteX11" fmla="*/ 593323 w 764468"/>
                              <a:gd name="connsiteY11" fmla="*/ 587506 h 690285"/>
                              <a:gd name="connsiteX12" fmla="*/ 688573 w 764468"/>
                              <a:gd name="connsiteY12" fmla="*/ 441456 h 690285"/>
                              <a:gd name="connsiteX13" fmla="*/ 761598 w 764468"/>
                              <a:gd name="connsiteY13" fmla="*/ 333506 h 690285"/>
                              <a:gd name="connsiteX14" fmla="*/ 739373 w 764468"/>
                              <a:gd name="connsiteY14" fmla="*/ 485906 h 690285"/>
                              <a:gd name="connsiteX15" fmla="*/ 644123 w 764468"/>
                              <a:gd name="connsiteY15" fmla="*/ 631956 h 690285"/>
                              <a:gd name="connsiteX16" fmla="*/ 504423 w 764468"/>
                              <a:gd name="connsiteY16" fmla="*/ 689106 h 690285"/>
                              <a:gd name="connsiteX17" fmla="*/ 317098 w 764468"/>
                              <a:gd name="connsiteY17" fmla="*/ 663706 h 690285"/>
                              <a:gd name="connsiteX18" fmla="*/ 158348 w 764468"/>
                              <a:gd name="connsiteY18" fmla="*/ 584331 h 690285"/>
                              <a:gd name="connsiteX19" fmla="*/ 69448 w 764468"/>
                              <a:gd name="connsiteY19" fmla="*/ 479556 h 690285"/>
                              <a:gd name="connsiteX20" fmla="*/ 5948 w 764468"/>
                              <a:gd name="connsiteY20" fmla="*/ 285881 h 690285"/>
                              <a:gd name="connsiteX21" fmla="*/ 5948 w 764468"/>
                              <a:gd name="connsiteY21" fmla="*/ 117606 h 690285"/>
                              <a:gd name="connsiteX22" fmla="*/ 40873 w 764468"/>
                              <a:gd name="connsiteY22" fmla="*/ 131 h 69028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</a:cxnLst>
                            <a:rect l="l" t="t" r="r" b="b"/>
                            <a:pathLst>
                              <a:path w="764468" h="690285">
                                <a:moveTo>
                                  <a:pt x="40873" y="131"/>
                                </a:moveTo>
                                <a:cubicBezTo>
                                  <a:pt x="64156" y="3835"/>
                                  <a:pt x="125011" y="105435"/>
                                  <a:pt x="145648" y="139831"/>
                                </a:cubicBezTo>
                                <a:cubicBezTo>
                                  <a:pt x="166285" y="174227"/>
                                  <a:pt x="172106" y="186398"/>
                                  <a:pt x="164698" y="206506"/>
                                </a:cubicBezTo>
                                <a:cubicBezTo>
                                  <a:pt x="157290" y="226614"/>
                                  <a:pt x="114956" y="230848"/>
                                  <a:pt x="101198" y="260481"/>
                                </a:cubicBezTo>
                                <a:cubicBezTo>
                                  <a:pt x="87440" y="290114"/>
                                  <a:pt x="77386" y="353085"/>
                                  <a:pt x="82148" y="384306"/>
                                </a:cubicBezTo>
                                <a:cubicBezTo>
                                  <a:pt x="86910" y="415527"/>
                                  <a:pt x="110194" y="419231"/>
                                  <a:pt x="129773" y="447806"/>
                                </a:cubicBezTo>
                                <a:cubicBezTo>
                                  <a:pt x="149352" y="476381"/>
                                  <a:pt x="177927" y="535648"/>
                                  <a:pt x="199623" y="555756"/>
                                </a:cubicBezTo>
                                <a:cubicBezTo>
                                  <a:pt x="221319" y="575864"/>
                                  <a:pt x="240898" y="556814"/>
                                  <a:pt x="259948" y="568456"/>
                                </a:cubicBezTo>
                                <a:cubicBezTo>
                                  <a:pt x="278998" y="580098"/>
                                  <a:pt x="291169" y="613435"/>
                                  <a:pt x="313923" y="625606"/>
                                </a:cubicBezTo>
                                <a:cubicBezTo>
                                  <a:pt x="336677" y="637777"/>
                                  <a:pt x="396473" y="641481"/>
                                  <a:pt x="396473" y="641481"/>
                                </a:cubicBezTo>
                                <a:cubicBezTo>
                                  <a:pt x="418169" y="645714"/>
                                  <a:pt x="411290" y="660002"/>
                                  <a:pt x="444098" y="651006"/>
                                </a:cubicBezTo>
                                <a:cubicBezTo>
                                  <a:pt x="476906" y="642010"/>
                                  <a:pt x="552577" y="622431"/>
                                  <a:pt x="593323" y="587506"/>
                                </a:cubicBezTo>
                                <a:cubicBezTo>
                                  <a:pt x="634069" y="552581"/>
                                  <a:pt x="660527" y="483789"/>
                                  <a:pt x="688573" y="441456"/>
                                </a:cubicBezTo>
                                <a:cubicBezTo>
                                  <a:pt x="716619" y="399123"/>
                                  <a:pt x="753131" y="326098"/>
                                  <a:pt x="761598" y="333506"/>
                                </a:cubicBezTo>
                                <a:cubicBezTo>
                                  <a:pt x="770065" y="340914"/>
                                  <a:pt x="758952" y="436164"/>
                                  <a:pt x="739373" y="485906"/>
                                </a:cubicBezTo>
                                <a:cubicBezTo>
                                  <a:pt x="719794" y="535648"/>
                                  <a:pt x="683281" y="598089"/>
                                  <a:pt x="644123" y="631956"/>
                                </a:cubicBezTo>
                                <a:cubicBezTo>
                                  <a:pt x="604965" y="665823"/>
                                  <a:pt x="558927" y="683814"/>
                                  <a:pt x="504423" y="689106"/>
                                </a:cubicBezTo>
                                <a:cubicBezTo>
                                  <a:pt x="449919" y="694398"/>
                                  <a:pt x="374777" y="681168"/>
                                  <a:pt x="317098" y="663706"/>
                                </a:cubicBezTo>
                                <a:cubicBezTo>
                                  <a:pt x="259419" y="646244"/>
                                  <a:pt x="199623" y="615023"/>
                                  <a:pt x="158348" y="584331"/>
                                </a:cubicBezTo>
                                <a:cubicBezTo>
                                  <a:pt x="117073" y="553639"/>
                                  <a:pt x="94848" y="529298"/>
                                  <a:pt x="69448" y="479556"/>
                                </a:cubicBezTo>
                                <a:cubicBezTo>
                                  <a:pt x="44048" y="429814"/>
                                  <a:pt x="16531" y="346206"/>
                                  <a:pt x="5948" y="285881"/>
                                </a:cubicBezTo>
                                <a:cubicBezTo>
                                  <a:pt x="-4635" y="225556"/>
                                  <a:pt x="1186" y="163114"/>
                                  <a:pt x="5948" y="117606"/>
                                </a:cubicBezTo>
                                <a:cubicBezTo>
                                  <a:pt x="10710" y="72098"/>
                                  <a:pt x="17590" y="-3573"/>
                                  <a:pt x="40873" y="13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0000">
                              <a:alpha val="10196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</p:grpSp>
                    <p:sp>
                      <p:nvSpPr>
                        <p:cNvPr id="34" name="Freeform 3106">
                          <a:extLst>
                            <a:ext uri="{FF2B5EF4-FFF2-40B4-BE49-F238E27FC236}">
                              <a16:creationId xmlns:a16="http://schemas.microsoft.com/office/drawing/2014/main" id="{FA368193-FA86-4F26-9F55-F3A9CAE1DB6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70111" y="4790994"/>
                          <a:ext cx="250352" cy="441657"/>
                        </a:xfrm>
                        <a:custGeom>
                          <a:avLst/>
                          <a:gdLst>
                            <a:gd name="connsiteX0" fmla="*/ 1864 w 250352"/>
                            <a:gd name="connsiteY0" fmla="*/ 231856 h 441657"/>
                            <a:gd name="connsiteX1" fmla="*/ 97114 w 250352"/>
                            <a:gd name="connsiteY1" fmla="*/ 295356 h 441657"/>
                            <a:gd name="connsiteX2" fmla="*/ 135214 w 250352"/>
                            <a:gd name="connsiteY2" fmla="*/ 206456 h 441657"/>
                            <a:gd name="connsiteX3" fmla="*/ 246339 w 250352"/>
                            <a:gd name="connsiteY3" fmla="*/ 81 h 441657"/>
                            <a:gd name="connsiteX4" fmla="*/ 220939 w 250352"/>
                            <a:gd name="connsiteY4" fmla="*/ 231856 h 441657"/>
                            <a:gd name="connsiteX5" fmla="*/ 173314 w 250352"/>
                            <a:gd name="connsiteY5" fmla="*/ 374731 h 441657"/>
                            <a:gd name="connsiteX6" fmla="*/ 43139 w 250352"/>
                            <a:gd name="connsiteY6" fmla="*/ 441406 h 441657"/>
                            <a:gd name="connsiteX7" fmla="*/ 71714 w 250352"/>
                            <a:gd name="connsiteY7" fmla="*/ 393781 h 441657"/>
                            <a:gd name="connsiteX8" fmla="*/ 36789 w 250352"/>
                            <a:gd name="connsiteY8" fmla="*/ 301706 h 441657"/>
                            <a:gd name="connsiteX9" fmla="*/ 1864 w 250352"/>
                            <a:gd name="connsiteY9" fmla="*/ 231856 h 4416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</a:cxnLst>
                          <a:rect l="l" t="t" r="r" b="b"/>
                          <a:pathLst>
                            <a:path w="250352" h="441657">
                              <a:moveTo>
                                <a:pt x="1864" y="231856"/>
                              </a:moveTo>
                              <a:cubicBezTo>
                                <a:pt x="11918" y="230798"/>
                                <a:pt x="74889" y="299589"/>
                                <a:pt x="97114" y="295356"/>
                              </a:cubicBezTo>
                              <a:cubicBezTo>
                                <a:pt x="119339" y="291123"/>
                                <a:pt x="110343" y="255668"/>
                                <a:pt x="135214" y="206456"/>
                              </a:cubicBezTo>
                              <a:cubicBezTo>
                                <a:pt x="160085" y="157244"/>
                                <a:pt x="232052" y="-4152"/>
                                <a:pt x="246339" y="81"/>
                              </a:cubicBezTo>
                              <a:cubicBezTo>
                                <a:pt x="260626" y="4314"/>
                                <a:pt x="233110" y="169414"/>
                                <a:pt x="220939" y="231856"/>
                              </a:cubicBezTo>
                              <a:cubicBezTo>
                                <a:pt x="208768" y="294298"/>
                                <a:pt x="202947" y="339806"/>
                                <a:pt x="173314" y="374731"/>
                              </a:cubicBezTo>
                              <a:cubicBezTo>
                                <a:pt x="143681" y="409656"/>
                                <a:pt x="60072" y="438231"/>
                                <a:pt x="43139" y="441406"/>
                              </a:cubicBezTo>
                              <a:cubicBezTo>
                                <a:pt x="26206" y="444581"/>
                                <a:pt x="72772" y="417064"/>
                                <a:pt x="71714" y="393781"/>
                              </a:cubicBezTo>
                              <a:cubicBezTo>
                                <a:pt x="70656" y="370498"/>
                                <a:pt x="48431" y="326577"/>
                                <a:pt x="36789" y="301706"/>
                              </a:cubicBezTo>
                              <a:cubicBezTo>
                                <a:pt x="25147" y="276835"/>
                                <a:pt x="-8190" y="232914"/>
                                <a:pt x="1864" y="23185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0000">
                            <a:alpha val="10196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</p:grpSp>
                  <p:sp>
                    <p:nvSpPr>
                      <p:cNvPr id="31" name="Freeform 3108">
                        <a:extLst>
                          <a:ext uri="{FF2B5EF4-FFF2-40B4-BE49-F238E27FC236}">
                            <a16:creationId xmlns:a16="http://schemas.microsoft.com/office/drawing/2014/main" id="{0C1D373B-4D29-44A7-8831-FC28FB55EA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75155" y="4829203"/>
                        <a:ext cx="273353" cy="527385"/>
                      </a:xfrm>
                      <a:custGeom>
                        <a:avLst/>
                        <a:gdLst>
                          <a:gd name="connsiteX0" fmla="*/ 273070 w 273353"/>
                          <a:gd name="connsiteY0" fmla="*/ 6322 h 527385"/>
                          <a:gd name="connsiteX1" fmla="*/ 225445 w 273353"/>
                          <a:gd name="connsiteY1" fmla="*/ 209522 h 527385"/>
                          <a:gd name="connsiteX2" fmla="*/ 66695 w 273353"/>
                          <a:gd name="connsiteY2" fmla="*/ 447647 h 527385"/>
                          <a:gd name="connsiteX3" fmla="*/ 20 w 273353"/>
                          <a:gd name="connsiteY3" fmla="*/ 523847 h 527385"/>
                          <a:gd name="connsiteX4" fmla="*/ 60345 w 273353"/>
                          <a:gd name="connsiteY4" fmla="*/ 352397 h 527385"/>
                          <a:gd name="connsiteX5" fmla="*/ 123845 w 273353"/>
                          <a:gd name="connsiteY5" fmla="*/ 253972 h 527385"/>
                          <a:gd name="connsiteX6" fmla="*/ 209570 w 273353"/>
                          <a:gd name="connsiteY6" fmla="*/ 69822 h 527385"/>
                          <a:gd name="connsiteX7" fmla="*/ 273070 w 273353"/>
                          <a:gd name="connsiteY7" fmla="*/ 6322 h 5273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73353" h="527385">
                            <a:moveTo>
                              <a:pt x="273070" y="6322"/>
                            </a:moveTo>
                            <a:cubicBezTo>
                              <a:pt x="275716" y="29605"/>
                              <a:pt x="259841" y="135968"/>
                              <a:pt x="225445" y="209522"/>
                            </a:cubicBezTo>
                            <a:cubicBezTo>
                              <a:pt x="191049" y="283076"/>
                              <a:pt x="104266" y="395260"/>
                              <a:pt x="66695" y="447647"/>
                            </a:cubicBezTo>
                            <a:cubicBezTo>
                              <a:pt x="29124" y="500035"/>
                              <a:pt x="1078" y="539722"/>
                              <a:pt x="20" y="523847"/>
                            </a:cubicBezTo>
                            <a:cubicBezTo>
                              <a:pt x="-1038" y="507972"/>
                              <a:pt x="39708" y="397376"/>
                              <a:pt x="60345" y="352397"/>
                            </a:cubicBezTo>
                            <a:cubicBezTo>
                              <a:pt x="80982" y="307418"/>
                              <a:pt x="98974" y="301068"/>
                              <a:pt x="123845" y="253972"/>
                            </a:cubicBezTo>
                            <a:cubicBezTo>
                              <a:pt x="148716" y="206876"/>
                              <a:pt x="188403" y="111097"/>
                              <a:pt x="209570" y="69822"/>
                            </a:cubicBezTo>
                            <a:cubicBezTo>
                              <a:pt x="230737" y="28547"/>
                              <a:pt x="270424" y="-16961"/>
                              <a:pt x="273070" y="6322"/>
                            </a:cubicBezTo>
                            <a:close/>
                          </a:path>
                        </a:pathLst>
                      </a:custGeom>
                      <a:solidFill>
                        <a:srgbClr val="000000">
                          <a:alpha val="10196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32" name="Freeform 3109">
                        <a:extLst>
                          <a:ext uri="{FF2B5EF4-FFF2-40B4-BE49-F238E27FC236}">
                            <a16:creationId xmlns:a16="http://schemas.microsoft.com/office/drawing/2014/main" id="{E4F09C74-5966-4DC7-AF36-1DC326F7C5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17572" y="5004592"/>
                        <a:ext cx="248339" cy="403046"/>
                      </a:xfrm>
                      <a:custGeom>
                        <a:avLst/>
                        <a:gdLst>
                          <a:gd name="connsiteX0" fmla="*/ 478 w 248339"/>
                          <a:gd name="connsiteY0" fmla="*/ 402433 h 403046"/>
                          <a:gd name="connsiteX1" fmla="*/ 162403 w 248339"/>
                          <a:gd name="connsiteY1" fmla="*/ 262733 h 403046"/>
                          <a:gd name="connsiteX2" fmla="*/ 203678 w 248339"/>
                          <a:gd name="connsiteY2" fmla="*/ 62708 h 403046"/>
                          <a:gd name="connsiteX3" fmla="*/ 248128 w 248339"/>
                          <a:gd name="connsiteY3" fmla="*/ 8733 h 403046"/>
                          <a:gd name="connsiteX4" fmla="*/ 184628 w 248339"/>
                          <a:gd name="connsiteY4" fmla="*/ 21433 h 403046"/>
                          <a:gd name="connsiteX5" fmla="*/ 114778 w 248339"/>
                          <a:gd name="connsiteY5" fmla="*/ 208758 h 403046"/>
                          <a:gd name="connsiteX6" fmla="*/ 478 w 248339"/>
                          <a:gd name="connsiteY6" fmla="*/ 402433 h 4030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48339" h="403046">
                            <a:moveTo>
                              <a:pt x="478" y="402433"/>
                            </a:moveTo>
                            <a:cubicBezTo>
                              <a:pt x="8416" y="411429"/>
                              <a:pt x="128536" y="319354"/>
                              <a:pt x="162403" y="262733"/>
                            </a:cubicBezTo>
                            <a:cubicBezTo>
                              <a:pt x="196270" y="206112"/>
                              <a:pt x="189391" y="105041"/>
                              <a:pt x="203678" y="62708"/>
                            </a:cubicBezTo>
                            <a:cubicBezTo>
                              <a:pt x="217965" y="20375"/>
                              <a:pt x="251303" y="15612"/>
                              <a:pt x="248128" y="8733"/>
                            </a:cubicBezTo>
                            <a:cubicBezTo>
                              <a:pt x="244953" y="1854"/>
                              <a:pt x="206853" y="-11904"/>
                              <a:pt x="184628" y="21433"/>
                            </a:cubicBezTo>
                            <a:cubicBezTo>
                              <a:pt x="162403" y="54770"/>
                              <a:pt x="143882" y="147375"/>
                              <a:pt x="114778" y="208758"/>
                            </a:cubicBezTo>
                            <a:cubicBezTo>
                              <a:pt x="85674" y="270141"/>
                              <a:pt x="-7460" y="393437"/>
                              <a:pt x="478" y="402433"/>
                            </a:cubicBezTo>
                            <a:close/>
                          </a:path>
                        </a:pathLst>
                      </a:custGeom>
                      <a:solidFill>
                        <a:srgbClr val="000000">
                          <a:alpha val="10196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</p:grpSp>
                <p:sp>
                  <p:nvSpPr>
                    <p:cNvPr id="29" name="Freeform 3111">
                      <a:extLst>
                        <a:ext uri="{FF2B5EF4-FFF2-40B4-BE49-F238E27FC236}">
                          <a16:creationId xmlns:a16="http://schemas.microsoft.com/office/drawing/2014/main" id="{3D701410-C2EF-42A5-921A-CF72767755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85567" y="4916671"/>
                      <a:ext cx="1445073" cy="1199251"/>
                    </a:xfrm>
                    <a:custGeom>
                      <a:avLst/>
                      <a:gdLst>
                        <a:gd name="connsiteX0" fmla="*/ 1005658 w 1445073"/>
                        <a:gd name="connsiteY0" fmla="*/ 26804 h 1199251"/>
                        <a:gd name="connsiteX1" fmla="*/ 1172346 w 1445073"/>
                        <a:gd name="connsiteY1" fmla="*/ 260167 h 1199251"/>
                        <a:gd name="connsiteX2" fmla="*/ 1162821 w 1445073"/>
                        <a:gd name="connsiteY2" fmla="*/ 612592 h 1199251"/>
                        <a:gd name="connsiteX3" fmla="*/ 986608 w 1445073"/>
                        <a:gd name="connsiteY3" fmla="*/ 865004 h 1199251"/>
                        <a:gd name="connsiteX4" fmla="*/ 915171 w 1445073"/>
                        <a:gd name="connsiteY4" fmla="*/ 869767 h 1199251"/>
                        <a:gd name="connsiteX5" fmla="*/ 772296 w 1445073"/>
                        <a:gd name="connsiteY5" fmla="*/ 1026929 h 1199251"/>
                        <a:gd name="connsiteX6" fmla="*/ 543696 w 1445073"/>
                        <a:gd name="connsiteY6" fmla="*/ 1060267 h 1199251"/>
                        <a:gd name="connsiteX7" fmla="*/ 310333 w 1445073"/>
                        <a:gd name="connsiteY7" fmla="*/ 1079317 h 1199251"/>
                        <a:gd name="connsiteX8" fmla="*/ 281758 w 1445073"/>
                        <a:gd name="connsiteY8" fmla="*/ 979304 h 1199251"/>
                        <a:gd name="connsiteX9" fmla="*/ 262708 w 1445073"/>
                        <a:gd name="connsiteY9" fmla="*/ 912629 h 1199251"/>
                        <a:gd name="connsiteX10" fmla="*/ 110308 w 1445073"/>
                        <a:gd name="connsiteY10" fmla="*/ 831667 h 1199251"/>
                        <a:gd name="connsiteX11" fmla="*/ 10296 w 1445073"/>
                        <a:gd name="connsiteY11" fmla="*/ 769754 h 1199251"/>
                        <a:gd name="connsiteX12" fmla="*/ 15058 w 1445073"/>
                        <a:gd name="connsiteY12" fmla="*/ 984067 h 1199251"/>
                        <a:gd name="connsiteX13" fmla="*/ 115071 w 1445073"/>
                        <a:gd name="connsiteY13" fmla="*/ 1069792 h 1199251"/>
                        <a:gd name="connsiteX14" fmla="*/ 272233 w 1445073"/>
                        <a:gd name="connsiteY14" fmla="*/ 1198379 h 1199251"/>
                        <a:gd name="connsiteX15" fmla="*/ 377008 w 1445073"/>
                        <a:gd name="connsiteY15" fmla="*/ 1126942 h 1199251"/>
                        <a:gd name="connsiteX16" fmla="*/ 529408 w 1445073"/>
                        <a:gd name="connsiteY16" fmla="*/ 1141229 h 1199251"/>
                        <a:gd name="connsiteX17" fmla="*/ 748483 w 1445073"/>
                        <a:gd name="connsiteY17" fmla="*/ 1098367 h 1199251"/>
                        <a:gd name="connsiteX18" fmla="*/ 972321 w 1445073"/>
                        <a:gd name="connsiteY18" fmla="*/ 1003117 h 1199251"/>
                        <a:gd name="connsiteX19" fmla="*/ 1319983 w 1445073"/>
                        <a:gd name="connsiteY19" fmla="*/ 660217 h 1199251"/>
                        <a:gd name="connsiteX20" fmla="*/ 1424758 w 1445073"/>
                        <a:gd name="connsiteY20" fmla="*/ 522104 h 1199251"/>
                        <a:gd name="connsiteX21" fmla="*/ 1443808 w 1445073"/>
                        <a:gd name="connsiteY21" fmla="*/ 436379 h 1199251"/>
                        <a:gd name="connsiteX22" fmla="*/ 1405708 w 1445073"/>
                        <a:gd name="connsiteY22" fmla="*/ 260167 h 1199251"/>
                        <a:gd name="connsiteX23" fmla="*/ 1262833 w 1445073"/>
                        <a:gd name="connsiteY23" fmla="*/ 126817 h 1199251"/>
                        <a:gd name="connsiteX24" fmla="*/ 1091383 w 1445073"/>
                        <a:gd name="connsiteY24" fmla="*/ 17279 h 1199251"/>
                        <a:gd name="connsiteX25" fmla="*/ 1005658 w 1445073"/>
                        <a:gd name="connsiteY25" fmla="*/ 26804 h 11992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445073" h="1199251">
                          <a:moveTo>
                            <a:pt x="1005658" y="26804"/>
                          </a:moveTo>
                          <a:cubicBezTo>
                            <a:pt x="1019152" y="67285"/>
                            <a:pt x="1146152" y="162536"/>
                            <a:pt x="1172346" y="260167"/>
                          </a:cubicBezTo>
                          <a:cubicBezTo>
                            <a:pt x="1198540" y="357798"/>
                            <a:pt x="1193777" y="511786"/>
                            <a:pt x="1162821" y="612592"/>
                          </a:cubicBezTo>
                          <a:cubicBezTo>
                            <a:pt x="1131865" y="713398"/>
                            <a:pt x="1027883" y="822142"/>
                            <a:pt x="986608" y="865004"/>
                          </a:cubicBezTo>
                          <a:cubicBezTo>
                            <a:pt x="945333" y="907866"/>
                            <a:pt x="950890" y="842780"/>
                            <a:pt x="915171" y="869767"/>
                          </a:cubicBezTo>
                          <a:cubicBezTo>
                            <a:pt x="879452" y="896754"/>
                            <a:pt x="834209" y="995179"/>
                            <a:pt x="772296" y="1026929"/>
                          </a:cubicBezTo>
                          <a:cubicBezTo>
                            <a:pt x="710383" y="1058679"/>
                            <a:pt x="620690" y="1051536"/>
                            <a:pt x="543696" y="1060267"/>
                          </a:cubicBezTo>
                          <a:cubicBezTo>
                            <a:pt x="466702" y="1068998"/>
                            <a:pt x="353989" y="1092811"/>
                            <a:pt x="310333" y="1079317"/>
                          </a:cubicBezTo>
                          <a:cubicBezTo>
                            <a:pt x="266677" y="1065823"/>
                            <a:pt x="281758" y="979304"/>
                            <a:pt x="281758" y="979304"/>
                          </a:cubicBezTo>
                          <a:cubicBezTo>
                            <a:pt x="273820" y="951523"/>
                            <a:pt x="291283" y="937235"/>
                            <a:pt x="262708" y="912629"/>
                          </a:cubicBezTo>
                          <a:cubicBezTo>
                            <a:pt x="234133" y="888023"/>
                            <a:pt x="152377" y="855479"/>
                            <a:pt x="110308" y="831667"/>
                          </a:cubicBezTo>
                          <a:cubicBezTo>
                            <a:pt x="68239" y="807855"/>
                            <a:pt x="26171" y="744354"/>
                            <a:pt x="10296" y="769754"/>
                          </a:cubicBezTo>
                          <a:cubicBezTo>
                            <a:pt x="-5579" y="795154"/>
                            <a:pt x="-2404" y="934061"/>
                            <a:pt x="15058" y="984067"/>
                          </a:cubicBezTo>
                          <a:cubicBezTo>
                            <a:pt x="32520" y="1034073"/>
                            <a:pt x="72208" y="1034073"/>
                            <a:pt x="115071" y="1069792"/>
                          </a:cubicBezTo>
                          <a:cubicBezTo>
                            <a:pt x="157933" y="1105511"/>
                            <a:pt x="228577" y="1188854"/>
                            <a:pt x="272233" y="1198379"/>
                          </a:cubicBezTo>
                          <a:cubicBezTo>
                            <a:pt x="315889" y="1207904"/>
                            <a:pt x="334146" y="1136467"/>
                            <a:pt x="377008" y="1126942"/>
                          </a:cubicBezTo>
                          <a:cubicBezTo>
                            <a:pt x="419870" y="1117417"/>
                            <a:pt x="467495" y="1145992"/>
                            <a:pt x="529408" y="1141229"/>
                          </a:cubicBezTo>
                          <a:cubicBezTo>
                            <a:pt x="591320" y="1136467"/>
                            <a:pt x="674664" y="1121386"/>
                            <a:pt x="748483" y="1098367"/>
                          </a:cubicBezTo>
                          <a:cubicBezTo>
                            <a:pt x="822302" y="1075348"/>
                            <a:pt x="877071" y="1076142"/>
                            <a:pt x="972321" y="1003117"/>
                          </a:cubicBezTo>
                          <a:cubicBezTo>
                            <a:pt x="1067571" y="930092"/>
                            <a:pt x="1244577" y="740386"/>
                            <a:pt x="1319983" y="660217"/>
                          </a:cubicBezTo>
                          <a:cubicBezTo>
                            <a:pt x="1395389" y="580048"/>
                            <a:pt x="1404121" y="559410"/>
                            <a:pt x="1424758" y="522104"/>
                          </a:cubicBezTo>
                          <a:cubicBezTo>
                            <a:pt x="1445396" y="484798"/>
                            <a:pt x="1446983" y="480035"/>
                            <a:pt x="1443808" y="436379"/>
                          </a:cubicBezTo>
                          <a:cubicBezTo>
                            <a:pt x="1440633" y="392723"/>
                            <a:pt x="1435871" y="311761"/>
                            <a:pt x="1405708" y="260167"/>
                          </a:cubicBezTo>
                          <a:cubicBezTo>
                            <a:pt x="1375545" y="208573"/>
                            <a:pt x="1315220" y="167298"/>
                            <a:pt x="1262833" y="126817"/>
                          </a:cubicBezTo>
                          <a:cubicBezTo>
                            <a:pt x="1210446" y="86336"/>
                            <a:pt x="1131864" y="35535"/>
                            <a:pt x="1091383" y="17279"/>
                          </a:cubicBezTo>
                          <a:cubicBezTo>
                            <a:pt x="1050902" y="-977"/>
                            <a:pt x="992164" y="-13677"/>
                            <a:pt x="1005658" y="26804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</p:grpSp>
              <p:sp>
                <p:nvSpPr>
                  <p:cNvPr id="27" name="Freeform 3113">
                    <a:extLst>
                      <a:ext uri="{FF2B5EF4-FFF2-40B4-BE49-F238E27FC236}">
                        <a16:creationId xmlns:a16="http://schemas.microsoft.com/office/drawing/2014/main" id="{5F0B48F0-1DED-468F-AA62-6D392AC0429C}"/>
                      </a:ext>
                    </a:extLst>
                  </p:cNvPr>
                  <p:cNvSpPr/>
                  <p:nvPr/>
                </p:nvSpPr>
                <p:spPr>
                  <a:xfrm>
                    <a:off x="5295742" y="5381171"/>
                    <a:ext cx="200951" cy="476838"/>
                  </a:xfrm>
                  <a:custGeom>
                    <a:avLst/>
                    <a:gdLst>
                      <a:gd name="connsiteX0" fmla="*/ 19208 w 200951"/>
                      <a:gd name="connsiteY0" fmla="*/ 454 h 476838"/>
                      <a:gd name="connsiteX1" fmla="*/ 138271 w 200951"/>
                      <a:gd name="connsiteY1" fmla="*/ 248104 h 476838"/>
                      <a:gd name="connsiteX2" fmla="*/ 195421 w 200951"/>
                      <a:gd name="connsiteY2" fmla="*/ 357642 h 476838"/>
                      <a:gd name="connsiteX3" fmla="*/ 4921 w 200951"/>
                      <a:gd name="connsiteY3" fmla="*/ 476704 h 476838"/>
                      <a:gd name="connsiteX4" fmla="*/ 85883 w 200951"/>
                      <a:gd name="connsiteY4" fmla="*/ 333829 h 476838"/>
                      <a:gd name="connsiteX5" fmla="*/ 9683 w 200951"/>
                      <a:gd name="connsiteY5" fmla="*/ 190954 h 476838"/>
                      <a:gd name="connsiteX6" fmla="*/ 19208 w 200951"/>
                      <a:gd name="connsiteY6" fmla="*/ 454 h 476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0951" h="476838">
                        <a:moveTo>
                          <a:pt x="19208" y="454"/>
                        </a:moveTo>
                        <a:cubicBezTo>
                          <a:pt x="40639" y="9979"/>
                          <a:pt x="108902" y="188573"/>
                          <a:pt x="138271" y="248104"/>
                        </a:cubicBezTo>
                        <a:cubicBezTo>
                          <a:pt x="167640" y="307635"/>
                          <a:pt x="217646" y="319542"/>
                          <a:pt x="195421" y="357642"/>
                        </a:cubicBezTo>
                        <a:cubicBezTo>
                          <a:pt x="173196" y="395742"/>
                          <a:pt x="23177" y="480673"/>
                          <a:pt x="4921" y="476704"/>
                        </a:cubicBezTo>
                        <a:cubicBezTo>
                          <a:pt x="-13335" y="472735"/>
                          <a:pt x="85089" y="381454"/>
                          <a:pt x="85883" y="333829"/>
                        </a:cubicBezTo>
                        <a:cubicBezTo>
                          <a:pt x="86677" y="286204"/>
                          <a:pt x="25558" y="248104"/>
                          <a:pt x="9683" y="190954"/>
                        </a:cubicBezTo>
                        <a:cubicBezTo>
                          <a:pt x="-6192" y="133804"/>
                          <a:pt x="-2223" y="-9071"/>
                          <a:pt x="19208" y="454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</p:grpSp>
          </p:grpSp>
          <p:sp>
            <p:nvSpPr>
              <p:cNvPr id="22" name="Freeform 3118">
                <a:extLst>
                  <a:ext uri="{FF2B5EF4-FFF2-40B4-BE49-F238E27FC236}">
                    <a16:creationId xmlns:a16="http://schemas.microsoft.com/office/drawing/2014/main" id="{4AF6747B-D563-423A-A326-E9B8C93CFB2A}"/>
                  </a:ext>
                </a:extLst>
              </p:cNvPr>
              <p:cNvSpPr/>
              <p:nvPr/>
            </p:nvSpPr>
            <p:spPr>
              <a:xfrm>
                <a:off x="3299518" y="2638021"/>
                <a:ext cx="58275" cy="458004"/>
              </a:xfrm>
              <a:custGeom>
                <a:avLst/>
                <a:gdLst>
                  <a:gd name="connsiteX0" fmla="*/ 58045 w 58275"/>
                  <a:gd name="connsiteY0" fmla="*/ 452842 h 458004"/>
                  <a:gd name="connsiteX1" fmla="*/ 34232 w 58275"/>
                  <a:gd name="connsiteY1" fmla="*/ 309967 h 458004"/>
                  <a:gd name="connsiteX2" fmla="*/ 895 w 58275"/>
                  <a:gd name="connsiteY2" fmla="*/ 404 h 458004"/>
                  <a:gd name="connsiteX3" fmla="*/ 10420 w 58275"/>
                  <a:gd name="connsiteY3" fmla="*/ 248054 h 458004"/>
                  <a:gd name="connsiteX4" fmla="*/ 19945 w 58275"/>
                  <a:gd name="connsiteY4" fmla="*/ 409979 h 458004"/>
                  <a:gd name="connsiteX5" fmla="*/ 58045 w 58275"/>
                  <a:gd name="connsiteY5" fmla="*/ 452842 h 458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275" h="458004">
                    <a:moveTo>
                      <a:pt x="58045" y="452842"/>
                    </a:moveTo>
                    <a:cubicBezTo>
                      <a:pt x="60426" y="436173"/>
                      <a:pt x="43757" y="385373"/>
                      <a:pt x="34232" y="309967"/>
                    </a:cubicBezTo>
                    <a:cubicBezTo>
                      <a:pt x="24707" y="234561"/>
                      <a:pt x="4864" y="10723"/>
                      <a:pt x="895" y="404"/>
                    </a:cubicBezTo>
                    <a:cubicBezTo>
                      <a:pt x="-3074" y="-9915"/>
                      <a:pt x="7245" y="179792"/>
                      <a:pt x="10420" y="248054"/>
                    </a:cubicBezTo>
                    <a:cubicBezTo>
                      <a:pt x="13595" y="316316"/>
                      <a:pt x="12801" y="376642"/>
                      <a:pt x="19945" y="409979"/>
                    </a:cubicBezTo>
                    <a:cubicBezTo>
                      <a:pt x="27089" y="443316"/>
                      <a:pt x="55664" y="469511"/>
                      <a:pt x="58045" y="45284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3" name="Freeform 3119">
                <a:extLst>
                  <a:ext uri="{FF2B5EF4-FFF2-40B4-BE49-F238E27FC236}">
                    <a16:creationId xmlns:a16="http://schemas.microsoft.com/office/drawing/2014/main" id="{65C1C8C5-B2AB-4DA4-A67F-CA60D5DBF214}"/>
                  </a:ext>
                </a:extLst>
              </p:cNvPr>
              <p:cNvSpPr/>
              <p:nvPr/>
            </p:nvSpPr>
            <p:spPr>
              <a:xfrm>
                <a:off x="4979740" y="2723551"/>
                <a:ext cx="37828" cy="365380"/>
              </a:xfrm>
              <a:custGeom>
                <a:avLst/>
                <a:gdLst>
                  <a:gd name="connsiteX0" fmla="*/ 25648 w 37828"/>
                  <a:gd name="connsiteY0" fmla="*/ 599 h 365380"/>
                  <a:gd name="connsiteX1" fmla="*/ 6598 w 37828"/>
                  <a:gd name="connsiteY1" fmla="*/ 238724 h 365380"/>
                  <a:gd name="connsiteX2" fmla="*/ 1835 w 37828"/>
                  <a:gd name="connsiteY2" fmla="*/ 357787 h 365380"/>
                  <a:gd name="connsiteX3" fmla="*/ 35173 w 37828"/>
                  <a:gd name="connsiteY3" fmla="*/ 333974 h 365380"/>
                  <a:gd name="connsiteX4" fmla="*/ 35173 w 37828"/>
                  <a:gd name="connsiteY4" fmla="*/ 176812 h 365380"/>
                  <a:gd name="connsiteX5" fmla="*/ 25648 w 37828"/>
                  <a:gd name="connsiteY5" fmla="*/ 599 h 365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28" h="365380">
                    <a:moveTo>
                      <a:pt x="25648" y="599"/>
                    </a:moveTo>
                    <a:cubicBezTo>
                      <a:pt x="20886" y="10918"/>
                      <a:pt x="10567" y="179193"/>
                      <a:pt x="6598" y="238724"/>
                    </a:cubicBezTo>
                    <a:cubicBezTo>
                      <a:pt x="2629" y="298255"/>
                      <a:pt x="-2927" y="341912"/>
                      <a:pt x="1835" y="357787"/>
                    </a:cubicBezTo>
                    <a:cubicBezTo>
                      <a:pt x="6597" y="373662"/>
                      <a:pt x="29617" y="364136"/>
                      <a:pt x="35173" y="333974"/>
                    </a:cubicBezTo>
                    <a:cubicBezTo>
                      <a:pt x="40729" y="303812"/>
                      <a:pt x="35967" y="237931"/>
                      <a:pt x="35173" y="176812"/>
                    </a:cubicBezTo>
                    <a:cubicBezTo>
                      <a:pt x="34379" y="115693"/>
                      <a:pt x="30410" y="-9720"/>
                      <a:pt x="25648" y="59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4" name="Freeform 3122">
              <a:extLst>
                <a:ext uri="{FF2B5EF4-FFF2-40B4-BE49-F238E27FC236}">
                  <a16:creationId xmlns:a16="http://schemas.microsoft.com/office/drawing/2014/main" id="{D0EEBDE4-1DF0-4BE0-9241-64C1C6CE8D17}"/>
                </a:ext>
              </a:extLst>
            </p:cNvPr>
            <p:cNvSpPr/>
            <p:nvPr/>
          </p:nvSpPr>
          <p:spPr>
            <a:xfrm>
              <a:off x="6134027" y="2568201"/>
              <a:ext cx="750080" cy="79757"/>
            </a:xfrm>
            <a:custGeom>
              <a:avLst/>
              <a:gdLst>
                <a:gd name="connsiteX0" fmla="*/ 3248 w 750080"/>
                <a:gd name="connsiteY0" fmla="*/ 374 h 79757"/>
                <a:gd name="connsiteX1" fmla="*/ 200098 w 750080"/>
                <a:gd name="connsiteY1" fmla="*/ 67049 h 79757"/>
                <a:gd name="connsiteX2" fmla="*/ 415998 w 750080"/>
                <a:gd name="connsiteY2" fmla="*/ 67049 h 79757"/>
                <a:gd name="connsiteX3" fmla="*/ 641423 w 750080"/>
                <a:gd name="connsiteY3" fmla="*/ 28949 h 79757"/>
                <a:gd name="connsiteX4" fmla="*/ 749373 w 750080"/>
                <a:gd name="connsiteY4" fmla="*/ 9899 h 79757"/>
                <a:gd name="connsiteX5" fmla="*/ 593798 w 750080"/>
                <a:gd name="connsiteY5" fmla="*/ 44824 h 79757"/>
                <a:gd name="connsiteX6" fmla="*/ 352498 w 750080"/>
                <a:gd name="connsiteY6" fmla="*/ 79749 h 79757"/>
                <a:gd name="connsiteX7" fmla="*/ 98498 w 750080"/>
                <a:gd name="connsiteY7" fmla="*/ 41649 h 79757"/>
                <a:gd name="connsiteX8" fmla="*/ 3248 w 750080"/>
                <a:gd name="connsiteY8" fmla="*/ 374 h 7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080" h="79757">
                  <a:moveTo>
                    <a:pt x="3248" y="374"/>
                  </a:moveTo>
                  <a:cubicBezTo>
                    <a:pt x="20181" y="4607"/>
                    <a:pt x="131306" y="55937"/>
                    <a:pt x="200098" y="67049"/>
                  </a:cubicBezTo>
                  <a:cubicBezTo>
                    <a:pt x="268890" y="78161"/>
                    <a:pt x="342444" y="73399"/>
                    <a:pt x="415998" y="67049"/>
                  </a:cubicBezTo>
                  <a:cubicBezTo>
                    <a:pt x="489552" y="60699"/>
                    <a:pt x="641423" y="28949"/>
                    <a:pt x="641423" y="28949"/>
                  </a:cubicBezTo>
                  <a:cubicBezTo>
                    <a:pt x="696985" y="19424"/>
                    <a:pt x="757310" y="7253"/>
                    <a:pt x="749373" y="9899"/>
                  </a:cubicBezTo>
                  <a:cubicBezTo>
                    <a:pt x="741436" y="12545"/>
                    <a:pt x="659944" y="33182"/>
                    <a:pt x="593798" y="44824"/>
                  </a:cubicBezTo>
                  <a:cubicBezTo>
                    <a:pt x="527652" y="56466"/>
                    <a:pt x="435048" y="80278"/>
                    <a:pt x="352498" y="79749"/>
                  </a:cubicBezTo>
                  <a:cubicBezTo>
                    <a:pt x="269948" y="79220"/>
                    <a:pt x="158823" y="54349"/>
                    <a:pt x="98498" y="41649"/>
                  </a:cubicBezTo>
                  <a:cubicBezTo>
                    <a:pt x="38173" y="28949"/>
                    <a:pt x="-13685" y="-3859"/>
                    <a:pt x="3248" y="3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Freeform 3123">
              <a:extLst>
                <a:ext uri="{FF2B5EF4-FFF2-40B4-BE49-F238E27FC236}">
                  <a16:creationId xmlns:a16="http://schemas.microsoft.com/office/drawing/2014/main" id="{D97D9D18-ABEF-47E4-AC1D-977C11FFA3B6}"/>
                </a:ext>
              </a:extLst>
            </p:cNvPr>
            <p:cNvSpPr/>
            <p:nvPr/>
          </p:nvSpPr>
          <p:spPr>
            <a:xfrm>
              <a:off x="5962474" y="2295510"/>
              <a:ext cx="124078" cy="157184"/>
            </a:xfrm>
            <a:custGeom>
              <a:avLst/>
              <a:gdLst>
                <a:gd name="connsiteX0" fmla="*/ 124001 w 124078"/>
                <a:gd name="connsiteY0" fmla="*/ 15 h 157184"/>
                <a:gd name="connsiteX1" fmla="*/ 52564 w 124078"/>
                <a:gd name="connsiteY1" fmla="*/ 57165 h 157184"/>
                <a:gd name="connsiteX2" fmla="*/ 176 w 124078"/>
                <a:gd name="connsiteY2" fmla="*/ 157178 h 157184"/>
                <a:gd name="connsiteX3" fmla="*/ 38276 w 124078"/>
                <a:gd name="connsiteY3" fmla="*/ 52403 h 157184"/>
                <a:gd name="connsiteX4" fmla="*/ 124001 w 124078"/>
                <a:gd name="connsiteY4" fmla="*/ 15 h 157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078" h="157184">
                  <a:moveTo>
                    <a:pt x="124001" y="15"/>
                  </a:moveTo>
                  <a:cubicBezTo>
                    <a:pt x="126382" y="809"/>
                    <a:pt x="73201" y="30971"/>
                    <a:pt x="52564" y="57165"/>
                  </a:cubicBezTo>
                  <a:cubicBezTo>
                    <a:pt x="31926" y="83359"/>
                    <a:pt x="2557" y="157972"/>
                    <a:pt x="176" y="157178"/>
                  </a:cubicBezTo>
                  <a:cubicBezTo>
                    <a:pt x="-2205" y="156384"/>
                    <a:pt x="20020" y="76215"/>
                    <a:pt x="38276" y="52403"/>
                  </a:cubicBezTo>
                  <a:cubicBezTo>
                    <a:pt x="56532" y="28591"/>
                    <a:pt x="121620" y="-779"/>
                    <a:pt x="124001" y="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Freeform 3124">
              <a:extLst>
                <a:ext uri="{FF2B5EF4-FFF2-40B4-BE49-F238E27FC236}">
                  <a16:creationId xmlns:a16="http://schemas.microsoft.com/office/drawing/2014/main" id="{E28E3248-646E-446F-9C8C-E228F657717C}"/>
                </a:ext>
              </a:extLst>
            </p:cNvPr>
            <p:cNvSpPr/>
            <p:nvPr/>
          </p:nvSpPr>
          <p:spPr>
            <a:xfrm>
              <a:off x="6924388" y="2362177"/>
              <a:ext cx="155929" cy="185810"/>
            </a:xfrm>
            <a:custGeom>
              <a:avLst/>
              <a:gdLst>
                <a:gd name="connsiteX0" fmla="*/ 287 w 155929"/>
                <a:gd name="connsiteY0" fmla="*/ 23 h 185810"/>
                <a:gd name="connsiteX1" fmla="*/ 114587 w 155929"/>
                <a:gd name="connsiteY1" fmla="*/ 109561 h 185810"/>
                <a:gd name="connsiteX2" fmla="*/ 119350 w 155929"/>
                <a:gd name="connsiteY2" fmla="*/ 185761 h 185810"/>
                <a:gd name="connsiteX3" fmla="*/ 152687 w 155929"/>
                <a:gd name="connsiteY3" fmla="*/ 119086 h 185810"/>
                <a:gd name="connsiteX4" fmla="*/ 287 w 155929"/>
                <a:gd name="connsiteY4" fmla="*/ 23 h 18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929" h="185810">
                  <a:moveTo>
                    <a:pt x="287" y="23"/>
                  </a:moveTo>
                  <a:cubicBezTo>
                    <a:pt x="-6063" y="-1565"/>
                    <a:pt x="94743" y="78605"/>
                    <a:pt x="114587" y="109561"/>
                  </a:cubicBezTo>
                  <a:cubicBezTo>
                    <a:pt x="134431" y="140517"/>
                    <a:pt x="113000" y="184174"/>
                    <a:pt x="119350" y="185761"/>
                  </a:cubicBezTo>
                  <a:cubicBezTo>
                    <a:pt x="125700" y="187349"/>
                    <a:pt x="167768" y="150042"/>
                    <a:pt x="152687" y="119086"/>
                  </a:cubicBezTo>
                  <a:cubicBezTo>
                    <a:pt x="137606" y="88130"/>
                    <a:pt x="6637" y="1611"/>
                    <a:pt x="287" y="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Freeform 3128">
              <a:extLst>
                <a:ext uri="{FF2B5EF4-FFF2-40B4-BE49-F238E27FC236}">
                  <a16:creationId xmlns:a16="http://schemas.microsoft.com/office/drawing/2014/main" id="{ADAA2C62-AFAC-4BFA-B60C-05A800C4A104}"/>
                </a:ext>
              </a:extLst>
            </p:cNvPr>
            <p:cNvSpPr/>
            <p:nvPr/>
          </p:nvSpPr>
          <p:spPr>
            <a:xfrm>
              <a:off x="6314466" y="2063376"/>
              <a:ext cx="42060" cy="153139"/>
            </a:xfrm>
            <a:custGeom>
              <a:avLst/>
              <a:gdLst>
                <a:gd name="connsiteX0" fmla="*/ 41884 w 42060"/>
                <a:gd name="connsiteY0" fmla="*/ 374 h 153139"/>
                <a:gd name="connsiteX1" fmla="*/ 19659 w 42060"/>
                <a:gd name="connsiteY1" fmla="*/ 89274 h 153139"/>
                <a:gd name="connsiteX2" fmla="*/ 609 w 42060"/>
                <a:gd name="connsiteY2" fmla="*/ 152774 h 153139"/>
                <a:gd name="connsiteX3" fmla="*/ 6959 w 42060"/>
                <a:gd name="connsiteY3" fmla="*/ 60699 h 153139"/>
                <a:gd name="connsiteX4" fmla="*/ 41884 w 42060"/>
                <a:gd name="connsiteY4" fmla="*/ 374 h 15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60" h="153139">
                  <a:moveTo>
                    <a:pt x="41884" y="374"/>
                  </a:moveTo>
                  <a:cubicBezTo>
                    <a:pt x="44001" y="5136"/>
                    <a:pt x="26538" y="63874"/>
                    <a:pt x="19659" y="89274"/>
                  </a:cubicBezTo>
                  <a:cubicBezTo>
                    <a:pt x="12780" y="114674"/>
                    <a:pt x="2726" y="157536"/>
                    <a:pt x="609" y="152774"/>
                  </a:cubicBezTo>
                  <a:cubicBezTo>
                    <a:pt x="-1508" y="148012"/>
                    <a:pt x="2196" y="83982"/>
                    <a:pt x="6959" y="60699"/>
                  </a:cubicBezTo>
                  <a:cubicBezTo>
                    <a:pt x="11721" y="37416"/>
                    <a:pt x="39767" y="-4388"/>
                    <a:pt x="41884" y="3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Freeform 3129">
              <a:extLst>
                <a:ext uri="{FF2B5EF4-FFF2-40B4-BE49-F238E27FC236}">
                  <a16:creationId xmlns:a16="http://schemas.microsoft.com/office/drawing/2014/main" id="{485BF2CD-902D-43CB-A7D0-53362188A7EC}"/>
                </a:ext>
              </a:extLst>
            </p:cNvPr>
            <p:cNvSpPr/>
            <p:nvPr/>
          </p:nvSpPr>
          <p:spPr>
            <a:xfrm>
              <a:off x="6543891" y="1995483"/>
              <a:ext cx="81700" cy="152418"/>
            </a:xfrm>
            <a:custGeom>
              <a:avLst/>
              <a:gdLst>
                <a:gd name="connsiteX0" fmla="*/ 4547 w 81700"/>
                <a:gd name="connsiteY0" fmla="*/ 5 h 152418"/>
                <a:gd name="connsiteX1" fmla="*/ 47409 w 81700"/>
                <a:gd name="connsiteY1" fmla="*/ 85730 h 152418"/>
                <a:gd name="connsiteX2" fmla="*/ 80747 w 81700"/>
                <a:gd name="connsiteY2" fmla="*/ 152405 h 152418"/>
                <a:gd name="connsiteX3" fmla="*/ 9309 w 81700"/>
                <a:gd name="connsiteY3" fmla="*/ 90492 h 152418"/>
                <a:gd name="connsiteX4" fmla="*/ 4547 w 81700"/>
                <a:gd name="connsiteY4" fmla="*/ 5 h 15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00" h="152418">
                  <a:moveTo>
                    <a:pt x="4547" y="5"/>
                  </a:moveTo>
                  <a:cubicBezTo>
                    <a:pt x="10897" y="-789"/>
                    <a:pt x="47409" y="85730"/>
                    <a:pt x="47409" y="85730"/>
                  </a:cubicBezTo>
                  <a:cubicBezTo>
                    <a:pt x="60109" y="111130"/>
                    <a:pt x="87097" y="151611"/>
                    <a:pt x="80747" y="152405"/>
                  </a:cubicBezTo>
                  <a:cubicBezTo>
                    <a:pt x="74397" y="153199"/>
                    <a:pt x="21215" y="119067"/>
                    <a:pt x="9309" y="90492"/>
                  </a:cubicBezTo>
                  <a:cubicBezTo>
                    <a:pt x="-2597" y="61917"/>
                    <a:pt x="-1803" y="799"/>
                    <a:pt x="454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Freeform 3130">
              <a:extLst>
                <a:ext uri="{FF2B5EF4-FFF2-40B4-BE49-F238E27FC236}">
                  <a16:creationId xmlns:a16="http://schemas.microsoft.com/office/drawing/2014/main" id="{E18640B1-EF02-4137-9D46-B19DEDAF1D48}"/>
                </a:ext>
              </a:extLst>
            </p:cNvPr>
            <p:cNvSpPr/>
            <p:nvPr/>
          </p:nvSpPr>
          <p:spPr>
            <a:xfrm>
              <a:off x="6369845" y="2438379"/>
              <a:ext cx="176401" cy="67777"/>
            </a:xfrm>
            <a:custGeom>
              <a:avLst/>
              <a:gdLst>
                <a:gd name="connsiteX0" fmla="*/ 0 w 176401"/>
                <a:gd name="connsiteY0" fmla="*/ 21 h 67777"/>
                <a:gd name="connsiteX1" fmla="*/ 61913 w 176401"/>
                <a:gd name="connsiteY1" fmla="*/ 59553 h 67777"/>
                <a:gd name="connsiteX2" fmla="*/ 145256 w 176401"/>
                <a:gd name="connsiteY2" fmla="*/ 61934 h 67777"/>
                <a:gd name="connsiteX3" fmla="*/ 176213 w 176401"/>
                <a:gd name="connsiteY3" fmla="*/ 9546 h 67777"/>
                <a:gd name="connsiteX4" fmla="*/ 133350 w 176401"/>
                <a:gd name="connsiteY4" fmla="*/ 50028 h 67777"/>
                <a:gd name="connsiteX5" fmla="*/ 61913 w 176401"/>
                <a:gd name="connsiteY5" fmla="*/ 52409 h 67777"/>
                <a:gd name="connsiteX6" fmla="*/ 0 w 176401"/>
                <a:gd name="connsiteY6" fmla="*/ 21 h 6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401" h="67777">
                  <a:moveTo>
                    <a:pt x="0" y="21"/>
                  </a:moveTo>
                  <a:cubicBezTo>
                    <a:pt x="0" y="1212"/>
                    <a:pt x="37704" y="49234"/>
                    <a:pt x="61913" y="59553"/>
                  </a:cubicBezTo>
                  <a:cubicBezTo>
                    <a:pt x="86122" y="69872"/>
                    <a:pt x="126206" y="70268"/>
                    <a:pt x="145256" y="61934"/>
                  </a:cubicBezTo>
                  <a:cubicBezTo>
                    <a:pt x="164306" y="53600"/>
                    <a:pt x="178197" y="11530"/>
                    <a:pt x="176213" y="9546"/>
                  </a:cubicBezTo>
                  <a:cubicBezTo>
                    <a:pt x="174229" y="7562"/>
                    <a:pt x="152400" y="42884"/>
                    <a:pt x="133350" y="50028"/>
                  </a:cubicBezTo>
                  <a:cubicBezTo>
                    <a:pt x="114300" y="57172"/>
                    <a:pt x="82947" y="57965"/>
                    <a:pt x="61913" y="52409"/>
                  </a:cubicBezTo>
                  <a:cubicBezTo>
                    <a:pt x="40879" y="46853"/>
                    <a:pt x="0" y="-1170"/>
                    <a:pt x="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Freeform 3131">
              <a:extLst>
                <a:ext uri="{FF2B5EF4-FFF2-40B4-BE49-F238E27FC236}">
                  <a16:creationId xmlns:a16="http://schemas.microsoft.com/office/drawing/2014/main" id="{E70DF71D-37C3-4E2E-808E-D5A303CAB825}"/>
                </a:ext>
              </a:extLst>
            </p:cNvPr>
            <p:cNvSpPr/>
            <p:nvPr/>
          </p:nvSpPr>
          <p:spPr>
            <a:xfrm>
              <a:off x="6169328" y="2293120"/>
              <a:ext cx="57708" cy="83476"/>
            </a:xfrm>
            <a:custGeom>
              <a:avLst/>
              <a:gdLst>
                <a:gd name="connsiteX0" fmla="*/ 29066 w 57708"/>
                <a:gd name="connsiteY0" fmla="*/ 24 h 83476"/>
                <a:gd name="connsiteX1" fmla="*/ 491 w 57708"/>
                <a:gd name="connsiteY1" fmla="*/ 61936 h 83476"/>
                <a:gd name="connsiteX2" fmla="*/ 57641 w 57708"/>
                <a:gd name="connsiteY2" fmla="*/ 83368 h 83476"/>
                <a:gd name="connsiteX3" fmla="*/ 12397 w 57708"/>
                <a:gd name="connsiteY3" fmla="*/ 54793 h 83476"/>
                <a:gd name="connsiteX4" fmla="*/ 29066 w 57708"/>
                <a:gd name="connsiteY4" fmla="*/ 24 h 83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08" h="83476">
                  <a:moveTo>
                    <a:pt x="29066" y="24"/>
                  </a:moveTo>
                  <a:cubicBezTo>
                    <a:pt x="27082" y="1215"/>
                    <a:pt x="-4272" y="48045"/>
                    <a:pt x="491" y="61936"/>
                  </a:cubicBezTo>
                  <a:cubicBezTo>
                    <a:pt x="5253" y="75827"/>
                    <a:pt x="55657" y="84559"/>
                    <a:pt x="57641" y="83368"/>
                  </a:cubicBezTo>
                  <a:cubicBezTo>
                    <a:pt x="59625" y="82178"/>
                    <a:pt x="17159" y="68287"/>
                    <a:pt x="12397" y="54793"/>
                  </a:cubicBezTo>
                  <a:cubicBezTo>
                    <a:pt x="7635" y="41299"/>
                    <a:pt x="31050" y="-1167"/>
                    <a:pt x="29066" y="2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Freeform 3132">
              <a:extLst>
                <a:ext uri="{FF2B5EF4-FFF2-40B4-BE49-F238E27FC236}">
                  <a16:creationId xmlns:a16="http://schemas.microsoft.com/office/drawing/2014/main" id="{86C0A1F7-E93B-472C-93FF-BC900497D476}"/>
                </a:ext>
              </a:extLst>
            </p:cNvPr>
            <p:cNvSpPr/>
            <p:nvPr/>
          </p:nvSpPr>
          <p:spPr>
            <a:xfrm>
              <a:off x="6705531" y="2276409"/>
              <a:ext cx="58307" cy="112559"/>
            </a:xfrm>
            <a:custGeom>
              <a:avLst/>
              <a:gdLst>
                <a:gd name="connsiteX0" fmla="*/ 38169 w 58307"/>
                <a:gd name="connsiteY0" fmla="*/ 66 h 112559"/>
                <a:gd name="connsiteX1" fmla="*/ 45313 w 58307"/>
                <a:gd name="connsiteY1" fmla="*/ 78647 h 112559"/>
                <a:gd name="connsiteX2" fmla="*/ 69 w 58307"/>
                <a:gd name="connsiteY2" fmla="*/ 111985 h 112559"/>
                <a:gd name="connsiteX3" fmla="*/ 57219 w 58307"/>
                <a:gd name="connsiteY3" fmla="*/ 92935 h 112559"/>
                <a:gd name="connsiteX4" fmla="*/ 38169 w 58307"/>
                <a:gd name="connsiteY4" fmla="*/ 66 h 112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307" h="112559">
                  <a:moveTo>
                    <a:pt x="38169" y="66"/>
                  </a:moveTo>
                  <a:cubicBezTo>
                    <a:pt x="36185" y="-2315"/>
                    <a:pt x="51663" y="59994"/>
                    <a:pt x="45313" y="78647"/>
                  </a:cubicBezTo>
                  <a:cubicBezTo>
                    <a:pt x="38963" y="97300"/>
                    <a:pt x="-1915" y="109604"/>
                    <a:pt x="69" y="111985"/>
                  </a:cubicBezTo>
                  <a:cubicBezTo>
                    <a:pt x="2053" y="114366"/>
                    <a:pt x="50869" y="109604"/>
                    <a:pt x="57219" y="92935"/>
                  </a:cubicBezTo>
                  <a:cubicBezTo>
                    <a:pt x="63569" y="76266"/>
                    <a:pt x="40153" y="2447"/>
                    <a:pt x="38169" y="6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Freeform 3134">
              <a:extLst>
                <a:ext uri="{FF2B5EF4-FFF2-40B4-BE49-F238E27FC236}">
                  <a16:creationId xmlns:a16="http://schemas.microsoft.com/office/drawing/2014/main" id="{CC78DDC7-63CF-41B6-BF47-9F97CCAF7803}"/>
                </a:ext>
              </a:extLst>
            </p:cNvPr>
            <p:cNvSpPr/>
            <p:nvPr/>
          </p:nvSpPr>
          <p:spPr>
            <a:xfrm>
              <a:off x="6310281" y="3224208"/>
              <a:ext cx="548137" cy="147673"/>
            </a:xfrm>
            <a:custGeom>
              <a:avLst/>
              <a:gdLst>
                <a:gd name="connsiteX0" fmla="*/ 32 w 548137"/>
                <a:gd name="connsiteY0" fmla="*/ 104780 h 147673"/>
                <a:gd name="connsiteX1" fmla="*/ 190532 w 548137"/>
                <a:gd name="connsiteY1" fmla="*/ 147642 h 147673"/>
                <a:gd name="connsiteX2" fmla="*/ 366744 w 548137"/>
                <a:gd name="connsiteY2" fmla="*/ 109542 h 147673"/>
                <a:gd name="connsiteX3" fmla="*/ 547719 w 548137"/>
                <a:gd name="connsiteY3" fmla="*/ 5 h 147673"/>
                <a:gd name="connsiteX4" fmla="*/ 314357 w 548137"/>
                <a:gd name="connsiteY4" fmla="*/ 114305 h 147673"/>
                <a:gd name="connsiteX5" fmla="*/ 176244 w 548137"/>
                <a:gd name="connsiteY5" fmla="*/ 133355 h 147673"/>
                <a:gd name="connsiteX6" fmla="*/ 32 w 548137"/>
                <a:gd name="connsiteY6" fmla="*/ 104780 h 14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137" h="147673">
                  <a:moveTo>
                    <a:pt x="32" y="104780"/>
                  </a:moveTo>
                  <a:cubicBezTo>
                    <a:pt x="2413" y="107161"/>
                    <a:pt x="129413" y="146848"/>
                    <a:pt x="190532" y="147642"/>
                  </a:cubicBezTo>
                  <a:cubicBezTo>
                    <a:pt x="251651" y="148436"/>
                    <a:pt x="307213" y="134148"/>
                    <a:pt x="366744" y="109542"/>
                  </a:cubicBezTo>
                  <a:cubicBezTo>
                    <a:pt x="426275" y="84936"/>
                    <a:pt x="556450" y="-789"/>
                    <a:pt x="547719" y="5"/>
                  </a:cubicBezTo>
                  <a:cubicBezTo>
                    <a:pt x="538988" y="799"/>
                    <a:pt x="376270" y="92080"/>
                    <a:pt x="314357" y="114305"/>
                  </a:cubicBezTo>
                  <a:cubicBezTo>
                    <a:pt x="252444" y="136530"/>
                    <a:pt x="225456" y="133355"/>
                    <a:pt x="176244" y="133355"/>
                  </a:cubicBezTo>
                  <a:cubicBezTo>
                    <a:pt x="127032" y="133355"/>
                    <a:pt x="-2349" y="102399"/>
                    <a:pt x="32" y="10478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Freeform 3135">
              <a:extLst>
                <a:ext uri="{FF2B5EF4-FFF2-40B4-BE49-F238E27FC236}">
                  <a16:creationId xmlns:a16="http://schemas.microsoft.com/office/drawing/2014/main" id="{C54D354C-D95D-457F-BDA4-7E4BECABBFAC}"/>
                </a:ext>
              </a:extLst>
            </p:cNvPr>
            <p:cNvSpPr/>
            <p:nvPr/>
          </p:nvSpPr>
          <p:spPr>
            <a:xfrm>
              <a:off x="7000848" y="2614597"/>
              <a:ext cx="176282" cy="333409"/>
            </a:xfrm>
            <a:custGeom>
              <a:avLst/>
              <a:gdLst>
                <a:gd name="connsiteX0" fmla="*/ 176240 w 176282"/>
                <a:gd name="connsiteY0" fmla="*/ 16 h 333409"/>
                <a:gd name="connsiteX1" fmla="*/ 104802 w 176282"/>
                <a:gd name="connsiteY1" fmla="*/ 176228 h 333409"/>
                <a:gd name="connsiteX2" fmla="*/ 27 w 176282"/>
                <a:gd name="connsiteY2" fmla="*/ 333391 h 333409"/>
                <a:gd name="connsiteX3" fmla="*/ 95277 w 176282"/>
                <a:gd name="connsiteY3" fmla="*/ 166703 h 333409"/>
                <a:gd name="connsiteX4" fmla="*/ 176240 w 176282"/>
                <a:gd name="connsiteY4" fmla="*/ 16 h 33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82" h="333409">
                  <a:moveTo>
                    <a:pt x="176240" y="16"/>
                  </a:moveTo>
                  <a:cubicBezTo>
                    <a:pt x="177827" y="1603"/>
                    <a:pt x="134171" y="120666"/>
                    <a:pt x="104802" y="176228"/>
                  </a:cubicBezTo>
                  <a:cubicBezTo>
                    <a:pt x="75433" y="231791"/>
                    <a:pt x="1614" y="334978"/>
                    <a:pt x="27" y="333391"/>
                  </a:cubicBezTo>
                  <a:cubicBezTo>
                    <a:pt x="-1560" y="331804"/>
                    <a:pt x="65908" y="220678"/>
                    <a:pt x="95277" y="166703"/>
                  </a:cubicBezTo>
                  <a:cubicBezTo>
                    <a:pt x="124646" y="112728"/>
                    <a:pt x="174653" y="-1571"/>
                    <a:pt x="176240" y="1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Freeform 3136">
              <a:extLst>
                <a:ext uri="{FF2B5EF4-FFF2-40B4-BE49-F238E27FC236}">
                  <a16:creationId xmlns:a16="http://schemas.microsoft.com/office/drawing/2014/main" id="{8ECF65CF-7A4A-49D0-811A-C2AF52FCB6D6}"/>
                </a:ext>
              </a:extLst>
            </p:cNvPr>
            <p:cNvSpPr/>
            <p:nvPr/>
          </p:nvSpPr>
          <p:spPr>
            <a:xfrm>
              <a:off x="5772868" y="2423925"/>
              <a:ext cx="113824" cy="220242"/>
            </a:xfrm>
            <a:custGeom>
              <a:avLst/>
              <a:gdLst>
                <a:gd name="connsiteX0" fmla="*/ 4045 w 113824"/>
                <a:gd name="connsiteY0" fmla="*/ 4950 h 220242"/>
                <a:gd name="connsiteX1" fmla="*/ 113582 w 113824"/>
                <a:gd name="connsiteY1" fmla="*/ 219263 h 220242"/>
                <a:gd name="connsiteX2" fmla="*/ 32620 w 113824"/>
                <a:gd name="connsiteY2" fmla="*/ 81150 h 220242"/>
                <a:gd name="connsiteX3" fmla="*/ 4045 w 113824"/>
                <a:gd name="connsiteY3" fmla="*/ 4950 h 22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824" h="220242">
                  <a:moveTo>
                    <a:pt x="4045" y="4950"/>
                  </a:moveTo>
                  <a:cubicBezTo>
                    <a:pt x="17539" y="27969"/>
                    <a:pt x="108819" y="206563"/>
                    <a:pt x="113582" y="219263"/>
                  </a:cubicBezTo>
                  <a:cubicBezTo>
                    <a:pt x="118345" y="231963"/>
                    <a:pt x="51670" y="117662"/>
                    <a:pt x="32620" y="81150"/>
                  </a:cubicBezTo>
                  <a:cubicBezTo>
                    <a:pt x="13570" y="44638"/>
                    <a:pt x="-9449" y="-18069"/>
                    <a:pt x="4045" y="49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Freeform 3137">
              <a:extLst>
                <a:ext uri="{FF2B5EF4-FFF2-40B4-BE49-F238E27FC236}">
                  <a16:creationId xmlns:a16="http://schemas.microsoft.com/office/drawing/2014/main" id="{41B04FC8-9368-4173-9D61-8FCC362DE847}"/>
                </a:ext>
              </a:extLst>
            </p:cNvPr>
            <p:cNvSpPr/>
            <p:nvPr/>
          </p:nvSpPr>
          <p:spPr>
            <a:xfrm>
              <a:off x="7165938" y="2296054"/>
              <a:ext cx="33251" cy="184976"/>
            </a:xfrm>
            <a:custGeom>
              <a:avLst/>
              <a:gdLst>
                <a:gd name="connsiteX0" fmla="*/ 37 w 33251"/>
                <a:gd name="connsiteY0" fmla="*/ 2646 h 184976"/>
                <a:gd name="connsiteX1" fmla="*/ 31787 w 33251"/>
                <a:gd name="connsiteY1" fmla="*/ 183621 h 184976"/>
                <a:gd name="connsiteX2" fmla="*/ 25437 w 33251"/>
                <a:gd name="connsiteY2" fmla="*/ 82021 h 184976"/>
                <a:gd name="connsiteX3" fmla="*/ 37 w 33251"/>
                <a:gd name="connsiteY3" fmla="*/ 2646 h 18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51" h="184976">
                  <a:moveTo>
                    <a:pt x="37" y="2646"/>
                  </a:moveTo>
                  <a:cubicBezTo>
                    <a:pt x="1095" y="19579"/>
                    <a:pt x="27554" y="170392"/>
                    <a:pt x="31787" y="183621"/>
                  </a:cubicBezTo>
                  <a:cubicBezTo>
                    <a:pt x="36020" y="196850"/>
                    <a:pt x="30199" y="109538"/>
                    <a:pt x="25437" y="82021"/>
                  </a:cubicBezTo>
                  <a:cubicBezTo>
                    <a:pt x="20675" y="54504"/>
                    <a:pt x="-1021" y="-14287"/>
                    <a:pt x="37" y="264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Freeform 3138">
              <a:extLst>
                <a:ext uri="{FF2B5EF4-FFF2-40B4-BE49-F238E27FC236}">
                  <a16:creationId xmlns:a16="http://schemas.microsoft.com/office/drawing/2014/main" id="{7CB8FFD4-6FC0-4CDC-B8DB-CCDFDAA789A6}"/>
                </a:ext>
              </a:extLst>
            </p:cNvPr>
            <p:cNvSpPr/>
            <p:nvPr/>
          </p:nvSpPr>
          <p:spPr>
            <a:xfrm>
              <a:off x="6071610" y="3009477"/>
              <a:ext cx="143989" cy="264953"/>
            </a:xfrm>
            <a:custGeom>
              <a:avLst/>
              <a:gdLst>
                <a:gd name="connsiteX0" fmla="*/ 578 w 143989"/>
                <a:gd name="connsiteY0" fmla="*/ 423 h 264953"/>
                <a:gd name="connsiteX1" fmla="*/ 86303 w 143989"/>
                <a:gd name="connsiteY1" fmla="*/ 214736 h 264953"/>
                <a:gd name="connsiteX2" fmla="*/ 143453 w 143989"/>
                <a:gd name="connsiteY2" fmla="*/ 262361 h 264953"/>
                <a:gd name="connsiteX3" fmla="*/ 52965 w 143989"/>
                <a:gd name="connsiteY3" fmla="*/ 162348 h 264953"/>
                <a:gd name="connsiteX4" fmla="*/ 578 w 143989"/>
                <a:gd name="connsiteY4" fmla="*/ 423 h 264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989" h="264953">
                  <a:moveTo>
                    <a:pt x="578" y="423"/>
                  </a:moveTo>
                  <a:cubicBezTo>
                    <a:pt x="6134" y="9154"/>
                    <a:pt x="62490" y="171080"/>
                    <a:pt x="86303" y="214736"/>
                  </a:cubicBezTo>
                  <a:cubicBezTo>
                    <a:pt x="110116" y="258392"/>
                    <a:pt x="149009" y="271092"/>
                    <a:pt x="143453" y="262361"/>
                  </a:cubicBezTo>
                  <a:cubicBezTo>
                    <a:pt x="137897" y="253630"/>
                    <a:pt x="75190" y="204417"/>
                    <a:pt x="52965" y="162348"/>
                  </a:cubicBezTo>
                  <a:cubicBezTo>
                    <a:pt x="30740" y="120279"/>
                    <a:pt x="-4978" y="-8308"/>
                    <a:pt x="578" y="4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Freeform 3139">
              <a:extLst>
                <a:ext uri="{FF2B5EF4-FFF2-40B4-BE49-F238E27FC236}">
                  <a16:creationId xmlns:a16="http://schemas.microsoft.com/office/drawing/2014/main" id="{43D604DD-6A99-41E9-A09D-D573E74E5DC7}"/>
                </a:ext>
              </a:extLst>
            </p:cNvPr>
            <p:cNvSpPr/>
            <p:nvPr/>
          </p:nvSpPr>
          <p:spPr>
            <a:xfrm>
              <a:off x="6009381" y="2511107"/>
              <a:ext cx="64646" cy="76713"/>
            </a:xfrm>
            <a:custGeom>
              <a:avLst/>
              <a:gdLst>
                <a:gd name="connsiteX0" fmla="*/ 64394 w 64646"/>
                <a:gd name="connsiteY0" fmla="*/ 318 h 76713"/>
                <a:gd name="connsiteX1" fmla="*/ 23119 w 64646"/>
                <a:gd name="connsiteY1" fmla="*/ 41593 h 76713"/>
                <a:gd name="connsiteX2" fmla="*/ 23119 w 64646"/>
                <a:gd name="connsiteY2" fmla="*/ 76518 h 76713"/>
                <a:gd name="connsiteX3" fmla="*/ 894 w 64646"/>
                <a:gd name="connsiteY3" fmla="*/ 25718 h 76713"/>
                <a:gd name="connsiteX4" fmla="*/ 64394 w 64646"/>
                <a:gd name="connsiteY4" fmla="*/ 318 h 7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646" h="76713">
                  <a:moveTo>
                    <a:pt x="64394" y="318"/>
                  </a:moveTo>
                  <a:cubicBezTo>
                    <a:pt x="68098" y="2964"/>
                    <a:pt x="29998" y="28893"/>
                    <a:pt x="23119" y="41593"/>
                  </a:cubicBezTo>
                  <a:cubicBezTo>
                    <a:pt x="16240" y="54293"/>
                    <a:pt x="26823" y="79164"/>
                    <a:pt x="23119" y="76518"/>
                  </a:cubicBezTo>
                  <a:cubicBezTo>
                    <a:pt x="19415" y="73872"/>
                    <a:pt x="-4927" y="39476"/>
                    <a:pt x="894" y="25718"/>
                  </a:cubicBezTo>
                  <a:cubicBezTo>
                    <a:pt x="6715" y="11960"/>
                    <a:pt x="60690" y="-2328"/>
                    <a:pt x="64394" y="3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Freeform 3141">
              <a:extLst>
                <a:ext uri="{FF2B5EF4-FFF2-40B4-BE49-F238E27FC236}">
                  <a16:creationId xmlns:a16="http://schemas.microsoft.com/office/drawing/2014/main" id="{75A31127-5FED-4290-9CCB-9DBD7DF502CA}"/>
                </a:ext>
              </a:extLst>
            </p:cNvPr>
            <p:cNvSpPr/>
            <p:nvPr/>
          </p:nvSpPr>
          <p:spPr>
            <a:xfrm>
              <a:off x="6918006" y="2533438"/>
              <a:ext cx="67624" cy="76462"/>
            </a:xfrm>
            <a:custGeom>
              <a:avLst/>
              <a:gdLst>
                <a:gd name="connsiteX0" fmla="*/ 319 w 67624"/>
                <a:gd name="connsiteY0" fmla="*/ 212 h 76462"/>
                <a:gd name="connsiteX1" fmla="*/ 41594 w 67624"/>
                <a:gd name="connsiteY1" fmla="*/ 28787 h 76462"/>
                <a:gd name="connsiteX2" fmla="*/ 38419 w 67624"/>
                <a:gd name="connsiteY2" fmla="*/ 76412 h 76462"/>
                <a:gd name="connsiteX3" fmla="*/ 66994 w 67624"/>
                <a:gd name="connsiteY3" fmla="*/ 19262 h 76462"/>
                <a:gd name="connsiteX4" fmla="*/ 319 w 67624"/>
                <a:gd name="connsiteY4" fmla="*/ 212 h 76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24" h="76462">
                  <a:moveTo>
                    <a:pt x="319" y="212"/>
                  </a:moveTo>
                  <a:cubicBezTo>
                    <a:pt x="-3914" y="1799"/>
                    <a:pt x="35244" y="16087"/>
                    <a:pt x="41594" y="28787"/>
                  </a:cubicBezTo>
                  <a:cubicBezTo>
                    <a:pt x="47944" y="41487"/>
                    <a:pt x="34186" y="77999"/>
                    <a:pt x="38419" y="76412"/>
                  </a:cubicBezTo>
                  <a:cubicBezTo>
                    <a:pt x="42652" y="74825"/>
                    <a:pt x="72286" y="32491"/>
                    <a:pt x="66994" y="19262"/>
                  </a:cubicBezTo>
                  <a:cubicBezTo>
                    <a:pt x="61702" y="6033"/>
                    <a:pt x="4552" y="-1375"/>
                    <a:pt x="319" y="2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Freeform 3142">
              <a:extLst>
                <a:ext uri="{FF2B5EF4-FFF2-40B4-BE49-F238E27FC236}">
                  <a16:creationId xmlns:a16="http://schemas.microsoft.com/office/drawing/2014/main" id="{44712C4D-7120-4821-B28B-3B70E9C03A41}"/>
                </a:ext>
              </a:extLst>
            </p:cNvPr>
            <p:cNvSpPr/>
            <p:nvPr/>
          </p:nvSpPr>
          <p:spPr>
            <a:xfrm>
              <a:off x="6165006" y="2709753"/>
              <a:ext cx="660413" cy="169476"/>
            </a:xfrm>
            <a:custGeom>
              <a:avLst/>
              <a:gdLst>
                <a:gd name="connsiteX0" fmla="*/ 50 w 660413"/>
                <a:gd name="connsiteY0" fmla="*/ 110 h 169476"/>
                <a:gd name="connsiteX1" fmla="*/ 104825 w 660413"/>
                <a:gd name="connsiteY1" fmla="*/ 104885 h 169476"/>
                <a:gd name="connsiteX2" fmla="*/ 242938 w 660413"/>
                <a:gd name="connsiteY2" fmla="*/ 162035 h 169476"/>
                <a:gd name="connsiteX3" fmla="*/ 414388 w 660413"/>
                <a:gd name="connsiteY3" fmla="*/ 159653 h 169476"/>
                <a:gd name="connsiteX4" fmla="*/ 590600 w 660413"/>
                <a:gd name="connsiteY4" fmla="*/ 78691 h 169476"/>
                <a:gd name="connsiteX5" fmla="*/ 659657 w 660413"/>
                <a:gd name="connsiteY5" fmla="*/ 19160 h 169476"/>
                <a:gd name="connsiteX6" fmla="*/ 552500 w 660413"/>
                <a:gd name="connsiteY6" fmla="*/ 88216 h 169476"/>
                <a:gd name="connsiteX7" fmla="*/ 392957 w 660413"/>
                <a:gd name="connsiteY7" fmla="*/ 142985 h 169476"/>
                <a:gd name="connsiteX8" fmla="*/ 238175 w 660413"/>
                <a:gd name="connsiteY8" fmla="*/ 147747 h 169476"/>
                <a:gd name="connsiteX9" fmla="*/ 92919 w 660413"/>
                <a:gd name="connsiteY9" fmla="*/ 85835 h 169476"/>
                <a:gd name="connsiteX10" fmla="*/ 50 w 660413"/>
                <a:gd name="connsiteY10" fmla="*/ 110 h 16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0413" h="169476">
                  <a:moveTo>
                    <a:pt x="50" y="110"/>
                  </a:moveTo>
                  <a:cubicBezTo>
                    <a:pt x="2034" y="3285"/>
                    <a:pt x="64344" y="77898"/>
                    <a:pt x="104825" y="104885"/>
                  </a:cubicBezTo>
                  <a:cubicBezTo>
                    <a:pt x="145306" y="131872"/>
                    <a:pt x="191344" y="152907"/>
                    <a:pt x="242938" y="162035"/>
                  </a:cubicBezTo>
                  <a:cubicBezTo>
                    <a:pt x="294532" y="171163"/>
                    <a:pt x="356444" y="173544"/>
                    <a:pt x="414388" y="159653"/>
                  </a:cubicBezTo>
                  <a:cubicBezTo>
                    <a:pt x="472332" y="145762"/>
                    <a:pt x="549722" y="102106"/>
                    <a:pt x="590600" y="78691"/>
                  </a:cubicBezTo>
                  <a:cubicBezTo>
                    <a:pt x="631478" y="55276"/>
                    <a:pt x="666007" y="17573"/>
                    <a:pt x="659657" y="19160"/>
                  </a:cubicBezTo>
                  <a:cubicBezTo>
                    <a:pt x="653307" y="20748"/>
                    <a:pt x="596950" y="67579"/>
                    <a:pt x="552500" y="88216"/>
                  </a:cubicBezTo>
                  <a:cubicBezTo>
                    <a:pt x="508050" y="108854"/>
                    <a:pt x="445344" y="133063"/>
                    <a:pt x="392957" y="142985"/>
                  </a:cubicBezTo>
                  <a:cubicBezTo>
                    <a:pt x="340570" y="152907"/>
                    <a:pt x="288181" y="157272"/>
                    <a:pt x="238175" y="147747"/>
                  </a:cubicBezTo>
                  <a:cubicBezTo>
                    <a:pt x="188169" y="138222"/>
                    <a:pt x="131019" y="108854"/>
                    <a:pt x="92919" y="85835"/>
                  </a:cubicBezTo>
                  <a:cubicBezTo>
                    <a:pt x="54819" y="62816"/>
                    <a:pt x="-1934" y="-3065"/>
                    <a:pt x="50" y="1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Freeform 3143">
              <a:extLst>
                <a:ext uri="{FF2B5EF4-FFF2-40B4-BE49-F238E27FC236}">
                  <a16:creationId xmlns:a16="http://schemas.microsoft.com/office/drawing/2014/main" id="{7A721959-DD50-43B3-ACCA-B3DE787343B4}"/>
                </a:ext>
              </a:extLst>
            </p:cNvPr>
            <p:cNvSpPr/>
            <p:nvPr/>
          </p:nvSpPr>
          <p:spPr>
            <a:xfrm>
              <a:off x="6104586" y="2558401"/>
              <a:ext cx="786145" cy="217469"/>
            </a:xfrm>
            <a:custGeom>
              <a:avLst/>
              <a:gdLst>
                <a:gd name="connsiteX0" fmla="*/ 939 w 786145"/>
                <a:gd name="connsiteY0" fmla="*/ 649 h 217469"/>
                <a:gd name="connsiteX1" fmla="*/ 121589 w 786145"/>
                <a:gd name="connsiteY1" fmla="*/ 140349 h 217469"/>
                <a:gd name="connsiteX2" fmla="*/ 356539 w 786145"/>
                <a:gd name="connsiteY2" fmla="*/ 216549 h 217469"/>
                <a:gd name="connsiteX3" fmla="*/ 632764 w 786145"/>
                <a:gd name="connsiteY3" fmla="*/ 175274 h 217469"/>
                <a:gd name="connsiteX4" fmla="*/ 785164 w 786145"/>
                <a:gd name="connsiteY4" fmla="*/ 70499 h 217469"/>
                <a:gd name="connsiteX5" fmla="*/ 689914 w 786145"/>
                <a:gd name="connsiteY5" fmla="*/ 133999 h 217469"/>
                <a:gd name="connsiteX6" fmla="*/ 527989 w 786145"/>
                <a:gd name="connsiteY6" fmla="*/ 181624 h 217469"/>
                <a:gd name="connsiteX7" fmla="*/ 302564 w 786145"/>
                <a:gd name="connsiteY7" fmla="*/ 194324 h 217469"/>
                <a:gd name="connsiteX8" fmla="*/ 175564 w 786145"/>
                <a:gd name="connsiteY8" fmla="*/ 143524 h 217469"/>
                <a:gd name="connsiteX9" fmla="*/ 70789 w 786145"/>
                <a:gd name="connsiteY9" fmla="*/ 89549 h 217469"/>
                <a:gd name="connsiteX10" fmla="*/ 939 w 786145"/>
                <a:gd name="connsiteY10" fmla="*/ 649 h 21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6145" h="217469">
                  <a:moveTo>
                    <a:pt x="939" y="649"/>
                  </a:moveTo>
                  <a:cubicBezTo>
                    <a:pt x="9406" y="9116"/>
                    <a:pt x="62322" y="104366"/>
                    <a:pt x="121589" y="140349"/>
                  </a:cubicBezTo>
                  <a:cubicBezTo>
                    <a:pt x="180856" y="176332"/>
                    <a:pt x="271343" y="210728"/>
                    <a:pt x="356539" y="216549"/>
                  </a:cubicBezTo>
                  <a:cubicBezTo>
                    <a:pt x="441735" y="222370"/>
                    <a:pt x="561327" y="199616"/>
                    <a:pt x="632764" y="175274"/>
                  </a:cubicBezTo>
                  <a:cubicBezTo>
                    <a:pt x="704202" y="150932"/>
                    <a:pt x="775639" y="77378"/>
                    <a:pt x="785164" y="70499"/>
                  </a:cubicBezTo>
                  <a:cubicBezTo>
                    <a:pt x="794689" y="63620"/>
                    <a:pt x="732777" y="115478"/>
                    <a:pt x="689914" y="133999"/>
                  </a:cubicBezTo>
                  <a:cubicBezTo>
                    <a:pt x="647052" y="152520"/>
                    <a:pt x="592547" y="171570"/>
                    <a:pt x="527989" y="181624"/>
                  </a:cubicBezTo>
                  <a:cubicBezTo>
                    <a:pt x="463431" y="191678"/>
                    <a:pt x="361301" y="200674"/>
                    <a:pt x="302564" y="194324"/>
                  </a:cubicBezTo>
                  <a:cubicBezTo>
                    <a:pt x="243827" y="187974"/>
                    <a:pt x="214193" y="160986"/>
                    <a:pt x="175564" y="143524"/>
                  </a:cubicBezTo>
                  <a:cubicBezTo>
                    <a:pt x="136935" y="126062"/>
                    <a:pt x="98306" y="110186"/>
                    <a:pt x="70789" y="89549"/>
                  </a:cubicBezTo>
                  <a:cubicBezTo>
                    <a:pt x="43272" y="68912"/>
                    <a:pt x="-7528" y="-7818"/>
                    <a:pt x="939" y="6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091563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roup 195">
            <a:extLst>
              <a:ext uri="{FF2B5EF4-FFF2-40B4-BE49-F238E27FC236}">
                <a16:creationId xmlns:a16="http://schemas.microsoft.com/office/drawing/2014/main" id="{0D060934-512E-4F5C-8BD6-C3F030D043F5}"/>
              </a:ext>
            </a:extLst>
          </p:cNvPr>
          <p:cNvGrpSpPr/>
          <p:nvPr/>
        </p:nvGrpSpPr>
        <p:grpSpPr>
          <a:xfrm>
            <a:off x="3817767" y="419731"/>
            <a:ext cx="4556466" cy="6018539"/>
            <a:chOff x="3965023" y="245548"/>
            <a:chExt cx="4556466" cy="601853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AECC36-E6B8-43C9-AAE5-CD5400DE043C}"/>
                </a:ext>
              </a:extLst>
            </p:cNvPr>
            <p:cNvGrpSpPr/>
            <p:nvPr/>
          </p:nvGrpSpPr>
          <p:grpSpPr>
            <a:xfrm>
              <a:off x="4128906" y="1154123"/>
              <a:ext cx="3151891" cy="4732027"/>
              <a:chOff x="1397756" y="294043"/>
              <a:chExt cx="3151891" cy="4732027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97B9687D-3402-40E2-A05C-466E77F26F6E}"/>
                  </a:ext>
                </a:extLst>
              </p:cNvPr>
              <p:cNvGrpSpPr/>
              <p:nvPr/>
            </p:nvGrpSpPr>
            <p:grpSpPr>
              <a:xfrm>
                <a:off x="1397756" y="294043"/>
                <a:ext cx="3151891" cy="4732027"/>
                <a:chOff x="1397756" y="294043"/>
                <a:chExt cx="3151891" cy="4732027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65AF8830-A086-498D-BC1B-BD37C2B70D11}"/>
                    </a:ext>
                  </a:extLst>
                </p:cNvPr>
                <p:cNvGrpSpPr/>
                <p:nvPr/>
              </p:nvGrpSpPr>
              <p:grpSpPr>
                <a:xfrm>
                  <a:off x="1397756" y="294043"/>
                  <a:ext cx="3151891" cy="4732027"/>
                  <a:chOff x="1397756" y="294043"/>
                  <a:chExt cx="3151891" cy="4732027"/>
                </a:xfrm>
              </p:grpSpPr>
              <p:sp>
                <p:nvSpPr>
                  <p:cNvPr id="15" name="Freeform 331">
                    <a:extLst>
                      <a:ext uri="{FF2B5EF4-FFF2-40B4-BE49-F238E27FC236}">
                        <a16:creationId xmlns:a16="http://schemas.microsoft.com/office/drawing/2014/main" id="{DA823C15-E3AC-4FF1-98B9-F088274E48A6}"/>
                      </a:ext>
                    </a:extLst>
                  </p:cNvPr>
                  <p:cNvSpPr/>
                  <p:nvPr/>
                </p:nvSpPr>
                <p:spPr>
                  <a:xfrm rot="20833333">
                    <a:off x="2836954" y="2276162"/>
                    <a:ext cx="717401" cy="750047"/>
                  </a:xfrm>
                  <a:custGeom>
                    <a:avLst/>
                    <a:gdLst>
                      <a:gd name="connsiteX0" fmla="*/ 519156 w 717401"/>
                      <a:gd name="connsiteY0" fmla="*/ 2506 h 750047"/>
                      <a:gd name="connsiteX1" fmla="*/ 595356 w 717401"/>
                      <a:gd name="connsiteY1" fmla="*/ 375886 h 750047"/>
                      <a:gd name="connsiteX2" fmla="*/ 709656 w 717401"/>
                      <a:gd name="connsiteY2" fmla="*/ 627346 h 750047"/>
                      <a:gd name="connsiteX3" fmla="*/ 359136 w 717401"/>
                      <a:gd name="connsiteY3" fmla="*/ 749266 h 750047"/>
                      <a:gd name="connsiteX4" fmla="*/ 996 w 717401"/>
                      <a:gd name="connsiteY4" fmla="*/ 574006 h 750047"/>
                      <a:gd name="connsiteX5" fmla="*/ 519156 w 717401"/>
                      <a:gd name="connsiteY5" fmla="*/ 2506 h 750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17401" h="750047">
                        <a:moveTo>
                          <a:pt x="519156" y="2506"/>
                        </a:moveTo>
                        <a:cubicBezTo>
                          <a:pt x="618216" y="-30514"/>
                          <a:pt x="563606" y="271746"/>
                          <a:pt x="595356" y="375886"/>
                        </a:cubicBezTo>
                        <a:cubicBezTo>
                          <a:pt x="627106" y="480026"/>
                          <a:pt x="749026" y="565116"/>
                          <a:pt x="709656" y="627346"/>
                        </a:cubicBezTo>
                        <a:cubicBezTo>
                          <a:pt x="670286" y="689576"/>
                          <a:pt x="477246" y="758156"/>
                          <a:pt x="359136" y="749266"/>
                        </a:cubicBezTo>
                        <a:cubicBezTo>
                          <a:pt x="241026" y="740376"/>
                          <a:pt x="-18054" y="699736"/>
                          <a:pt x="996" y="574006"/>
                        </a:cubicBezTo>
                        <a:cubicBezTo>
                          <a:pt x="20046" y="448276"/>
                          <a:pt x="420096" y="35526"/>
                          <a:pt x="519156" y="2506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C1345C6D-2AC4-4AD0-8C3E-FD08EB192899}"/>
                      </a:ext>
                    </a:extLst>
                  </p:cNvPr>
                  <p:cNvGrpSpPr/>
                  <p:nvPr/>
                </p:nvGrpSpPr>
                <p:grpSpPr>
                  <a:xfrm rot="20643883">
                    <a:off x="1397756" y="294043"/>
                    <a:ext cx="2134339" cy="2904338"/>
                    <a:chOff x="1650619" y="184237"/>
                    <a:chExt cx="2134339" cy="2904338"/>
                  </a:xfrm>
                </p:grpSpPr>
                <p:grpSp>
                  <p:nvGrpSpPr>
                    <p:cNvPr id="27" name="Group 26">
                      <a:extLst>
                        <a:ext uri="{FF2B5EF4-FFF2-40B4-BE49-F238E27FC236}">
                          <a16:creationId xmlns:a16="http://schemas.microsoft.com/office/drawing/2014/main" id="{852B9C1A-EC05-4810-A4E3-EED31482E71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50619" y="184237"/>
                      <a:ext cx="2134339" cy="2904338"/>
                      <a:chOff x="1283839" y="1332960"/>
                      <a:chExt cx="2134339" cy="2904338"/>
                    </a:xfrm>
                  </p:grpSpPr>
                  <p:grpSp>
                    <p:nvGrpSpPr>
                      <p:cNvPr id="30" name="Group 29">
                        <a:extLst>
                          <a:ext uri="{FF2B5EF4-FFF2-40B4-BE49-F238E27FC236}">
                            <a16:creationId xmlns:a16="http://schemas.microsoft.com/office/drawing/2014/main" id="{B44DE54F-0274-4AEE-A24C-00EA89E34A0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283839" y="1332960"/>
                        <a:ext cx="2134339" cy="2904338"/>
                        <a:chOff x="1021630" y="1016981"/>
                        <a:chExt cx="2134339" cy="2904338"/>
                      </a:xfrm>
                    </p:grpSpPr>
                    <p:grpSp>
                      <p:nvGrpSpPr>
                        <p:cNvPr id="33" name="Group 32">
                          <a:extLst>
                            <a:ext uri="{FF2B5EF4-FFF2-40B4-BE49-F238E27FC236}">
                              <a16:creationId xmlns:a16="http://schemas.microsoft.com/office/drawing/2014/main" id="{1FAFC7E2-B5CF-4395-8E1C-B937953D10C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21630" y="1016981"/>
                          <a:ext cx="2134339" cy="2904338"/>
                          <a:chOff x="3277212" y="1802593"/>
                          <a:chExt cx="2134339" cy="2904338"/>
                        </a:xfrm>
                      </p:grpSpPr>
                      <p:grpSp>
                        <p:nvGrpSpPr>
                          <p:cNvPr id="35" name="Group 34">
                            <a:extLst>
                              <a:ext uri="{FF2B5EF4-FFF2-40B4-BE49-F238E27FC236}">
                                <a16:creationId xmlns:a16="http://schemas.microsoft.com/office/drawing/2014/main" id="{58FAF8F2-9068-4BF9-AED5-0C207D5FA0C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277212" y="1802593"/>
                            <a:ext cx="2134339" cy="2904338"/>
                            <a:chOff x="1174092" y="1800225"/>
                            <a:chExt cx="2134339" cy="2904338"/>
                          </a:xfrm>
                        </p:grpSpPr>
                        <p:grpSp>
                          <p:nvGrpSpPr>
                            <p:cNvPr id="48" name="Group 47">
                              <a:extLst>
                                <a:ext uri="{FF2B5EF4-FFF2-40B4-BE49-F238E27FC236}">
                                  <a16:creationId xmlns:a16="http://schemas.microsoft.com/office/drawing/2014/main" id="{D87BF75E-DA79-4301-95AC-1122290A85A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174092" y="1800225"/>
                              <a:ext cx="2134339" cy="2904338"/>
                              <a:chOff x="637064" y="2063778"/>
                              <a:chExt cx="2134339" cy="2904338"/>
                            </a:xfrm>
                          </p:grpSpPr>
                          <p:grpSp>
                            <p:nvGrpSpPr>
                              <p:cNvPr id="51" name="Group 50">
                                <a:extLst>
                                  <a:ext uri="{FF2B5EF4-FFF2-40B4-BE49-F238E27FC236}">
                                    <a16:creationId xmlns:a16="http://schemas.microsoft.com/office/drawing/2014/main" id="{D827E845-C1CB-49FD-BA94-699D4D727209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37064" y="2063778"/>
                                <a:ext cx="2134339" cy="2904338"/>
                                <a:chOff x="637064" y="2063778"/>
                                <a:chExt cx="2134339" cy="2904338"/>
                              </a:xfrm>
                            </p:grpSpPr>
                            <p:grpSp>
                              <p:nvGrpSpPr>
                                <p:cNvPr id="54" name="Group 53">
                                  <a:extLst>
                                    <a:ext uri="{FF2B5EF4-FFF2-40B4-BE49-F238E27FC236}">
                                      <a16:creationId xmlns:a16="http://schemas.microsoft.com/office/drawing/2014/main" id="{3D50E414-F4F4-45F8-BE95-E48EB1D01C05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637064" y="2063778"/>
                                  <a:ext cx="2134339" cy="2904338"/>
                                  <a:chOff x="637064" y="2063778"/>
                                  <a:chExt cx="2134339" cy="2904338"/>
                                </a:xfrm>
                              </p:grpSpPr>
                              <p:grpSp>
                                <p:nvGrpSpPr>
                                  <p:cNvPr id="56" name="Group 55">
                                    <a:extLst>
                                      <a:ext uri="{FF2B5EF4-FFF2-40B4-BE49-F238E27FC236}">
                                        <a16:creationId xmlns:a16="http://schemas.microsoft.com/office/drawing/2014/main" id="{1110EDE1-56BA-44EC-9F93-9D4B88664E8E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637064" y="2063778"/>
                                    <a:ext cx="2134339" cy="2904338"/>
                                    <a:chOff x="637064" y="2063778"/>
                                    <a:chExt cx="2134339" cy="2904338"/>
                                  </a:xfrm>
                                </p:grpSpPr>
                                <p:grpSp>
                                  <p:nvGrpSpPr>
                                    <p:cNvPr id="58" name="Group 57">
                                      <a:extLst>
                                        <a:ext uri="{FF2B5EF4-FFF2-40B4-BE49-F238E27FC236}">
                                          <a16:creationId xmlns:a16="http://schemas.microsoft.com/office/drawing/2014/main" id="{A0E5BA87-B5FE-43D3-A41E-120F6DD83597}"/>
                                        </a:ext>
                                      </a:extLst>
                                    </p:cNvPr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637064" y="2063778"/>
                                      <a:ext cx="2134339" cy="2904338"/>
                                      <a:chOff x="3259605" y="1084616"/>
                                      <a:chExt cx="2134339" cy="2904338"/>
                                    </a:xfrm>
                                  </p:grpSpPr>
                                  <p:grpSp>
                                    <p:nvGrpSpPr>
                                      <p:cNvPr id="60" name="Group 59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8671DD0F-BEA4-4885-BD5A-18DE0AD46203}"/>
                                          </a:ext>
                                        </a:extLst>
                                      </p:cNvPr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259605" y="1084616"/>
                                        <a:ext cx="2134339" cy="2904338"/>
                                        <a:chOff x="3431121" y="1800225"/>
                                        <a:chExt cx="2134339" cy="2904338"/>
                                      </a:xfrm>
                                    </p:grpSpPr>
                                    <p:grpSp>
                                      <p:nvGrpSpPr>
                                        <p:cNvPr id="65" name="Group 64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3F19056C-E7E6-4AE8-959F-50605D90A516}"/>
                                            </a:ext>
                                          </a:extLst>
                                        </p:cNvPr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3431121" y="1800225"/>
                                          <a:ext cx="2134339" cy="2904338"/>
                                          <a:chOff x="699351" y="1336475"/>
                                          <a:chExt cx="2134339" cy="2904338"/>
                                        </a:xfrm>
                                      </p:grpSpPr>
                                      <p:grpSp>
                                        <p:nvGrpSpPr>
                                          <p:cNvPr id="68" name="Group 67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14BB4886-256C-4D49-AD9C-2473A1719705}"/>
                                              </a:ext>
                                            </a:extLst>
                                          </p:cNvPr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699351" y="1336475"/>
                                            <a:ext cx="2134339" cy="2904338"/>
                                            <a:chOff x="699351" y="1336475"/>
                                            <a:chExt cx="2134339" cy="2904338"/>
                                          </a:xfrm>
                                        </p:grpSpPr>
                                        <p:grpSp>
                                          <p:nvGrpSpPr>
                                            <p:cNvPr id="71" name="Group 70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39C8C2FA-1163-4392-824D-402A70083D7C}"/>
                                                </a:ext>
                                              </a:extLst>
                                            </p:cNvPr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699351" y="1336475"/>
                                              <a:ext cx="2134339" cy="2904338"/>
                                              <a:chOff x="1037566" y="1899093"/>
                                              <a:chExt cx="2134339" cy="2904338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73" name="Group 72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02C223B1-8099-4749-A042-E7D46BFE67E5}"/>
                                                  </a:ext>
                                                </a:extLst>
                                              </p:cNvPr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1037566" y="1899093"/>
                                                <a:ext cx="2134339" cy="2904338"/>
                                                <a:chOff x="1248229" y="2163928"/>
                                                <a:chExt cx="2134339" cy="2904338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76" name="Group 75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997D01C2-D5B6-454E-9505-9C44B6F35205}"/>
                                                    </a:ext>
                                                  </a:extLst>
                                                </p:cNvPr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1248229" y="2163928"/>
                                                  <a:ext cx="2134339" cy="2904338"/>
                                                  <a:chOff x="1248229" y="2163928"/>
                                                  <a:chExt cx="2134339" cy="2904338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79" name="Group 78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6BB4FF5D-7F4D-44A2-AE79-13357513E4F9}"/>
                                                      </a:ext>
                                                    </a:extLst>
                                                  </p:cNvPr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1248229" y="2163928"/>
                                                    <a:ext cx="2134339" cy="2904338"/>
                                                    <a:chOff x="1248229" y="2163928"/>
                                                    <a:chExt cx="2134339" cy="2904338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81" name="Group 80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BB045F62-5AC5-4116-B6C9-D5237BD48177}"/>
                                                        </a:ext>
                                                      </a:extLst>
                                                    </p:cNvPr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1248229" y="2163928"/>
                                                      <a:ext cx="2134339" cy="2904338"/>
                                                      <a:chOff x="1248229" y="2163928"/>
                                                      <a:chExt cx="2134339" cy="2904338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83" name="Group 82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B96B5404-B6BB-4319-92DF-F773C7C86BF4}"/>
                                                          </a:ext>
                                                        </a:extLst>
                                                      </p:cNvPr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1248229" y="2163928"/>
                                                        <a:ext cx="2134339" cy="2904338"/>
                                                        <a:chOff x="761966" y="2054223"/>
                                                        <a:chExt cx="2250905" cy="2904338"/>
                                                      </a:xfrm>
                                                    </p:grpSpPr>
                                                    <p:grpSp>
                                                      <p:nvGrpSpPr>
                                                        <p:cNvPr id="85" name="Group 84">
                                                          <a:extLst>
                                                            <a:ext uri="{FF2B5EF4-FFF2-40B4-BE49-F238E27FC236}">
                                                              <a16:creationId xmlns:a16="http://schemas.microsoft.com/office/drawing/2014/main" id="{52B92FDD-8A93-4FFB-91AF-F3E526A18C9A}"/>
                                                            </a:ext>
                                                          </a:extLst>
                                                        </p:cNvPr>
                                                        <p:cNvGrpSpPr/>
                                                        <p:nvPr/>
                                                      </p:nvGrpSpPr>
                                                      <p:grpSpPr>
                                                        <a:xfrm>
                                                          <a:off x="761966" y="2054223"/>
                                                          <a:ext cx="2250905" cy="2904338"/>
                                                          <a:chOff x="1181066" y="1533523"/>
                                                          <a:chExt cx="2250905" cy="2904338"/>
                                                        </a:xfrm>
                                                      </p:grpSpPr>
                                                      <p:grpSp>
                                                        <p:nvGrpSpPr>
                                                          <p:cNvPr id="88" name="Group 87">
                                                            <a:extLst>
                                                              <a:ext uri="{FF2B5EF4-FFF2-40B4-BE49-F238E27FC236}">
                                                                <a16:creationId xmlns:a16="http://schemas.microsoft.com/office/drawing/2014/main" id="{C74EFCA3-9287-4544-9732-7FF78E19FCAB}"/>
                                                              </a:ext>
                                                            </a:extLst>
                                                          </p:cNvPr>
                                                          <p:cNvGrpSpPr/>
                                                          <p:nvPr/>
                                                        </p:nvGrpSpPr>
                                                        <p:grpSpPr>
                                                          <a:xfrm>
                                                            <a:off x="1181066" y="1533523"/>
                                                            <a:ext cx="2250905" cy="2904338"/>
                                                            <a:chOff x="2440449" y="1901823"/>
                                                            <a:chExt cx="2250905" cy="2904338"/>
                                                          </a:xfrm>
                                                        </p:grpSpPr>
                                                        <p:grpSp>
                                                          <p:nvGrpSpPr>
                                                            <p:cNvPr id="91" name="Group 90">
                                                              <a:extLst>
                                                                <a:ext uri="{FF2B5EF4-FFF2-40B4-BE49-F238E27FC236}">
                                                                  <a16:creationId xmlns:a16="http://schemas.microsoft.com/office/drawing/2014/main" id="{7D86C3B0-775A-453D-8172-BC69CE84A0A1}"/>
                                                                </a:ext>
                                                              </a:extLst>
                                                            </p:cNvPr>
                                                            <p:cNvGrpSpPr/>
                                                            <p:nvPr/>
                                                          </p:nvGrpSpPr>
                                                          <p:grpSpPr>
                                                            <a:xfrm>
                                                              <a:off x="2440449" y="1901823"/>
                                                              <a:ext cx="2250905" cy="2904338"/>
                                                              <a:chOff x="1960370" y="1898648"/>
                                                              <a:chExt cx="2250905" cy="2904338"/>
                                                            </a:xfrm>
                                                          </p:grpSpPr>
                                                          <p:grpSp>
                                                            <p:nvGrpSpPr>
                                                              <p:cNvPr id="94" name="Group 93">
                                                                <a:extLst>
                                                                  <a:ext uri="{FF2B5EF4-FFF2-40B4-BE49-F238E27FC236}">
                                                                    <a16:creationId xmlns:a16="http://schemas.microsoft.com/office/drawing/2014/main" id="{8634BB3F-D867-4ED8-B5E5-36C659766E94}"/>
                                                                  </a:ext>
                                                                </a:extLst>
                                                              </p:cNvPr>
                                                              <p:cNvGrpSpPr/>
                                                              <p:nvPr/>
                                                            </p:nvGrpSpPr>
                                                            <p:grpSpPr>
                                                              <a:xfrm>
                                                                <a:off x="1960370" y="1898648"/>
                                                                <a:ext cx="2250905" cy="2904338"/>
                                                                <a:chOff x="1960370" y="1898648"/>
                                                                <a:chExt cx="2250905" cy="2904338"/>
                                                              </a:xfrm>
                                                            </p:grpSpPr>
                                                            <p:grpSp>
                                                              <p:nvGrpSpPr>
                                                                <p:cNvPr id="96" name="Group 95">
                                                                  <a:extLst>
                                                                    <a:ext uri="{FF2B5EF4-FFF2-40B4-BE49-F238E27FC236}">
                                                                      <a16:creationId xmlns:a16="http://schemas.microsoft.com/office/drawing/2014/main" id="{C6E5918D-FBB6-45DE-8090-823E37920C93}"/>
                                                                    </a:ext>
                                                                  </a:extLst>
                                                                </p:cNvPr>
                                                                <p:cNvGrpSpPr/>
                                                                <p:nvPr/>
                                                              </p:nvGrpSpPr>
                                                              <p:grpSpPr>
                                                                <a:xfrm>
                                                                  <a:off x="1960370" y="1898648"/>
                                                                  <a:ext cx="2250905" cy="2904338"/>
                                                                  <a:chOff x="1960370" y="1898648"/>
                                                                  <a:chExt cx="2250905" cy="2904338"/>
                                                                </a:xfrm>
                                                              </p:grpSpPr>
                                                              <p:grpSp>
                                                                <p:nvGrpSpPr>
                                                                  <p:cNvPr id="98" name="Group 97">
                                                                    <a:extLst>
                                                                      <a:ext uri="{FF2B5EF4-FFF2-40B4-BE49-F238E27FC236}">
                                                                        <a16:creationId xmlns:a16="http://schemas.microsoft.com/office/drawing/2014/main" id="{CC3785ED-5F9A-45EF-A3A4-2E6721E96E0E}"/>
                                                                      </a:ext>
                                                                    </a:extLst>
                                                                  </p:cNvPr>
                                                                  <p:cNvGrpSpPr/>
                                                                  <p:nvPr/>
                                                                </p:nvGrpSpPr>
                                                                <p:grpSpPr>
                                                                  <a:xfrm>
                                                                    <a:off x="1960370" y="1898648"/>
                                                                    <a:ext cx="2250905" cy="2904338"/>
                                                                    <a:chOff x="1960370" y="1898648"/>
                                                                    <a:chExt cx="2250905" cy="2904338"/>
                                                                  </a:xfrm>
                                                                </p:grpSpPr>
                                                                <p:grpSp>
                                                                  <p:nvGrpSpPr>
                                                                    <p:cNvPr id="100" name="Group 99">
                                                                      <a:extLst>
                                                                        <a:ext uri="{FF2B5EF4-FFF2-40B4-BE49-F238E27FC236}">
                                                                          <a16:creationId xmlns:a16="http://schemas.microsoft.com/office/drawing/2014/main" id="{B81FADF5-BDBF-43B1-ABB2-FEB59D5BBBB0}"/>
                                                                        </a:ext>
                                                                      </a:extLst>
                                                                    </p:cNvPr>
                                                                    <p:cNvGrpSpPr/>
                                                                    <p:nvPr/>
                                                                  </p:nvGrpSpPr>
                                                                  <p:grpSpPr>
                                                                    <a:xfrm>
                                                                      <a:off x="1960370" y="1898648"/>
                                                                      <a:ext cx="2250905" cy="2904338"/>
                                                                      <a:chOff x="1960370" y="1898648"/>
                                                                      <a:chExt cx="2250905" cy="2904338"/>
                                                                    </a:xfrm>
                                                                  </p:grpSpPr>
                                                                  <p:grpSp>
                                                                    <p:nvGrpSpPr>
                                                                      <p:cNvPr id="103" name="Group 102">
                                                                        <a:extLst>
                                                                          <a:ext uri="{FF2B5EF4-FFF2-40B4-BE49-F238E27FC236}">
                                                                            <a16:creationId xmlns:a16="http://schemas.microsoft.com/office/drawing/2014/main" id="{B4E79298-C6BE-4D7E-AF32-B336838528F8}"/>
                                                                          </a:ext>
                                                                        </a:extLst>
                                                                      </p:cNvPr>
                                                                      <p:cNvGrpSpPr/>
                                                                      <p:nvPr/>
                                                                    </p:nvGrpSpPr>
                                                                    <p:grpSpPr>
                                                                      <a:xfrm>
                                                                        <a:off x="1960370" y="1898648"/>
                                                                        <a:ext cx="2250905" cy="2904338"/>
                                                                        <a:chOff x="1960370" y="1898648"/>
                                                                        <a:chExt cx="2250905" cy="2904338"/>
                                                                      </a:xfrm>
                                                                    </p:grpSpPr>
                                                                    <p:grpSp>
                                                                      <p:nvGrpSpPr>
                                                                        <p:cNvPr id="106" name="Group 105">
                                                                          <a:extLst>
                                                                            <a:ext uri="{FF2B5EF4-FFF2-40B4-BE49-F238E27FC236}">
                                                                              <a16:creationId xmlns:a16="http://schemas.microsoft.com/office/drawing/2014/main" id="{FA0F192D-F668-45FD-8B57-E3ED6E3E30BE}"/>
                                                                            </a:ext>
                                                                          </a:extLst>
                                                                        </p:cNvPr>
                                                                        <p:cNvGrpSpPr/>
                                                                        <p:nvPr/>
                                                                      </p:nvGrpSpPr>
                                                                      <p:grpSpPr>
                                                                        <a:xfrm>
                                                                          <a:off x="1960370" y="1898648"/>
                                                                          <a:ext cx="2250905" cy="2904338"/>
                                                                          <a:chOff x="1960370" y="1898648"/>
                                                                          <a:chExt cx="2250905" cy="2904338"/>
                                                                        </a:xfrm>
                                                                      </p:grpSpPr>
                                                                      <p:grpSp>
                                                                        <p:nvGrpSpPr>
                                                                          <p:cNvPr id="108" name="Group 107">
                                                                            <a:extLst>
                                                                              <a:ext uri="{FF2B5EF4-FFF2-40B4-BE49-F238E27FC236}">
                                                                                <a16:creationId xmlns:a16="http://schemas.microsoft.com/office/drawing/2014/main" id="{530B800A-4F07-4974-A34C-6ED3C2C57AE1}"/>
                                                                              </a:ext>
                                                                            </a:extLst>
                                                                          </p:cNvPr>
                                                                          <p:cNvGrpSpPr/>
                                                                          <p:nvPr/>
                                                                        </p:nvGrpSpPr>
                                                                        <p:grpSpPr>
                                                                          <a:xfrm>
                                                                            <a:off x="1960370" y="1898648"/>
                                                                            <a:ext cx="2250905" cy="2904338"/>
                                                                            <a:chOff x="1960370" y="1898648"/>
                                                                            <a:chExt cx="2250905" cy="2904338"/>
                                                                          </a:xfrm>
                                                                        </p:grpSpPr>
                                                                        <p:grpSp>
                                                                          <p:nvGrpSpPr>
                                                                            <p:cNvPr id="110" name="Group 109">
                                                                              <a:extLst>
                                                                                <a:ext uri="{FF2B5EF4-FFF2-40B4-BE49-F238E27FC236}">
                                                                                  <a16:creationId xmlns:a16="http://schemas.microsoft.com/office/drawing/2014/main" id="{D1FE0A4B-A9F9-432A-B744-C0CA51566B8E}"/>
                                                                                </a:ext>
                                                                              </a:extLst>
                                                                            </p:cNvPr>
                                                                            <p:cNvGrpSpPr/>
                                                                            <p:nvPr/>
                                                                          </p:nvGrpSpPr>
                                                                          <p:grpSpPr>
                                                                            <a:xfrm>
                                                                              <a:off x="1960370" y="1898648"/>
                                                                              <a:ext cx="2250905" cy="2904338"/>
                                                                              <a:chOff x="1960370" y="1898648"/>
                                                                              <a:chExt cx="2250905" cy="2904338"/>
                                                                            </a:xfrm>
                                                                          </p:grpSpPr>
                                                                          <p:grpSp>
                                                                            <p:nvGrpSpPr>
                                                                              <p:cNvPr id="112" name="Group 111">
                                                                                <a:extLst>
                                                                                  <a:ext uri="{FF2B5EF4-FFF2-40B4-BE49-F238E27FC236}">
                                                                                    <a16:creationId xmlns:a16="http://schemas.microsoft.com/office/drawing/2014/main" id="{222A2481-66A6-43BA-9ED7-9E4821B23908}"/>
                                                                                  </a:ext>
                                                                                </a:extLst>
                                                                              </p:cNvPr>
                                                                              <p:cNvGrpSpPr/>
                                                                              <p:nvPr/>
                                                                            </p:nvGrpSpPr>
                                                                            <p:grpSpPr>
                                                                              <a:xfrm>
                                                                                <a:off x="1960370" y="1898648"/>
                                                                                <a:ext cx="2250905" cy="2904338"/>
                                                                                <a:chOff x="1200114" y="1837628"/>
                                                                                <a:chExt cx="2250905" cy="2904338"/>
                                                                              </a:xfrm>
                                                                            </p:grpSpPr>
                                                                            <p:grpSp>
                                                                              <p:nvGrpSpPr>
                                                                                <p:cNvPr id="114" name="Group 113">
                                                                                  <a:extLst>
                                                                                    <a:ext uri="{FF2B5EF4-FFF2-40B4-BE49-F238E27FC236}">
                                                                                      <a16:creationId xmlns:a16="http://schemas.microsoft.com/office/drawing/2014/main" id="{60A4CC51-19CF-4C81-B7CA-9A9BDF040C87}"/>
                                                                                    </a:ext>
                                                                                  </a:extLst>
                                                                                </p:cNvPr>
                                                                                <p:cNvGrpSpPr/>
                                                                                <p:nvPr/>
                                                                              </p:nvGrpSpPr>
                                                                              <p:grpSpPr>
                                                                                <a:xfrm>
                                                                                  <a:off x="1200114" y="1837628"/>
                                                                                  <a:ext cx="2250905" cy="2896537"/>
                                                                                  <a:chOff x="2501246" y="1921817"/>
                                                                                  <a:chExt cx="2250905" cy="2896537"/>
                                                                                </a:xfrm>
                                                                              </p:grpSpPr>
                                                                              <p:grpSp>
                                                                                <p:nvGrpSpPr>
                                                                                  <p:cNvPr id="116" name="Group 115">
                                                                                    <a:extLst>
                                                                                      <a:ext uri="{FF2B5EF4-FFF2-40B4-BE49-F238E27FC236}">
                                                                                        <a16:creationId xmlns:a16="http://schemas.microsoft.com/office/drawing/2014/main" id="{B00E20C8-EB6E-46D2-8396-1E28D13A47A3}"/>
                                                                                      </a:ext>
                                                                                    </a:extLst>
                                                                                  </p:cNvPr>
                                                                                  <p:cNvGrpSpPr/>
                                                                                  <p:nvPr/>
                                                                                </p:nvGrpSpPr>
                                                                                <p:grpSpPr>
                                                                                  <a:xfrm>
                                                                                    <a:off x="2501246" y="1921817"/>
                                                                                    <a:ext cx="2250905" cy="2896537"/>
                                                                                    <a:chOff x="5379700" y="2167828"/>
                                                                                    <a:chExt cx="2250905" cy="2896537"/>
                                                                                  </a:xfrm>
                                                                                </p:grpSpPr>
                                                                                <p:grpSp>
                                                                                  <p:nvGrpSpPr>
                                                                                    <p:cNvPr id="120" name="Group 119">
                                                                                      <a:extLst>
                                                                                        <a:ext uri="{FF2B5EF4-FFF2-40B4-BE49-F238E27FC236}">
                                                                                          <a16:creationId xmlns:a16="http://schemas.microsoft.com/office/drawing/2014/main" id="{096DE271-0B66-4D3F-9249-B989020B9D75}"/>
                                                                                        </a:ext>
                                                                                      </a:extLst>
                                                                                    </p:cNvPr>
                                                                                    <p:cNvGrpSpPr/>
                                                                                    <p:nvPr/>
                                                                                  </p:nvGrpSpPr>
                                                                                  <p:grpSpPr>
                                                                                    <a:xfrm>
                                                                                      <a:off x="5379700" y="2167828"/>
                                                                                      <a:ext cx="2250905" cy="2896537"/>
                                                                                      <a:chOff x="5379700" y="2167828"/>
                                                                                      <a:chExt cx="2250905" cy="2896537"/>
                                                                                    </a:xfrm>
                                                                                  </p:grpSpPr>
                                                                                  <p:grpSp>
                                                                                    <p:nvGrpSpPr>
                                                                                      <p:cNvPr id="122" name="Group 121">
                                                                                        <a:extLst>
                                                                                          <a:ext uri="{FF2B5EF4-FFF2-40B4-BE49-F238E27FC236}">
                                                                                            <a16:creationId xmlns:a16="http://schemas.microsoft.com/office/drawing/2014/main" id="{A17150F8-FD5D-491C-9D33-70F4EB0BCE30}"/>
                                                                                          </a:ext>
                                                                                        </a:extLst>
                                                                                      </p:cNvPr>
                                                                                      <p:cNvGrpSpPr/>
                                                                                      <p:nvPr/>
                                                                                    </p:nvGrpSpPr>
                                                                                    <p:grpSpPr>
                                                                                      <a:xfrm>
                                                                                        <a:off x="5379700" y="2167828"/>
                                                                                        <a:ext cx="2250905" cy="2896537"/>
                                                                                        <a:chOff x="5379700" y="2167828"/>
                                                                                        <a:chExt cx="2250905" cy="2896537"/>
                                                                                      </a:xfrm>
                                                                                    </p:grpSpPr>
                                                                                    <p:grpSp>
                                                                                      <p:nvGrpSpPr>
                                                                                        <p:cNvPr id="126" name="Group 125">
                                                                                          <a:extLst>
                                                                                            <a:ext uri="{FF2B5EF4-FFF2-40B4-BE49-F238E27FC236}">
                                                                                              <a16:creationId xmlns:a16="http://schemas.microsoft.com/office/drawing/2014/main" id="{B1D60E42-C2E8-4EA6-A332-DC4959616A04}"/>
                                                                                            </a:ext>
                                                                                          </a:extLst>
                                                                                        </p:cNvPr>
                                                                                        <p:cNvGrpSpPr/>
                                                                                        <p:nvPr/>
                                                                                      </p:nvGrpSpPr>
                                                                                      <p:grpSpPr>
                                                                                        <a:xfrm>
                                                                                          <a:off x="5379700" y="2167828"/>
                                                                                          <a:ext cx="2250905" cy="2896537"/>
                                                                                          <a:chOff x="5361262" y="2167828"/>
                                                                                          <a:chExt cx="2250905" cy="2896537"/>
                                                                                        </a:xfrm>
                                                                                      </p:grpSpPr>
                                                                                      <p:grpSp>
                                                                                        <p:nvGrpSpPr>
                                                                                          <p:cNvPr id="128" name="Group 127">
                                                                                            <a:extLst>
                                                                                              <a:ext uri="{FF2B5EF4-FFF2-40B4-BE49-F238E27FC236}">
                                                                                                <a16:creationId xmlns:a16="http://schemas.microsoft.com/office/drawing/2014/main" id="{03CC0E32-5598-46B3-A7A0-A2205393C96F}"/>
                                                                                              </a:ext>
                                                                                            </a:extLst>
                                                                                          </p:cNvPr>
                                                                                          <p:cNvGrpSpPr/>
                                                                                          <p:nvPr/>
                                                                                        </p:nvGrpSpPr>
                                                                                        <p:grpSpPr>
                                                                                          <a:xfrm>
                                                                                            <a:off x="5361262" y="2167828"/>
                                                                                            <a:ext cx="2250905" cy="2896537"/>
                                                                                            <a:chOff x="5379700" y="2167828"/>
                                                                                            <a:chExt cx="2250905" cy="2896537"/>
                                                                                          </a:xfrm>
                                                                                        </p:grpSpPr>
                                                                                        <p:grpSp>
                                                                                          <p:nvGrpSpPr>
                                                                                            <p:cNvPr id="132" name="Group 131">
                                                                                              <a:extLst>
                                                                                                <a:ext uri="{FF2B5EF4-FFF2-40B4-BE49-F238E27FC236}">
                                                                                                  <a16:creationId xmlns:a16="http://schemas.microsoft.com/office/drawing/2014/main" id="{A1F54C81-3EF5-4B8D-BA16-D22A265872BC}"/>
                                                                                                </a:ext>
                                                                                              </a:extLst>
                                                                                            </p:cNvPr>
                                                                                            <p:cNvGrpSpPr/>
                                                                                            <p:nvPr/>
                                                                                          </p:nvGrpSpPr>
                                                                                          <p:grpSpPr>
                                                                                            <a:xfrm>
                                                                                              <a:off x="5379700" y="2167828"/>
                                                                                              <a:ext cx="2250905" cy="2896537"/>
                                                                                              <a:chOff x="5379700" y="2167828"/>
                                                                                              <a:chExt cx="2250905" cy="2896537"/>
                                                                                            </a:xfrm>
                                                                                          </p:grpSpPr>
                                                                                          <p:grpSp>
                                                                                            <p:nvGrpSpPr>
                                                                                              <p:cNvPr id="138" name="Group 137">
                                                                                                <a:extLst>
                                                                                                  <a:ext uri="{FF2B5EF4-FFF2-40B4-BE49-F238E27FC236}">
                                                                                                    <a16:creationId xmlns:a16="http://schemas.microsoft.com/office/drawing/2014/main" id="{3D38F90B-0806-4ACB-8C5A-ACAF64250247}"/>
                                                                                                  </a:ext>
                                                                                                </a:extLst>
                                                                                              </p:cNvPr>
                                                                                              <p:cNvGrpSpPr/>
                                                                                              <p:nvPr/>
                                                                                            </p:nvGrpSpPr>
                                                                                            <p:grpSpPr>
                                                                                              <a:xfrm>
                                                                                                <a:off x="5379700" y="2167828"/>
                                                                                                <a:ext cx="2250905" cy="2896537"/>
                                                                                                <a:chOff x="2501246" y="2165134"/>
                                                                                                <a:chExt cx="2250905" cy="2896537"/>
                                                                                              </a:xfrm>
                                                                                            </p:grpSpPr>
                                                                                            <p:grpSp>
                                                                                              <p:nvGrpSpPr>
                                                                                                <p:cNvPr id="141" name="Group 140">
                                                                                                  <a:extLst>
                                                                                                    <a:ext uri="{FF2B5EF4-FFF2-40B4-BE49-F238E27FC236}">
                                                                                                      <a16:creationId xmlns:a16="http://schemas.microsoft.com/office/drawing/2014/main" id="{43C83067-FE6D-45F5-B251-435D68A76F3C}"/>
                                                                                                    </a:ext>
                                                                                                  </a:extLst>
                                                                                                </p:cNvPr>
                                                                                                <p:cNvGrpSpPr/>
                                                                                                <p:nvPr/>
                                                                                              </p:nvGrpSpPr>
                                                                                              <p:grpSpPr>
                                                                                                <a:xfrm>
                                                                                                  <a:off x="2501246" y="2165134"/>
                                                                                                  <a:ext cx="2250905" cy="2896537"/>
                                                                                                  <a:chOff x="5345574" y="2165134"/>
                                                                                                  <a:chExt cx="2250905" cy="2896537"/>
                                                                                                </a:xfrm>
                                                                                              </p:grpSpPr>
                                                                                              <p:grpSp>
                                                                                                <p:nvGrpSpPr>
                                                                                                  <p:cNvPr id="144" name="Group 143">
                                                                                                    <a:extLst>
                                                                                                      <a:ext uri="{FF2B5EF4-FFF2-40B4-BE49-F238E27FC236}">
                                                                                                        <a16:creationId xmlns:a16="http://schemas.microsoft.com/office/drawing/2014/main" id="{8A800309-FE15-4A6F-99BB-40B5D2E9A986}"/>
                                                                                                      </a:ext>
                                                                                                    </a:extLst>
                                                                                                  </p:cNvPr>
                                                                                                  <p:cNvGrpSpPr/>
                                                                                                  <p:nvPr/>
                                                                                                </p:nvGrpSpPr>
                                                                                                <p:grpSpPr>
                                                                                                  <a:xfrm>
                                                                                                    <a:off x="5345574" y="2165134"/>
                                                                                                    <a:ext cx="2250905" cy="2896537"/>
                                                                                                    <a:chOff x="5398750" y="2158251"/>
                                                                                                    <a:chExt cx="2250905" cy="2896537"/>
                                                                                                  </a:xfrm>
                                                                                                </p:grpSpPr>
                                                                                                <p:grpSp>
                                                                                                  <p:nvGrpSpPr>
                                                                                                    <p:cNvPr id="153" name="Group 152">
                                                                                                      <a:extLst>
                                                                                                        <a:ext uri="{FF2B5EF4-FFF2-40B4-BE49-F238E27FC236}">
                                                                                                          <a16:creationId xmlns:a16="http://schemas.microsoft.com/office/drawing/2014/main" id="{9AD65EEF-A98F-4697-A75F-33BA70CCED8D}"/>
                                                                                                        </a:ext>
                                                                                                      </a:extLst>
                                                                                                    </p:cNvPr>
                                                                                                    <p:cNvGrpSpPr/>
                                                                                                    <p:nvPr/>
                                                                                                  </p:nvGrpSpPr>
                                                                                                  <p:grpSpPr>
                                                                                                    <a:xfrm>
                                                                                                      <a:off x="5398750" y="2158251"/>
                                                                                                      <a:ext cx="2250905" cy="2896537"/>
                                                                                                      <a:chOff x="2508225" y="2158251"/>
                                                                                                      <a:chExt cx="2250905" cy="2896537"/>
                                                                                                    </a:xfrm>
                                                                                                  </p:grpSpPr>
                                                                                                  <p:grpSp>
                                                                                                    <p:nvGrpSpPr>
                                                                                                      <p:cNvPr id="156" name="Group 155">
                                                                                                        <a:extLst>
                                                                                                          <a:ext uri="{FF2B5EF4-FFF2-40B4-BE49-F238E27FC236}">
                                                                                                            <a16:creationId xmlns:a16="http://schemas.microsoft.com/office/drawing/2014/main" id="{E3353695-C083-4C3B-B9C0-C93630E57401}"/>
                                                                                                          </a:ext>
                                                                                                        </a:extLst>
                                                                                                      </p:cNvPr>
                                                                                                      <p:cNvGrpSpPr/>
                                                                                                      <p:nvPr/>
                                                                                                    </p:nvGrpSpPr>
                                                                                                    <p:grpSpPr>
                                                                                                      <a:xfrm>
                                                                                                        <a:off x="2508225" y="2158251"/>
                                                                                                        <a:ext cx="2250905" cy="2896537"/>
                                                                                                        <a:chOff x="5264125" y="2158251"/>
                                                                                                        <a:chExt cx="2250905" cy="2896537"/>
                                                                                                      </a:xfrm>
                                                                                                    </p:grpSpPr>
                                                                                                    <p:sp>
                                                                                                      <p:nvSpPr>
                                                                                                        <p:cNvPr id="158" name="Freeform 284">
                                                                                                          <a:extLst>
                                                                                                            <a:ext uri="{FF2B5EF4-FFF2-40B4-BE49-F238E27FC236}">
                                                                                                              <a16:creationId xmlns:a16="http://schemas.microsoft.com/office/drawing/2014/main" id="{C28E4DC0-46A5-4E4B-BDEB-7C754C61D799}"/>
                                                                                                            </a:ext>
                                                                                                          </a:extLst>
                                                                                                        </p:cNvPr>
                                                                                                        <p:cNvSpPr/>
                                                                                                        <p:nvPr/>
                                                                                                      </p:nvSpPr>
                                                                                                      <p:spPr>
                                                                                                        <a:xfrm>
                                                                                                          <a:off x="5384993" y="2250060"/>
                                                                                                          <a:ext cx="1980814" cy="2804728"/>
                                                                                                        </a:xfrm>
                                                                                                        <a:custGeom>
                                                                                                          <a:avLst/>
                                                                                                          <a:gdLst>
                                                                                                            <a:gd name="connsiteX0" fmla="*/ 194818 w 1980814"/>
                                                                                                            <a:gd name="connsiteY0" fmla="*/ 588390 h 2804728"/>
                                                                                                            <a:gd name="connsiteX1" fmla="*/ 93218 w 1980814"/>
                                                                                                            <a:gd name="connsiteY1" fmla="*/ 1070990 h 2804728"/>
                                                                                                            <a:gd name="connsiteX2" fmla="*/ 29718 w 1980814"/>
                                                                                                            <a:gd name="connsiteY2" fmla="*/ 1426590 h 2804728"/>
                                                                                                            <a:gd name="connsiteX3" fmla="*/ 10668 w 1980814"/>
                                                                                                            <a:gd name="connsiteY3" fmla="*/ 1959990 h 2804728"/>
                                                                                                            <a:gd name="connsiteX4" fmla="*/ 194818 w 1980814"/>
                                                                                                            <a:gd name="connsiteY4" fmla="*/ 2398140 h 2804728"/>
                                                                                                            <a:gd name="connsiteX5" fmla="*/ 442468 w 1980814"/>
                                                                                                            <a:gd name="connsiteY5" fmla="*/ 2702940 h 2804728"/>
                                                                                                            <a:gd name="connsiteX6" fmla="*/ 823468 w 1980814"/>
                                                                                                            <a:gd name="connsiteY6" fmla="*/ 2804540 h 2804728"/>
                                                                                                            <a:gd name="connsiteX7" fmla="*/ 1242568 w 1980814"/>
                                                                                                            <a:gd name="connsiteY7" fmla="*/ 2683890 h 2804728"/>
                                                                                                            <a:gd name="connsiteX8" fmla="*/ 1629918 w 1980814"/>
                                                                                                            <a:gd name="connsiteY8" fmla="*/ 2398140 h 2804728"/>
                                                                                                            <a:gd name="connsiteX9" fmla="*/ 1820418 w 1980814"/>
                                                                                                            <a:gd name="connsiteY9" fmla="*/ 2061590 h 2804728"/>
                                                                                                            <a:gd name="connsiteX10" fmla="*/ 1909318 w 1980814"/>
                                                                                                            <a:gd name="connsiteY10" fmla="*/ 1712340 h 2804728"/>
                                                                                                            <a:gd name="connsiteX11" fmla="*/ 1915668 w 1980814"/>
                                                                                                            <a:gd name="connsiteY11" fmla="*/ 1178940 h 2804728"/>
                                                                                                            <a:gd name="connsiteX12" fmla="*/ 1979168 w 1980814"/>
                                                                                                            <a:gd name="connsiteY12" fmla="*/ 753490 h 2804728"/>
                                                                                                            <a:gd name="connsiteX13" fmla="*/ 1839468 w 1980814"/>
                                                                                                            <a:gd name="connsiteY13" fmla="*/ 201040 h 2804728"/>
                                                                                                            <a:gd name="connsiteX14" fmla="*/ 1071118 w 1980814"/>
                                                                                                            <a:gd name="connsiteY14" fmla="*/ 10540 h 2804728"/>
                                                                                                            <a:gd name="connsiteX15" fmla="*/ 556768 w 1980814"/>
                                                                                                            <a:gd name="connsiteY15" fmla="*/ 54990 h 2804728"/>
                                                                                                            <a:gd name="connsiteX16" fmla="*/ 251968 w 1980814"/>
                                                                                                            <a:gd name="connsiteY16" fmla="*/ 308990 h 2804728"/>
                                                                                                            <a:gd name="connsiteX17" fmla="*/ 194818 w 1980814"/>
                                                                                                            <a:gd name="connsiteY17" fmla="*/ 588390 h 2804728"/>
                                                                                                          </a:gdLst>
                                                                                                          <a:ahLst/>
                                                                                                          <a:cxnLst>
                                                                                                            <a:cxn ang="0">
                                                                                                              <a:pos x="connsiteX0" y="connsiteY0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" y="connsiteY1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2" y="connsiteY2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3" y="connsiteY3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4" y="connsiteY4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5" y="connsiteY5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6" y="connsiteY6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7" y="connsiteY7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8" y="connsiteY8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9" y="connsiteY9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0" y="connsiteY10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1" y="connsiteY11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2" y="connsiteY12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3" y="connsiteY13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4" y="connsiteY14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5" y="connsiteY15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6" y="connsiteY16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7" y="connsiteY17"/>
                                                                                                            </a:cxn>
                                                                                                          </a:cxnLst>
                                                                                                          <a:rect l="l" t="t" r="r" b="b"/>
                                                                                                          <a:pathLst>
                                                                                                            <a:path w="1980814" h="2804728">
                                                                                                              <a:moveTo>
                                                                                                                <a:pt x="194818" y="588390"/>
                                                                                                              </a:moveTo>
                                                                                                              <a:cubicBezTo>
                                                                                                                <a:pt x="168360" y="715390"/>
                                                                                                                <a:pt x="120735" y="931290"/>
                                                                                                                <a:pt x="93218" y="1070990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65701" y="1210690"/>
                                                                                                                <a:pt x="43476" y="1278423"/>
                                                                                                                <a:pt x="29718" y="1426590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5960" y="1574757"/>
                                                                                                                <a:pt x="-16849" y="1798065"/>
                                                                                                                <a:pt x="10668" y="1959990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38185" y="2121915"/>
                                                                                                                <a:pt x="122851" y="2274315"/>
                                                                                                                <a:pt x="194818" y="2398140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266785" y="2521965"/>
                                                                                                                <a:pt x="337693" y="2635207"/>
                                                                                                                <a:pt x="442468" y="2702940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547243" y="2770673"/>
                                                                                                                <a:pt x="690118" y="2807715"/>
                                                                                                                <a:pt x="823468" y="2804540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956818" y="2801365"/>
                                                                                                                <a:pt x="1108160" y="2751623"/>
                                                                                                                <a:pt x="1242568" y="2683890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376976" y="2616157"/>
                                                                                                                <a:pt x="1533610" y="2501857"/>
                                                                                                                <a:pt x="1629918" y="2398140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726226" y="2294423"/>
                                                                                                                <a:pt x="1773851" y="2175890"/>
                                                                                                                <a:pt x="1820418" y="2061590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866985" y="1947290"/>
                                                                                                                <a:pt x="1893443" y="1859448"/>
                                                                                                                <a:pt x="1909318" y="1712340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925193" y="1565232"/>
                                                                                                                <a:pt x="1904026" y="1338748"/>
                                                                                                                <a:pt x="1915668" y="1178940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927310" y="1019132"/>
                                                                                                                <a:pt x="1991868" y="916473"/>
                                                                                                                <a:pt x="1979168" y="753490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966468" y="590507"/>
                                                                                                                <a:pt x="1990810" y="324865"/>
                                                                                                                <a:pt x="1839468" y="201040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688126" y="77215"/>
                                                                                                                <a:pt x="1284901" y="34882"/>
                                                                                                                <a:pt x="1071118" y="10540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857335" y="-13802"/>
                                                                                                                <a:pt x="693293" y="5248"/>
                                                                                                                <a:pt x="556768" y="54990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420243" y="104732"/>
                                                                                                                <a:pt x="311235" y="219032"/>
                                                                                                                <a:pt x="251968" y="308990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92701" y="398948"/>
                                                                                                                <a:pt x="221276" y="461390"/>
                                                                                                                <a:pt x="194818" y="588390"/>
                                                                                                              </a:cubicBezTo>
                                                                                                              <a:close/>
                                                                                                            </a:path>
                                                                                                          </a:pathLst>
                                                                                                        </a:custGeom>
                                                                                                        <a:solidFill>
                                                                                                          <a:schemeClr val="accent2">
                                                                                                            <a:lumMod val="40000"/>
                                                                                                            <a:lumOff val="60000"/>
                                                                                                          </a:schemeClr>
                                                                                                        </a:solidFill>
                                                                                                        <a:ln>
                                                                                                          <a:noFill/>
                                                                                                        </a:ln>
                                                                                                      </p:spPr>
                                                                                                      <p:style>
                                                                                                        <a:lnRef idx="2">
                                                                                                          <a:schemeClr val="accent1">
                                                                                                            <a:shade val="50000"/>
                                                                                                          </a:schemeClr>
                                                                                                        </a:lnRef>
                                                                                                        <a:fillRef idx="1">
                                                                                                          <a:schemeClr val="accent1"/>
                                                                                                        </a:fillRef>
                                                                                                        <a:effectRef idx="0">
                                                                                                          <a:schemeClr val="accent1"/>
                                                                                                        </a:effectRef>
                                                                                                        <a:fontRef idx="minor">
                                                                                                          <a:schemeClr val="lt1"/>
                                                                                                        </a:fontRef>
                                                                                                      </p:style>
                                                                                                      <p:txBody>
                                                                                                        <a:bodyPr rtlCol="0" anchor="ctr"/>
                                                                                                        <a:lstStyle/>
                                                                                                        <a:p>
                                                                                                          <a:pPr algn="ctr"/>
                                                                                                          <a:endParaRPr lang="en-AU"/>
                                                                                                        </a:p>
                                                                                                      </p:txBody>
                                                                                                    </p:sp>
                                                                                                    <p:sp>
                                                                                                      <p:nvSpPr>
                                                                                                        <p:cNvPr id="159" name="Freeform 285">
                                                                                                          <a:extLst>
                                                                                                            <a:ext uri="{FF2B5EF4-FFF2-40B4-BE49-F238E27FC236}">
                                                                                                              <a16:creationId xmlns:a16="http://schemas.microsoft.com/office/drawing/2014/main" id="{2149B959-F23B-4C65-8273-E8E8F6DC2BCF}"/>
                                                                                                            </a:ext>
                                                                                                          </a:extLst>
                                                                                                        </p:cNvPr>
                                                                                                        <p:cNvSpPr/>
                                                                                                        <p:nvPr/>
                                                                                                      </p:nvSpPr>
                                                                                                      <p:spPr>
                                                                                                        <a:xfrm>
                                                                                                          <a:off x="5264125" y="3172614"/>
                                                                                                          <a:ext cx="307028" cy="785369"/>
                                                                                                        </a:xfrm>
                                                                                                        <a:custGeom>
                                                                                                          <a:avLst/>
                                                                                                          <a:gdLst>
                                                                                                            <a:gd name="connsiteX0" fmla="*/ 279425 w 307028"/>
                                                                                                            <a:gd name="connsiteY0" fmla="*/ 129386 h 785369"/>
                                                                                                            <a:gd name="connsiteX1" fmla="*/ 177825 w 307028"/>
                                                                                                            <a:gd name="connsiteY1" fmla="*/ 8736 h 785369"/>
                                                                                                            <a:gd name="connsiteX2" fmla="*/ 76225 w 307028"/>
                                                                                                            <a:gd name="connsiteY2" fmla="*/ 34136 h 785369"/>
                                                                                                            <a:gd name="connsiteX3" fmla="*/ 88925 w 307028"/>
                                                                                                            <a:gd name="connsiteY3" fmla="*/ 230986 h 785369"/>
                                                                                                            <a:gd name="connsiteX4" fmla="*/ 6375 w 307028"/>
                                                                                                            <a:gd name="connsiteY4" fmla="*/ 478636 h 785369"/>
                                                                                                            <a:gd name="connsiteX5" fmla="*/ 12725 w 307028"/>
                                                                                                            <a:gd name="connsiteY5" fmla="*/ 637386 h 785369"/>
                                                                                                            <a:gd name="connsiteX6" fmla="*/ 69875 w 307028"/>
                                                                                                            <a:gd name="connsiteY6" fmla="*/ 770736 h 785369"/>
                                                                                                            <a:gd name="connsiteX7" fmla="*/ 184175 w 307028"/>
                                                                                                            <a:gd name="connsiteY7" fmla="*/ 738986 h 785369"/>
                                                                                                            <a:gd name="connsiteX8" fmla="*/ 298475 w 307028"/>
                                                                                                            <a:gd name="connsiteY8" fmla="*/ 389736 h 785369"/>
                                                                                                            <a:gd name="connsiteX9" fmla="*/ 279425 w 307028"/>
                                                                                                            <a:gd name="connsiteY9" fmla="*/ 129386 h 785369"/>
                                                                                                          </a:gdLst>
                                                                                                          <a:ahLst/>
                                                                                                          <a:cxnLst>
                                                                                                            <a:cxn ang="0">
                                                                                                              <a:pos x="connsiteX0" y="connsiteY0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" y="connsiteY1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2" y="connsiteY2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3" y="connsiteY3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4" y="connsiteY4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5" y="connsiteY5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6" y="connsiteY6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7" y="connsiteY7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8" y="connsiteY8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9" y="connsiteY9"/>
                                                                                                            </a:cxn>
                                                                                                          </a:cxnLst>
                                                                                                          <a:rect l="l" t="t" r="r" b="b"/>
                                                                                                          <a:pathLst>
                                                                                                            <a:path w="307028" h="785369">
                                                                                                              <a:moveTo>
                                                                                                                <a:pt x="279425" y="129386"/>
                                                                                                              </a:moveTo>
                                                                                                              <a:cubicBezTo>
                                                                                                                <a:pt x="259317" y="65886"/>
                                                                                                                <a:pt x="211692" y="24611"/>
                                                                                                                <a:pt x="177825" y="8736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43958" y="-7139"/>
                                                                                                                <a:pt x="91042" y="-2906"/>
                                                                                                                <a:pt x="76225" y="34136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61408" y="71178"/>
                                                                                                                <a:pt x="100567" y="156903"/>
                                                                                                                <a:pt x="88925" y="230986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77283" y="305069"/>
                                                                                                                <a:pt x="19075" y="410903"/>
                                                                                                                <a:pt x="6375" y="478636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-6325" y="546369"/>
                                                                                                                <a:pt x="2142" y="588703"/>
                                                                                                                <a:pt x="12725" y="637386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23308" y="686069"/>
                                                                                                                <a:pt x="41300" y="753803"/>
                                                                                                                <a:pt x="69875" y="770736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98450" y="787669"/>
                                                                                                                <a:pt x="146075" y="802486"/>
                                                                                                                <a:pt x="184175" y="738986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222275" y="675486"/>
                                                                                                                <a:pt x="278367" y="486044"/>
                                                                                                                <a:pt x="298475" y="389736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318583" y="293428"/>
                                                                                                                <a:pt x="299533" y="192886"/>
                                                                                                                <a:pt x="279425" y="129386"/>
                                                                                                              </a:cubicBezTo>
                                                                                                              <a:close/>
                                                                                                            </a:path>
                                                                                                          </a:pathLst>
                                                                                                        </a:custGeom>
                                                                                                        <a:solidFill>
                                                                                                          <a:schemeClr val="accent2">
                                                                                                            <a:lumMod val="40000"/>
                                                                                                            <a:lumOff val="60000"/>
                                                                                                          </a:schemeClr>
                                                                                                        </a:solidFill>
                                                                                                        <a:ln>
                                                                                                          <a:noFill/>
                                                                                                        </a:ln>
                                                                                                      </p:spPr>
                                                                                                      <p:style>
                                                                                                        <a:lnRef idx="2">
                                                                                                          <a:schemeClr val="accent1">
                                                                                                            <a:shade val="50000"/>
                                                                                                          </a:schemeClr>
                                                                                                        </a:lnRef>
                                                                                                        <a:fillRef idx="1">
                                                                                                          <a:schemeClr val="accent1"/>
                                                                                                        </a:fillRef>
                                                                                                        <a:effectRef idx="0">
                                                                                                          <a:schemeClr val="accent1"/>
                                                                                                        </a:effectRef>
                                                                                                        <a:fontRef idx="minor">
                                                                                                          <a:schemeClr val="lt1"/>
                                                                                                        </a:fontRef>
                                                                                                      </p:style>
                                                                                                      <p:txBody>
                                                                                                        <a:bodyPr rtlCol="0" anchor="ctr"/>
                                                                                                        <a:lstStyle/>
                                                                                                        <a:p>
                                                                                                          <a:pPr algn="ctr"/>
                                                                                                          <a:endParaRPr lang="en-AU"/>
                                                                                                        </a:p>
                                                                                                      </p:txBody>
                                                                                                    </p:sp>
                                                                                                    <p:sp>
                                                                                                      <p:nvSpPr>
                                                                                                        <p:cNvPr id="160" name="Freeform 286">
                                                                                                          <a:extLst>
                                                                                                            <a:ext uri="{FF2B5EF4-FFF2-40B4-BE49-F238E27FC236}">
                                                                                                              <a16:creationId xmlns:a16="http://schemas.microsoft.com/office/drawing/2014/main" id="{6EBE1678-F395-4446-AA20-E41F385F0467}"/>
                                                                                                            </a:ext>
                                                                                                          </a:extLst>
                                                                                                        </p:cNvPr>
                                                                                                        <p:cNvSpPr/>
                                                                                                        <p:nvPr/>
                                                                                                      </p:nvSpPr>
                                                                                                      <p:spPr>
                                                                                                        <a:xfrm>
                                                                                                          <a:off x="7130633" y="3434282"/>
                                                                                                          <a:ext cx="384397" cy="788594"/>
                                                                                                        </a:xfrm>
                                                                                                        <a:custGeom>
                                                                                                          <a:avLst/>
                                                                                                          <a:gdLst>
                                                                                                            <a:gd name="connsiteX0" fmla="*/ 89317 w 384397"/>
                                                                                                            <a:gd name="connsiteY0" fmla="*/ 172518 h 788594"/>
                                                                                                            <a:gd name="connsiteX1" fmla="*/ 279817 w 384397"/>
                                                                                                            <a:gd name="connsiteY1" fmla="*/ 13768 h 788594"/>
                                                                                                            <a:gd name="connsiteX2" fmla="*/ 375067 w 384397"/>
                                                                                                            <a:gd name="connsiteY2" fmla="*/ 39168 h 788594"/>
                                                                                                            <a:gd name="connsiteX3" fmla="*/ 375067 w 384397"/>
                                                                                                            <a:gd name="connsiteY3" fmla="*/ 286818 h 788594"/>
                                                                                                            <a:gd name="connsiteX4" fmla="*/ 324267 w 384397"/>
                                                                                                            <a:gd name="connsiteY4" fmla="*/ 528118 h 788594"/>
                                                                                                            <a:gd name="connsiteX5" fmla="*/ 292517 w 384397"/>
                                                                                                            <a:gd name="connsiteY5" fmla="*/ 661468 h 788594"/>
                                                                                                            <a:gd name="connsiteX6" fmla="*/ 197267 w 384397"/>
                                                                                                            <a:gd name="connsiteY6" fmla="*/ 788468 h 788594"/>
                                                                                                            <a:gd name="connsiteX7" fmla="*/ 57567 w 384397"/>
                                                                                                            <a:gd name="connsiteY7" fmla="*/ 680518 h 788594"/>
                                                                                                            <a:gd name="connsiteX8" fmla="*/ 417 w 384397"/>
                                                                                                            <a:gd name="connsiteY8" fmla="*/ 464618 h 788594"/>
                                                                                                            <a:gd name="connsiteX9" fmla="*/ 89317 w 384397"/>
                                                                                                            <a:gd name="connsiteY9" fmla="*/ 172518 h 788594"/>
                                                                                                          </a:gdLst>
                                                                                                          <a:ahLst/>
                                                                                                          <a:cxnLst>
                                                                                                            <a:cxn ang="0">
                                                                                                              <a:pos x="connsiteX0" y="connsiteY0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" y="connsiteY1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2" y="connsiteY2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3" y="connsiteY3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4" y="connsiteY4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5" y="connsiteY5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6" y="connsiteY6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7" y="connsiteY7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8" y="connsiteY8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9" y="connsiteY9"/>
                                                                                                            </a:cxn>
                                                                                                          </a:cxnLst>
                                                                                                          <a:rect l="l" t="t" r="r" b="b"/>
                                                                                                          <a:pathLst>
                                                                                                            <a:path w="384397" h="788594">
                                                                                                              <a:moveTo>
                                                                                                                <a:pt x="89317" y="172518"/>
                                                                                                              </a:moveTo>
                                                                                                              <a:cubicBezTo>
                                                                                                                <a:pt x="135884" y="97376"/>
                                                                                                                <a:pt x="232192" y="35993"/>
                                                                                                                <a:pt x="279817" y="13768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327442" y="-8457"/>
                                                                                                                <a:pt x="359192" y="-6340"/>
                                                                                                                <a:pt x="375067" y="39168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390942" y="84676"/>
                                                                                                                <a:pt x="383534" y="205326"/>
                                                                                                                <a:pt x="375067" y="286818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366600" y="368310"/>
                                                                                                                <a:pt x="338025" y="465676"/>
                                                                                                                <a:pt x="324267" y="528118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310509" y="590560"/>
                                                                                                                <a:pt x="313684" y="618076"/>
                                                                                                                <a:pt x="292517" y="661468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271350" y="704860"/>
                                                                                                                <a:pt x="236425" y="785293"/>
                                                                                                                <a:pt x="197267" y="788468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58109" y="791643"/>
                                                                                                                <a:pt x="90375" y="734493"/>
                                                                                                                <a:pt x="57567" y="680518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24759" y="626543"/>
                                                                                                                <a:pt x="-3816" y="546110"/>
                                                                                                                <a:pt x="417" y="464618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4650" y="383126"/>
                                                                                                                <a:pt x="42750" y="247660"/>
                                                                                                                <a:pt x="89317" y="172518"/>
                                                                                                              </a:cubicBezTo>
                                                                                                              <a:close/>
                                                                                                            </a:path>
                                                                                                          </a:pathLst>
                                                                                                        </a:custGeom>
                                                                                                        <a:solidFill>
                                                                                                          <a:schemeClr val="accent2">
                                                                                                            <a:lumMod val="40000"/>
                                                                                                            <a:lumOff val="60000"/>
                                                                                                          </a:schemeClr>
                                                                                                        </a:solidFill>
                                                                                                        <a:ln>
                                                                                                          <a:noFill/>
                                                                                                        </a:ln>
                                                                                                      </p:spPr>
                                                                                                      <p:style>
                                                                                                        <a:lnRef idx="2">
                                                                                                          <a:schemeClr val="accent1">
                                                                                                            <a:shade val="50000"/>
                                                                                                          </a:schemeClr>
                                                                                                        </a:lnRef>
                                                                                                        <a:fillRef idx="1">
                                                                                                          <a:schemeClr val="accent1"/>
                                                                                                        </a:fillRef>
                                                                                                        <a:effectRef idx="0">
                                                                                                          <a:schemeClr val="accent1"/>
                                                                                                        </a:effectRef>
                                                                                                        <a:fontRef idx="minor">
                                                                                                          <a:schemeClr val="lt1"/>
                                                                                                        </a:fontRef>
                                                                                                      </p:style>
                                                                                                      <p:txBody>
                                                                                                        <a:bodyPr rtlCol="0" anchor="ctr"/>
                                                                                                        <a:lstStyle/>
                                                                                                        <a:p>
                                                                                                          <a:pPr algn="ctr"/>
                                                                                                          <a:endParaRPr lang="en-AU"/>
                                                                                                        </a:p>
                                                                                                      </p:txBody>
                                                                                                    </p:sp>
                                                                                                    <p:sp>
                                                                                                      <p:nvSpPr>
                                                                                                        <p:cNvPr id="161" name="Freeform 287">
                                                                                                          <a:extLst>
                                                                                                            <a:ext uri="{FF2B5EF4-FFF2-40B4-BE49-F238E27FC236}">
                                                                                                              <a16:creationId xmlns:a16="http://schemas.microsoft.com/office/drawing/2014/main" id="{6102FA9C-65D7-4A6A-9A2F-906A2C772250}"/>
                                                                                                            </a:ext>
                                                                                                          </a:extLst>
                                                                                                        </p:cNvPr>
                                                                                                        <p:cNvSpPr/>
                                                                                                        <p:nvPr/>
                                                                                                      </p:nvSpPr>
                                                                                                      <p:spPr>
                                                                                                        <a:xfrm>
                                                                                                          <a:off x="5426587" y="2158251"/>
                                                                                                          <a:ext cx="2022755" cy="1740904"/>
                                                                                                        </a:xfrm>
                                                                                                        <a:custGeom>
                                                                                                          <a:avLst/>
                                                                                                          <a:gdLst>
                                                                                                            <a:gd name="connsiteX0" fmla="*/ 57206 w 2022755"/>
                                                                                                            <a:gd name="connsiteY0" fmla="*/ 1258047 h 1740904"/>
                                                                                                            <a:gd name="connsiteX1" fmla="*/ 114356 w 2022755"/>
                                                                                                            <a:gd name="connsiteY1" fmla="*/ 965947 h 1740904"/>
                                                                                                            <a:gd name="connsiteX2" fmla="*/ 171506 w 2022755"/>
                                                                                                            <a:gd name="connsiteY2" fmla="*/ 654797 h 1740904"/>
                                                                                                            <a:gd name="connsiteX3" fmla="*/ 273106 w 2022755"/>
                                                                                                            <a:gd name="connsiteY3" fmla="*/ 394447 h 1740904"/>
                                                                                                            <a:gd name="connsiteX4" fmla="*/ 508056 w 2022755"/>
                                                                                                            <a:gd name="connsiteY4" fmla="*/ 286497 h 1740904"/>
                                                                                                            <a:gd name="connsiteX5" fmla="*/ 831906 w 2022755"/>
                                                                                                            <a:gd name="connsiteY5" fmla="*/ 286497 h 1740904"/>
                                                                                                            <a:gd name="connsiteX6" fmla="*/ 1104956 w 2022755"/>
                                                                                                            <a:gd name="connsiteY6" fmla="*/ 356347 h 1740904"/>
                                                                                                            <a:gd name="connsiteX7" fmla="*/ 1390706 w 2022755"/>
                                                                                                            <a:gd name="connsiteY7" fmla="*/ 362697 h 1740904"/>
                                                                                                            <a:gd name="connsiteX8" fmla="*/ 1358956 w 2022755"/>
                                                                                                            <a:gd name="connsiteY8" fmla="*/ 432547 h 1740904"/>
                                                                                                            <a:gd name="connsiteX9" fmla="*/ 1422456 w 2022755"/>
                                                                                                            <a:gd name="connsiteY9" fmla="*/ 400797 h 1740904"/>
                                                                                                            <a:gd name="connsiteX10" fmla="*/ 1435156 w 2022755"/>
                                                                                                            <a:gd name="connsiteY10" fmla="*/ 369047 h 1740904"/>
                                                                                                            <a:gd name="connsiteX11" fmla="*/ 1568506 w 2022755"/>
                                                                                                            <a:gd name="connsiteY11" fmla="*/ 419847 h 1740904"/>
                                                                                                            <a:gd name="connsiteX12" fmla="*/ 1765356 w 2022755"/>
                                                                                                            <a:gd name="connsiteY12" fmla="*/ 521447 h 1740904"/>
                                                                                                            <a:gd name="connsiteX13" fmla="*/ 1860606 w 2022755"/>
                                                                                                            <a:gd name="connsiteY13" fmla="*/ 724647 h 1740904"/>
                                                                                                            <a:gd name="connsiteX14" fmla="*/ 1866956 w 2022755"/>
                                                                                                            <a:gd name="connsiteY14" fmla="*/ 1156447 h 1740904"/>
                                                                                                            <a:gd name="connsiteX15" fmla="*/ 1841556 w 2022755"/>
                                                                                                            <a:gd name="connsiteY15" fmla="*/ 1537447 h 1740904"/>
                                                                                                            <a:gd name="connsiteX16" fmla="*/ 1841556 w 2022755"/>
                                                                                                            <a:gd name="connsiteY16" fmla="*/ 1740647 h 1740904"/>
                                                                                                            <a:gd name="connsiteX17" fmla="*/ 1898706 w 2022755"/>
                                                                                                            <a:gd name="connsiteY17" fmla="*/ 1499347 h 1740904"/>
                                                                                                            <a:gd name="connsiteX18" fmla="*/ 1981256 w 2022755"/>
                                                                                                            <a:gd name="connsiteY18" fmla="*/ 1334247 h 1740904"/>
                                                                                                            <a:gd name="connsiteX19" fmla="*/ 2006656 w 2022755"/>
                                                                                                            <a:gd name="connsiteY19" fmla="*/ 1073897 h 1740904"/>
                                                                                                            <a:gd name="connsiteX20" fmla="*/ 2019356 w 2022755"/>
                                                                                                            <a:gd name="connsiteY20" fmla="*/ 838947 h 1740904"/>
                                                                                                            <a:gd name="connsiteX21" fmla="*/ 1943156 w 2022755"/>
                                                                                                            <a:gd name="connsiteY21" fmla="*/ 489697 h 1740904"/>
                                                                                                            <a:gd name="connsiteX22" fmla="*/ 1809806 w 2022755"/>
                                                                                                            <a:gd name="connsiteY22" fmla="*/ 267447 h 1740904"/>
                                                                                                            <a:gd name="connsiteX23" fmla="*/ 1378006 w 2022755"/>
                                                                                                            <a:gd name="connsiteY23" fmla="*/ 38847 h 1740904"/>
                                                                                                            <a:gd name="connsiteX24" fmla="*/ 1079556 w 2022755"/>
                                                                                                            <a:gd name="connsiteY24" fmla="*/ 747 h 1740904"/>
                                                                                                            <a:gd name="connsiteX25" fmla="*/ 692206 w 2022755"/>
                                                                                                            <a:gd name="connsiteY25" fmla="*/ 45197 h 1740904"/>
                                                                                                            <a:gd name="connsiteX26" fmla="*/ 368356 w 2022755"/>
                                                                                                            <a:gd name="connsiteY26" fmla="*/ 235697 h 1740904"/>
                                                                                                            <a:gd name="connsiteX27" fmla="*/ 152456 w 2022755"/>
                                                                                                            <a:gd name="connsiteY27" fmla="*/ 470647 h 1740904"/>
                                                                                                            <a:gd name="connsiteX28" fmla="*/ 38156 w 2022755"/>
                                                                                                            <a:gd name="connsiteY28" fmla="*/ 870697 h 1740904"/>
                                                                                                            <a:gd name="connsiteX29" fmla="*/ 56 w 2022755"/>
                                                                                                            <a:gd name="connsiteY29" fmla="*/ 1073897 h 1740904"/>
                                                                                                            <a:gd name="connsiteX30" fmla="*/ 44506 w 2022755"/>
                                                                                                            <a:gd name="connsiteY30" fmla="*/ 1308847 h 1740904"/>
                                                                                                            <a:gd name="connsiteX31" fmla="*/ 57206 w 2022755"/>
                                                                                                            <a:gd name="connsiteY31" fmla="*/ 1258047 h 1740904"/>
                                                                                                          </a:gdLst>
                                                                                                          <a:ahLst/>
                                                                                                          <a:cxnLst>
                                                                                                            <a:cxn ang="0">
                                                                                                              <a:pos x="connsiteX0" y="connsiteY0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" y="connsiteY1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2" y="connsiteY2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3" y="connsiteY3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4" y="connsiteY4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5" y="connsiteY5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6" y="connsiteY6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7" y="connsiteY7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8" y="connsiteY8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9" y="connsiteY9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0" y="connsiteY10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1" y="connsiteY11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2" y="connsiteY12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3" y="connsiteY13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4" y="connsiteY14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5" y="connsiteY15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6" y="connsiteY16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7" y="connsiteY17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8" y="connsiteY18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9" y="connsiteY19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20" y="connsiteY20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21" y="connsiteY21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22" y="connsiteY22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23" y="connsiteY23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24" y="connsiteY24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25" y="connsiteY25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26" y="connsiteY26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27" y="connsiteY27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28" y="connsiteY28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29" y="connsiteY29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30" y="connsiteY30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31" y="connsiteY31"/>
                                                                                                            </a:cxn>
                                                                                                          </a:cxnLst>
                                                                                                          <a:rect l="l" t="t" r="r" b="b"/>
                                                                                                          <a:pathLst>
                                                                                                            <a:path w="2022755" h="1740904">
                                                                                                              <a:moveTo>
                                                                                                                <a:pt x="57206" y="1258047"/>
                                                                                                              </a:moveTo>
                                                                                                              <a:cubicBezTo>
                                                                                                                <a:pt x="68848" y="1200897"/>
                                                                                                                <a:pt x="95306" y="1066489"/>
                                                                                                                <a:pt x="114356" y="96594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33406" y="865405"/>
                                                                                                                <a:pt x="145048" y="750047"/>
                                                                                                                <a:pt x="171506" y="65479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97964" y="559547"/>
                                                                                                                <a:pt x="217014" y="455830"/>
                                                                                                                <a:pt x="273106" y="39444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329198" y="333064"/>
                                                                                                                <a:pt x="414923" y="304489"/>
                                                                                                                <a:pt x="508056" y="28649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601189" y="268505"/>
                                                                                                                <a:pt x="732423" y="274855"/>
                                                                                                                <a:pt x="831906" y="28649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931389" y="298139"/>
                                                                                                                <a:pt x="1011823" y="343647"/>
                                                                                                                <a:pt x="1104956" y="35634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198089" y="369047"/>
                                                                                                                <a:pt x="1348373" y="349997"/>
                                                                                                                <a:pt x="1390706" y="36269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433039" y="375397"/>
                                                                                                                <a:pt x="1353664" y="426197"/>
                                                                                                                <a:pt x="1358956" y="43254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364248" y="438897"/>
                                                                                                                <a:pt x="1409756" y="411380"/>
                                                                                                                <a:pt x="1422456" y="40079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435156" y="390214"/>
                                                                                                                <a:pt x="1410814" y="365872"/>
                                                                                                                <a:pt x="1435156" y="36904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459498" y="372222"/>
                                                                                                                <a:pt x="1513473" y="394447"/>
                                                                                                                <a:pt x="1568506" y="41984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623539" y="445247"/>
                                                                                                                <a:pt x="1716673" y="470647"/>
                                                                                                                <a:pt x="1765356" y="52144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814039" y="572247"/>
                                                                                                                <a:pt x="1843673" y="618814"/>
                                                                                                                <a:pt x="1860606" y="72464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877539" y="830480"/>
                                                                                                                <a:pt x="1870131" y="1020980"/>
                                                                                                                <a:pt x="1866956" y="115644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863781" y="1291914"/>
                                                                                                                <a:pt x="1845789" y="1440080"/>
                                                                                                                <a:pt x="1841556" y="153744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837323" y="1634814"/>
                                                                                                                <a:pt x="1832031" y="1746997"/>
                                                                                                                <a:pt x="1841556" y="174064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851081" y="1734297"/>
                                                                                                                <a:pt x="1875423" y="1567080"/>
                                                                                                                <a:pt x="1898706" y="149934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921989" y="1431614"/>
                                                                                                                <a:pt x="1963264" y="1405155"/>
                                                                                                                <a:pt x="1981256" y="133424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999248" y="1263339"/>
                                                                                                                <a:pt x="2000306" y="1156447"/>
                                                                                                                <a:pt x="2006656" y="107389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2013006" y="991347"/>
                                                                                                                <a:pt x="2029939" y="936314"/>
                                                                                                                <a:pt x="2019356" y="83894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2008773" y="741580"/>
                                                                                                                <a:pt x="1978081" y="584947"/>
                                                                                                                <a:pt x="1943156" y="48969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908231" y="394447"/>
                                                                                                                <a:pt x="1903998" y="342589"/>
                                                                                                                <a:pt x="1809806" y="26744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715614" y="192305"/>
                                                                                                                <a:pt x="1499714" y="83297"/>
                                                                                                                <a:pt x="1378006" y="3884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256298" y="-5603"/>
                                                                                                                <a:pt x="1193856" y="-311"/>
                                                                                                                <a:pt x="1079556" y="74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965256" y="1805"/>
                                                                                                                <a:pt x="810739" y="6039"/>
                                                                                                                <a:pt x="692206" y="4519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573673" y="84355"/>
                                                                                                                <a:pt x="458314" y="164789"/>
                                                                                                                <a:pt x="368356" y="23569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278398" y="306605"/>
                                                                                                                <a:pt x="207489" y="364814"/>
                                                                                                                <a:pt x="152456" y="47064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97423" y="576480"/>
                                                                                                                <a:pt x="63556" y="770155"/>
                                                                                                                <a:pt x="38156" y="87069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2756" y="971239"/>
                                                                                                                <a:pt x="-1002" y="1000872"/>
                                                                                                                <a:pt x="56" y="107389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114" y="1146922"/>
                                                                                                                <a:pt x="34981" y="1282389"/>
                                                                                                                <a:pt x="44506" y="130884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54031" y="1335305"/>
                                                                                                                <a:pt x="45564" y="1315197"/>
                                                                                                                <a:pt x="57206" y="1258047"/>
                                                                                                              </a:cubicBezTo>
                                                                                                              <a:close/>
                                                                                                            </a:path>
                                                                                                          </a:pathLst>
                                                                                                        </a:custGeom>
                                                                                                        <a:solidFill>
                                                                                                          <a:schemeClr val="tx1">
                                                                                                            <a:lumMod val="85000"/>
                                                                                                            <a:lumOff val="15000"/>
                                                                                                          </a:schemeClr>
                                                                                                        </a:solidFill>
                                                                                                        <a:ln>
                                                                                                          <a:noFill/>
                                                                                                        </a:ln>
                                                                                                      </p:spPr>
                                                                                                      <p:style>
                                                                                                        <a:lnRef idx="2">
                                                                                                          <a:schemeClr val="accent1">
                                                                                                            <a:shade val="50000"/>
                                                                                                          </a:schemeClr>
                                                                                                        </a:lnRef>
                                                                                                        <a:fillRef idx="1">
                                                                                                          <a:schemeClr val="accent1"/>
                                                                                                        </a:fillRef>
                                                                                                        <a:effectRef idx="0">
                                                                                                          <a:schemeClr val="accent1"/>
                                                                                                        </a:effectRef>
                                                                                                        <a:fontRef idx="minor">
                                                                                                          <a:schemeClr val="lt1"/>
                                                                                                        </a:fontRef>
                                                                                                      </p:style>
                                                                                                      <p:txBody>
                                                                                                        <a:bodyPr rtlCol="0" anchor="ctr"/>
                                                                                                        <a:lstStyle/>
                                                                                                        <a:p>
                                                                                                          <a:pPr algn="ctr"/>
                                                                                                          <a:endParaRPr lang="en-AU"/>
                                                                                                        </a:p>
                                                                                                      </p:txBody>
                                                                                                    </p:sp>
                                                                                                  </p:grpSp>
                                                                                                  <p:sp>
                                                                                                    <p:nvSpPr>
                                                                                                      <p:cNvPr id="157" name="Freeform 283">
                                                                                                        <a:extLst>
                                                                                                          <a:ext uri="{FF2B5EF4-FFF2-40B4-BE49-F238E27FC236}">
                                                                                                            <a16:creationId xmlns:a16="http://schemas.microsoft.com/office/drawing/2014/main" id="{9DE2696D-43A4-4D73-B6D4-D530CB32C968}"/>
                                                                                                          </a:ext>
                                                                                                        </a:extLst>
                                                                                                      </p:cNvPr>
                                                                                                      <p:cNvSpPr/>
                                                                                                      <p:nvPr/>
                                                                                                    </p:nvSpPr>
                                                                                                    <p:spPr>
                                                                                                      <a:xfrm>
                                                                                                        <a:off x="2715661" y="2984500"/>
                                                                                                        <a:ext cx="91039" cy="527460"/>
                                                                                                      </a:xfrm>
                                                                                                      <a:custGeom>
                                                                                                        <a:avLst/>
                                                                                                        <a:gdLst>
                                                                                                          <a:gd name="connsiteX0" fmla="*/ 91039 w 91039"/>
                                                                                                          <a:gd name="connsiteY0" fmla="*/ 0 h 527460"/>
                                                                                                          <a:gd name="connsiteX1" fmla="*/ 52939 w 91039"/>
                                                                                                          <a:gd name="connsiteY1" fmla="*/ 266700 h 527460"/>
                                                                                                          <a:gd name="connsiteX2" fmla="*/ 8489 w 91039"/>
                                                                                                          <a:gd name="connsiteY2" fmla="*/ 527050 h 527460"/>
                                                                                                          <a:gd name="connsiteX3" fmla="*/ 2139 w 91039"/>
                                                                                                          <a:gd name="connsiteY3" fmla="*/ 323850 h 527460"/>
                                                                                                          <a:gd name="connsiteX4" fmla="*/ 2139 w 91039"/>
                                                                                                          <a:gd name="connsiteY4" fmla="*/ 203200 h 527460"/>
                                                                                                          <a:gd name="connsiteX5" fmla="*/ 27539 w 91039"/>
                                                                                                          <a:gd name="connsiteY5" fmla="*/ 95250 h 527460"/>
                                                                                                          <a:gd name="connsiteX6" fmla="*/ 33889 w 91039"/>
                                                                                                          <a:gd name="connsiteY6" fmla="*/ 50800 h 527460"/>
                                                                                                        </a:gdLst>
                                                                                                        <a:ahLst/>
                                                                                                        <a:cxnLst>
                                                                                                          <a:cxn ang="0">
                                                                                                            <a:pos x="connsiteX0" y="connsiteY0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" y="connsiteY1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" y="connsiteY2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3" y="connsiteY3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4" y="connsiteY4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5" y="connsiteY5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6" y="connsiteY6"/>
                                                                                                          </a:cxn>
                                                                                                        </a:cxnLst>
                                                                                                        <a:rect l="l" t="t" r="r" b="b"/>
                                                                                                        <a:pathLst>
                                                                                                          <a:path w="91039" h="527460">
                                                                                                            <a:moveTo>
                                                                                                              <a:pt x="91039" y="0"/>
                                                                                                            </a:moveTo>
                                                                                                            <a:cubicBezTo>
                                                                                                              <a:pt x="78868" y="89429"/>
                                                                                                              <a:pt x="66697" y="178859"/>
                                                                                                              <a:pt x="52939" y="266700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39181" y="354541"/>
                                                                                                              <a:pt x="16956" y="517525"/>
                                                                                                              <a:pt x="8489" y="527050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22" y="536575"/>
                                                                                                              <a:pt x="3197" y="377825"/>
                                                                                                              <a:pt x="2139" y="323850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081" y="269875"/>
                                                                                                              <a:pt x="-2094" y="241300"/>
                                                                                                              <a:pt x="2139" y="203200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6372" y="165100"/>
                                                                                                              <a:pt x="22247" y="120650"/>
                                                                                                              <a:pt x="27539" y="95250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32831" y="69850"/>
                                                                                                              <a:pt x="33360" y="60325"/>
                                                                                                              <a:pt x="33889" y="50800"/>
                                                                                                            </a:cubicBezTo>
                                                                                                          </a:path>
                                                                                                        </a:pathLst>
                                                                                                      </a:custGeom>
                                                                                                      <a:solidFill>
                                                                                                        <a:schemeClr val="tx1">
                                                                                                          <a:lumMod val="85000"/>
                                                                                                          <a:lumOff val="15000"/>
                                                                                                        </a:schemeClr>
                                                                                                      </a:solidFill>
                                                                                                      <a:ln>
                                                                                                        <a:noFill/>
                                                                                                      </a:ln>
                                                                                                    </p:spPr>
                                                                                                    <p:style>
                                                                                                      <a:lnRef idx="2">
                                                                                                        <a:schemeClr val="accent1">
                                                                                                          <a:shade val="50000"/>
                                                                                                        </a:schemeClr>
                                                                                                      </a:lnRef>
                                                                                                      <a:fillRef idx="1">
                                                                                                        <a:schemeClr val="accent1"/>
                                                                                                      </a:fillRef>
                                                                                                      <a:effectRef idx="0">
                                                                                                        <a:schemeClr val="accent1"/>
                                                                                                      </a:effectRef>
                                                                                                      <a:fontRef idx="minor">
                                                                                                        <a:schemeClr val="lt1"/>
                                                                                                      </a:fontRef>
                                                                                                    </p:style>
                                                                                                    <p:txBody>
                                                                                                      <a:bodyPr rtlCol="0" anchor="ctr"/>
                                                                                                      <a:lstStyle/>
                                                                                                      <a:p>
                                                                                                        <a:pPr algn="ctr"/>
                                                                                                        <a:endParaRPr lang="en-AU"/>
                                                                                                      </a:p>
                                                                                                    </p:txBody>
                                                                                                  </p:sp>
                                                                                                </p:grpSp>
                                                                                                <p:sp>
                                                                                                  <p:nvSpPr>
                                                                                                    <p:cNvPr id="154" name="Freeform 280">
                                                                                                      <a:extLst>
                                                                                                        <a:ext uri="{FF2B5EF4-FFF2-40B4-BE49-F238E27FC236}">
                                                                                                          <a16:creationId xmlns:a16="http://schemas.microsoft.com/office/drawing/2014/main" id="{634BFEA8-5FC7-4D73-A2C6-FB04C8498D16}"/>
                                                                                                        </a:ext>
                                                                                                      </a:extLst>
                                                                                                    </p:cNvPr>
                                                                                                    <p:cNvSpPr/>
                                                                                                    <p:nvPr/>
                                                                                                  </p:nvSpPr>
                                                                                                  <p:spPr>
                                                                                                    <a:xfrm>
                                                                                                      <a:off x="5820974" y="3137816"/>
                                                                                                      <a:ext cx="520361" cy="128445"/>
                                                                                                    </a:xfrm>
                                                                                                    <a:custGeom>
                                                                                                      <a:avLst/>
                                                                                                      <a:gdLst>
                                                                                                        <a:gd name="connsiteX0" fmla="*/ 3564 w 520361"/>
                                                                                                        <a:gd name="connsiteY0" fmla="*/ 112590 h 128445"/>
                                                                                                        <a:gd name="connsiteX1" fmla="*/ 103576 w 520361"/>
                                                                                                        <a:gd name="connsiteY1" fmla="*/ 84015 h 128445"/>
                                                                                                        <a:gd name="connsiteX2" fmla="*/ 291695 w 520361"/>
                                                                                                        <a:gd name="connsiteY2" fmla="*/ 93540 h 128445"/>
                                                                                                        <a:gd name="connsiteX3" fmla="*/ 425045 w 520361"/>
                                                                                                        <a:gd name="connsiteY3" fmla="*/ 107828 h 128445"/>
                                                                                                        <a:gd name="connsiteX4" fmla="*/ 520295 w 520361"/>
                                                                                                        <a:gd name="connsiteY4" fmla="*/ 124497 h 128445"/>
                                                                                                        <a:gd name="connsiteX5" fmla="*/ 434570 w 520361"/>
                                                                                                        <a:gd name="connsiteY5" fmla="*/ 26865 h 128445"/>
                                                                                                        <a:gd name="connsiteX6" fmla="*/ 155964 w 520361"/>
                                                                                                        <a:gd name="connsiteY6" fmla="*/ 7815 h 128445"/>
                                                                                                        <a:gd name="connsiteX7" fmla="*/ 39282 w 520361"/>
                                                                                                        <a:gd name="connsiteY7" fmla="*/ 7815 h 128445"/>
                                                                                                        <a:gd name="connsiteX8" fmla="*/ 3564 w 520361"/>
                                                                                                        <a:gd name="connsiteY8" fmla="*/ 112590 h 128445"/>
                                                                                                      </a:gdLst>
                                                                                                      <a:ahLst/>
                                                                                                      <a:cxnLst>
                                                                                                        <a:cxn ang="0">
                                                                                                          <a:pos x="connsiteX0" y="connsiteY0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1" y="connsiteY1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2" y="connsiteY2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3" y="connsiteY3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4" y="connsiteY4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5" y="connsiteY5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6" y="connsiteY6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7" y="connsiteY7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8" y="connsiteY8"/>
                                                                                                        </a:cxn>
                                                                                                      </a:cxnLst>
                                                                                                      <a:rect l="l" t="t" r="r" b="b"/>
                                                                                                      <a:pathLst>
                                                                                                        <a:path w="520361" h="128445">
                                                                                                          <a:moveTo>
                                                                                                            <a:pt x="3564" y="112590"/>
                                                                                                          </a:moveTo>
                                                                                                          <a:cubicBezTo>
                                                                                                            <a:pt x="14280" y="125290"/>
                                                                                                            <a:pt x="55554" y="87190"/>
                                                                                                            <a:pt x="103576" y="84015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151598" y="80840"/>
                                                                                                            <a:pt x="238117" y="89571"/>
                                                                                                            <a:pt x="291695" y="93540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345273" y="97509"/>
                                                                                                            <a:pt x="386945" y="102669"/>
                                                                                                            <a:pt x="425045" y="107828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463145" y="112987"/>
                                                                                                            <a:pt x="518708" y="137991"/>
                                                                                                            <a:pt x="520295" y="124497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521882" y="111003"/>
                                                                                                            <a:pt x="495292" y="46312"/>
                                                                                                            <a:pt x="434570" y="26865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373848" y="7418"/>
                                                                                                            <a:pt x="221845" y="10990"/>
                                                                                                            <a:pt x="155964" y="7815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90083" y="4640"/>
                                                                                                            <a:pt x="71826" y="-8060"/>
                                                                                                            <a:pt x="39282" y="7815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6738" y="23690"/>
                                                                                                            <a:pt x="-7152" y="99890"/>
                                                                                                            <a:pt x="3564" y="112590"/>
                                                                                                          </a:cubicBezTo>
                                                                                                          <a:close/>
                                                                                                        </a:path>
                                                                                                      </a:pathLst>
                                                                                                    </a:custGeom>
                                                                                                    <a:solidFill>
                                                                                                      <a:schemeClr val="tx1">
                                                                                                        <a:lumMod val="85000"/>
                                                                                                        <a:lumOff val="15000"/>
                                                                                                      </a:schemeClr>
                                                                                                    </a:solidFill>
                                                                                                    <a:ln>
                                                                                                      <a:noFill/>
                                                                                                    </a:ln>
                                                                                                  </p:spPr>
                                                                                                  <p:style>
                                                                                                    <a:lnRef idx="2">
                                                                                                      <a:schemeClr val="accent1">
                                                                                                        <a:shade val="50000"/>
                                                                                                      </a:schemeClr>
                                                                                                    </a:lnRef>
                                                                                                    <a:fillRef idx="1">
                                                                                                      <a:schemeClr val="accent1"/>
                                                                                                    </a:fillRef>
                                                                                                    <a:effectRef idx="0">
                                                                                                      <a:schemeClr val="accent1"/>
                                                                                                    </a:effectRef>
                                                                                                    <a:fontRef idx="minor">
                                                                                                      <a:schemeClr val="lt1"/>
                                                                                                    </a:fontRef>
                                                                                                  </p:style>
                                                                                                  <p:txBody>
                                                                                                    <a:bodyPr rtlCol="0" anchor="ctr"/>
                                                                                                    <a:lstStyle/>
                                                                                                    <a:p>
                                                                                                      <a:pPr algn="ctr"/>
                                                                                                      <a:endParaRPr lang="en-AU"/>
                                                                                                    </a:p>
                                                                                                  </p:txBody>
                                                                                                </p:sp>
                                                                                                <p:sp>
                                                                                                  <p:nvSpPr>
                                                                                                    <p:cNvPr id="155" name="Freeform 281">
                                                                                                      <a:extLst>
                                                                                                        <a:ext uri="{FF2B5EF4-FFF2-40B4-BE49-F238E27FC236}">
                                                                                                          <a16:creationId xmlns:a16="http://schemas.microsoft.com/office/drawing/2014/main" id="{47497D9E-35B3-4F11-A912-76F8048E1C66}"/>
                                                                                                        </a:ext>
                                                                                                      </a:extLst>
                                                                                                    </p:cNvPr>
                                                                                                    <p:cNvSpPr/>
                                                                                                    <p:nvPr/>
                                                                                                  </p:nvSpPr>
                                                                                                  <p:spPr>
                                                                                                    <a:xfrm>
                                                                                                      <a:off x="6759505" y="3228979"/>
                                                                                                      <a:ext cx="507487" cy="167039"/>
                                                                                                    </a:xfrm>
                                                                                                    <a:custGeom>
                                                                                                      <a:avLst/>
                                                                                                      <a:gdLst>
                                                                                                        <a:gd name="connsiteX0" fmla="*/ 27058 w 507487"/>
                                                                                                        <a:gd name="connsiteY0" fmla="*/ 29524 h 148942"/>
                                                                                                        <a:gd name="connsiteX1" fmla="*/ 196126 w 507487"/>
                                                                                                        <a:gd name="connsiteY1" fmla="*/ 949 h 148942"/>
                                                                                                        <a:gd name="connsiteX2" fmla="*/ 381864 w 507487"/>
                                                                                                        <a:gd name="connsiteY2" fmla="*/ 15237 h 148942"/>
                                                                                                        <a:gd name="connsiteX3" fmla="*/ 493783 w 507487"/>
                                                                                                        <a:gd name="connsiteY3" fmla="*/ 93818 h 148942"/>
                                                                                                        <a:gd name="connsiteX4" fmla="*/ 489020 w 507487"/>
                                                                                                        <a:gd name="connsiteY4" fmla="*/ 148587 h 148942"/>
                                                                                                        <a:gd name="connsiteX5" fmla="*/ 343764 w 507487"/>
                                                                                                        <a:gd name="connsiteY5" fmla="*/ 67624 h 148942"/>
                                                                                                        <a:gd name="connsiteX6" fmla="*/ 179458 w 507487"/>
                                                                                                        <a:gd name="connsiteY6" fmla="*/ 77149 h 148942"/>
                                                                                                        <a:gd name="connsiteX7" fmla="*/ 15151 w 507487"/>
                                                                                                        <a:gd name="connsiteY7" fmla="*/ 79530 h 148942"/>
                                                                                                        <a:gd name="connsiteX8" fmla="*/ 27058 w 507487"/>
                                                                                                        <a:gd name="connsiteY8" fmla="*/ 29524 h 148942"/>
                                                                                                      </a:gdLst>
                                                                                                      <a:ahLst/>
                                                                                                      <a:cxnLst>
                                                                                                        <a:cxn ang="0">
                                                                                                          <a:pos x="connsiteX0" y="connsiteY0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1" y="connsiteY1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2" y="connsiteY2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3" y="connsiteY3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4" y="connsiteY4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5" y="connsiteY5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6" y="connsiteY6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7" y="connsiteY7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8" y="connsiteY8"/>
                                                                                                        </a:cxn>
                                                                                                      </a:cxnLst>
                                                                                                      <a:rect l="l" t="t" r="r" b="b"/>
                                                                                                      <a:pathLst>
                                                                                                        <a:path w="507487" h="148942">
                                                                                                          <a:moveTo>
                                                                                                            <a:pt x="27058" y="29524"/>
                                                                                                          </a:moveTo>
                                                                                                          <a:cubicBezTo>
                                                                                                            <a:pt x="57220" y="16427"/>
                                                                                                            <a:pt x="136992" y="3330"/>
                                                                                                            <a:pt x="196126" y="949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255260" y="-1432"/>
                                                                                                            <a:pt x="332255" y="-241"/>
                                                                                                            <a:pt x="381864" y="15237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431473" y="30715"/>
                                                                                                            <a:pt x="475924" y="71593"/>
                                                                                                            <a:pt x="493783" y="93818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511642" y="116043"/>
                                                                                                            <a:pt x="514023" y="152953"/>
                                                                                                            <a:pt x="489020" y="148587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464017" y="144221"/>
                                                                                                            <a:pt x="395358" y="79530"/>
                                                                                                            <a:pt x="343764" y="67624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292170" y="55718"/>
                                                                                                            <a:pt x="234227" y="75165"/>
                                                                                                            <a:pt x="179458" y="77149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124689" y="79133"/>
                                                                                                            <a:pt x="39757" y="83499"/>
                                                                                                            <a:pt x="15151" y="79530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-9455" y="75561"/>
                                                                                                            <a:pt x="-3104" y="42621"/>
                                                                                                            <a:pt x="27058" y="29524"/>
                                                                                                          </a:cubicBezTo>
                                                                                                          <a:close/>
                                                                                                        </a:path>
                                                                                                      </a:pathLst>
                                                                                                    </a:custGeom>
                                                                                                    <a:solidFill>
                                                                                                      <a:schemeClr val="tx1">
                                                                                                        <a:lumMod val="85000"/>
                                                                                                        <a:lumOff val="15000"/>
                                                                                                      </a:schemeClr>
                                                                                                    </a:solidFill>
                                                                                                    <a:ln>
                                                                                                      <a:noFill/>
                                                                                                    </a:ln>
                                                                                                  </p:spPr>
                                                                                                  <p:style>
                                                                                                    <a:lnRef idx="2">
                                                                                                      <a:schemeClr val="accent1">
                                                                                                        <a:shade val="50000"/>
                                                                                                      </a:schemeClr>
                                                                                                    </a:lnRef>
                                                                                                    <a:fillRef idx="1">
                                                                                                      <a:schemeClr val="accent1"/>
                                                                                                    </a:fillRef>
                                                                                                    <a:effectRef idx="0">
                                                                                                      <a:schemeClr val="accent1"/>
                                                                                                    </a:effectRef>
                                                                                                    <a:fontRef idx="minor">
                                                                                                      <a:schemeClr val="lt1"/>
                                                                                                    </a:fontRef>
                                                                                                  </p:style>
                                                                                                  <p:txBody>
                                                                                                    <a:bodyPr rtlCol="0" anchor="ctr"/>
                                                                                                    <a:lstStyle/>
                                                                                                    <a:p>
                                                                                                      <a:pPr algn="ctr"/>
                                                                                                      <a:endParaRPr lang="en-AU"/>
                                                                                                    </a:p>
                                                                                                  </p:txBody>
                                                                                                </p:sp>
                                                                                              </p:grpSp>
                                                                                              <p:sp>
                                                                                                <p:nvSpPr>
                                                                                                  <p:cNvPr id="145" name="Oval 144">
                                                                                                    <a:extLst>
                                                                                                      <a:ext uri="{FF2B5EF4-FFF2-40B4-BE49-F238E27FC236}">
                                                                                                        <a16:creationId xmlns:a16="http://schemas.microsoft.com/office/drawing/2014/main" id="{8B07C4A7-8194-4094-907D-E3AFD790B0AA}"/>
                                                                                                      </a:ext>
                                                                                                    </a:extLst>
                                                                                                  </p:cNvPr>
                                                                                                  <p:cNvSpPr/>
                                                                                                  <p:nvPr/>
                                                                                                </p:nvSpPr>
                                                                                                <p:spPr>
                                                                                                  <a:xfrm>
                                                                                                    <a:off x="6797007" y="3396288"/>
                                                                                                    <a:ext cx="313997" cy="313997"/>
                                                                                                  </a:xfrm>
                                                                                                  <a:prstGeom prst="ellipse">
                                                                                                    <a:avLst/>
                                                                                                  </a:prstGeom>
                                                                                                  <a:solidFill>
                                                                                                    <a:schemeClr val="bg1"/>
                                                                                                  </a:solidFill>
                                                                                                  <a:ln>
                                                                                                    <a:noFill/>
                                                                                                  </a:ln>
                                                                                                </p:spPr>
                                                                                                <p:style>
                                                                                                  <a:lnRef idx="2">
                                                                                                    <a:schemeClr val="accent1">
                                                                                                      <a:shade val="50000"/>
                                                                                                    </a:schemeClr>
                                                                                                  </a:lnRef>
                                                                                                  <a:fillRef idx="1">
                                                                                                    <a:schemeClr val="accent1"/>
                                                                                                  </a:fillRef>
                                                                                                  <a:effectRef idx="0">
                                                                                                    <a:schemeClr val="accent1"/>
                                                                                                  </a:effectRef>
                                                                                                  <a:fontRef idx="minor">
                                                                                                    <a:schemeClr val="lt1"/>
                                                                                                  </a:fontRef>
                                                                                                </p:style>
                                                                                                <p:txBody>
                                                                                                  <a:bodyPr rtlCol="0" anchor="ctr"/>
                                                                                                  <a:lstStyle/>
                                                                                                  <a:p>
                                                                                                    <a:pPr algn="ctr"/>
                                                                                                    <a:endParaRPr lang="en-AU"/>
                                                                                                  </a:p>
                                                                                                </p:txBody>
                                                                                              </p:sp>
                                                                                              <p:sp>
                                                                                                <p:nvSpPr>
                                                                                                  <p:cNvPr id="146" name="Oval 145">
                                                                                                    <a:extLst>
                                                                                                      <a:ext uri="{FF2B5EF4-FFF2-40B4-BE49-F238E27FC236}">
                                                                                                        <a16:creationId xmlns:a16="http://schemas.microsoft.com/office/drawing/2014/main" id="{88D6771F-4F05-4CEE-908D-873422CB4103}"/>
                                                                                                      </a:ext>
                                                                                                    </a:extLst>
                                                                                                  </p:cNvPr>
                                                                                                  <p:cNvSpPr/>
                                                                                                  <p:nvPr/>
                                                                                                </p:nvSpPr>
                                                                                                <p:spPr>
                                                                                                  <a:xfrm>
                                                                                                    <a:off x="5869907" y="3296232"/>
                                                                                                    <a:ext cx="313997" cy="313997"/>
                                                                                                  </a:xfrm>
                                                                                                  <a:prstGeom prst="ellipse">
                                                                                                    <a:avLst/>
                                                                                                  </a:prstGeom>
                                                                                                  <a:solidFill>
                                                                                                    <a:schemeClr val="bg1"/>
                                                                                                  </a:solidFill>
                                                                                                  <a:ln>
                                                                                                    <a:noFill/>
                                                                                                  </a:ln>
                                                                                                </p:spPr>
                                                                                                <p:style>
                                                                                                  <a:lnRef idx="2">
                                                                                                    <a:schemeClr val="accent1">
                                                                                                      <a:shade val="50000"/>
                                                                                                    </a:schemeClr>
                                                                                                  </a:lnRef>
                                                                                                  <a:fillRef idx="1">
                                                                                                    <a:schemeClr val="accent1"/>
                                                                                                  </a:fillRef>
                                                                                                  <a:effectRef idx="0">
                                                                                                    <a:schemeClr val="accent1"/>
                                                                                                  </a:effectRef>
                                                                                                  <a:fontRef idx="minor">
                                                                                                    <a:schemeClr val="lt1"/>
                                                                                                  </a:fontRef>
                                                                                                </p:style>
                                                                                                <p:txBody>
                                                                                                  <a:bodyPr rtlCol="0" anchor="ctr"/>
                                                                                                  <a:lstStyle/>
                                                                                                  <a:p>
                                                                                                    <a:pPr algn="ctr"/>
                                                                                                    <a:endParaRPr lang="en-AU"/>
                                                                                                  </a:p>
                                                                                                </p:txBody>
                                                                                              </p:sp>
                                                                                              <p:grpSp>
                                                                                                <p:nvGrpSpPr>
                                                                                                  <p:cNvPr id="147" name="Group 146">
                                                                                                    <a:extLst>
                                                                                                      <a:ext uri="{FF2B5EF4-FFF2-40B4-BE49-F238E27FC236}">
                                                                                                        <a16:creationId xmlns:a16="http://schemas.microsoft.com/office/drawing/2014/main" id="{388A73E7-8C0F-4346-AA6E-CAB3FC73080C}"/>
                                                                                                      </a:ext>
                                                                                                    </a:extLst>
                                                                                                  </p:cNvPr>
                                                                                                  <p:cNvGrpSpPr/>
                                                                                                  <p:nvPr/>
                                                                                                </p:nvGrpSpPr>
                                                                                                <p:grpSpPr>
                                                                                                  <a:xfrm>
                                                                                                    <a:off x="5891413" y="3336339"/>
                                                                                                    <a:ext cx="248444" cy="248444"/>
                                                                                                    <a:chOff x="3665873" y="3146908"/>
                                                                                                    <a:chExt cx="327739" cy="327739"/>
                                                                                                  </a:xfrm>
                                                                                                </p:grpSpPr>
                                                                                                <p:sp>
                                                                                                  <p:nvSpPr>
                                                                                                    <p:cNvPr id="151" name="Oval 150">
                                                                                                      <a:extLst>
                                                                                                        <a:ext uri="{FF2B5EF4-FFF2-40B4-BE49-F238E27FC236}">
                                                                                                          <a16:creationId xmlns:a16="http://schemas.microsoft.com/office/drawing/2014/main" id="{2087DE40-884F-429E-8ED6-D1F47AD2C18F}"/>
                                                                                                        </a:ext>
                                                                                                      </a:extLst>
                                                                                                    </p:cNvPr>
                                                                                                    <p:cNvSpPr/>
                                                                                                    <p:nvPr/>
                                                                                                  </p:nvSpPr>
                                                                                                  <p:spPr>
                                                                                                    <a:xfrm>
                                                                                                      <a:off x="3665873" y="3146908"/>
                                                                                                      <a:ext cx="327739" cy="327739"/>
                                                                                                    </a:xfrm>
                                                                                                    <a:prstGeom prst="ellipse">
                                                                                                      <a:avLst/>
                                                                                                    </a:prstGeom>
                                                                                                    <a:solidFill>
                                                                                                      <a:schemeClr val="tx1">
                                                                                                        <a:lumMod val="65000"/>
                                                                                                        <a:lumOff val="35000"/>
                                                                                                      </a:schemeClr>
                                                                                                    </a:solidFill>
                                                                                                    <a:ln>
                                                                                                      <a:noFill/>
                                                                                                    </a:ln>
                                                                                                  </p:spPr>
                                                                                                  <p:style>
                                                                                                    <a:lnRef idx="2">
                                                                                                      <a:schemeClr val="accent1">
                                                                                                        <a:shade val="50000"/>
                                                                                                      </a:schemeClr>
                                                                                                    </a:lnRef>
                                                                                                    <a:fillRef idx="1">
                                                                                                      <a:schemeClr val="accent1"/>
                                                                                                    </a:fillRef>
                                                                                                    <a:effectRef idx="0">
                                                                                                      <a:schemeClr val="accent1"/>
                                                                                                    </a:effectRef>
                                                                                                    <a:fontRef idx="minor">
                                                                                                      <a:schemeClr val="lt1"/>
                                                                                                    </a:fontRef>
                                                                                                  </p:style>
                                                                                                  <p:txBody>
                                                                                                    <a:bodyPr rtlCol="0" anchor="ctr"/>
                                                                                                    <a:lstStyle/>
                                                                                                    <a:p>
                                                                                                      <a:pPr algn="ctr"/>
                                                                                                      <a:endParaRPr lang="en-AU"/>
                                                                                                    </a:p>
                                                                                                  </p:txBody>
                                                                                                </p:sp>
                                                                                                <p:sp>
                                                                                                  <p:nvSpPr>
                                                                                                    <p:cNvPr id="152" name="Oval 151">
                                                                                                      <a:extLst>
                                                                                                        <a:ext uri="{FF2B5EF4-FFF2-40B4-BE49-F238E27FC236}">
                                                                                                          <a16:creationId xmlns:a16="http://schemas.microsoft.com/office/drawing/2014/main" id="{4815C8C8-51C0-41C2-AC93-8FAEE888B69C}"/>
                                                                                                        </a:ext>
                                                                                                      </a:extLst>
                                                                                                    </p:cNvPr>
                                                                                                    <p:cNvSpPr/>
                                                                                                    <p:nvPr/>
                                                                                                  </p:nvSpPr>
                                                                                                  <p:spPr>
                                                                                                    <a:xfrm>
                                                                                                      <a:off x="3704804" y="3186157"/>
                                                                                                      <a:ext cx="248224" cy="248224"/>
                                                                                                    </a:xfrm>
                                                                                                    <a:prstGeom prst="ellipse">
                                                                                                      <a:avLst/>
                                                                                                    </a:prstGeom>
                                                                                                    <a:solidFill>
                                                                                                      <a:schemeClr val="tx1">
                                                                                                        <a:lumMod val="95000"/>
                                                                                                        <a:lumOff val="5000"/>
                                                                                                      </a:schemeClr>
                                                                                                    </a:solidFill>
                                                                                                    <a:ln>
                                                                                                      <a:noFill/>
                                                                                                    </a:ln>
                                                                                                  </p:spPr>
                                                                                                  <p:style>
                                                                                                    <a:lnRef idx="2">
                                                                                                      <a:schemeClr val="accent1">
                                                                                                        <a:shade val="50000"/>
                                                                                                      </a:schemeClr>
                                                                                                    </a:lnRef>
                                                                                                    <a:fillRef idx="1">
                                                                                                      <a:schemeClr val="accent1"/>
                                                                                                    </a:fillRef>
                                                                                                    <a:effectRef idx="0">
                                                                                                      <a:schemeClr val="accent1"/>
                                                                                                    </a:effectRef>
                                                                                                    <a:fontRef idx="minor">
                                                                                                      <a:schemeClr val="lt1"/>
                                                                                                    </a:fontRef>
                                                                                                  </p:style>
                                                                                                  <p:txBody>
                                                                                                    <a:bodyPr rtlCol="0" anchor="ctr"/>
                                                                                                    <a:lstStyle/>
                                                                                                    <a:p>
                                                                                                      <a:pPr algn="ctr"/>
                                                                                                      <a:endParaRPr lang="en-AU"/>
                                                                                                    </a:p>
                                                                                                  </p:txBody>
                                                                                                </p:sp>
                                                                                              </p:grpSp>
                                                                                              <p:grpSp>
                                                                                                <p:nvGrpSpPr>
                                                                                                  <p:cNvPr id="148" name="Group 147">
                                                                                                    <a:extLst>
                                                                                                      <a:ext uri="{FF2B5EF4-FFF2-40B4-BE49-F238E27FC236}">
                                                                                                        <a16:creationId xmlns:a16="http://schemas.microsoft.com/office/drawing/2014/main" id="{C9BD091D-8685-4D25-9AF2-2F8C4541F2BD}"/>
                                                                                                      </a:ext>
                                                                                                    </a:extLst>
                                                                                                  </p:cNvPr>
                                                                                                  <p:cNvGrpSpPr/>
                                                                                                  <p:nvPr/>
                                                                                                </p:nvGrpSpPr>
                                                                                                <p:grpSpPr>
                                                                                                  <a:xfrm>
                                                                                                    <a:off x="6817672" y="3437403"/>
                                                                                                    <a:ext cx="248444" cy="248444"/>
                                                                                                    <a:chOff x="3665873" y="3146908"/>
                                                                                                    <a:chExt cx="327739" cy="327739"/>
                                                                                                  </a:xfrm>
                                                                                                </p:grpSpPr>
                                                                                                <p:sp>
                                                                                                  <p:nvSpPr>
                                                                                                    <p:cNvPr id="149" name="Oval 148">
                                                                                                      <a:extLst>
                                                                                                        <a:ext uri="{FF2B5EF4-FFF2-40B4-BE49-F238E27FC236}">
                                                                                                          <a16:creationId xmlns:a16="http://schemas.microsoft.com/office/drawing/2014/main" id="{7C56F2A2-DCC4-40A0-8045-EE5D91F53475}"/>
                                                                                                        </a:ext>
                                                                                                      </a:extLst>
                                                                                                    </p:cNvPr>
                                                                                                    <p:cNvSpPr/>
                                                                                                    <p:nvPr/>
                                                                                                  </p:nvSpPr>
                                                                                                  <p:spPr>
                                                                                                    <a:xfrm>
                                                                                                      <a:off x="3665873" y="3146908"/>
                                                                                                      <a:ext cx="327739" cy="327739"/>
                                                                                                    </a:xfrm>
                                                                                                    <a:prstGeom prst="ellipse">
                                                                                                      <a:avLst/>
                                                                                                    </a:prstGeom>
                                                                                                    <a:solidFill>
                                                                                                      <a:schemeClr val="tx1">
                                                                                                        <a:lumMod val="65000"/>
                                                                                                        <a:lumOff val="35000"/>
                                                                                                      </a:schemeClr>
                                                                                                    </a:solidFill>
                                                                                                    <a:ln>
                                                                                                      <a:noFill/>
                                                                                                    </a:ln>
                                                                                                  </p:spPr>
                                                                                                  <p:style>
                                                                                                    <a:lnRef idx="2">
                                                                                                      <a:schemeClr val="accent1">
                                                                                                        <a:shade val="50000"/>
                                                                                                      </a:schemeClr>
                                                                                                    </a:lnRef>
                                                                                                    <a:fillRef idx="1">
                                                                                                      <a:schemeClr val="accent1"/>
                                                                                                    </a:fillRef>
                                                                                                    <a:effectRef idx="0">
                                                                                                      <a:schemeClr val="accent1"/>
                                                                                                    </a:effectRef>
                                                                                                    <a:fontRef idx="minor">
                                                                                                      <a:schemeClr val="lt1"/>
                                                                                                    </a:fontRef>
                                                                                                  </p:style>
                                                                                                  <p:txBody>
                                                                                                    <a:bodyPr rtlCol="0" anchor="ctr"/>
                                                                                                    <a:lstStyle/>
                                                                                                    <a:p>
                                                                                                      <a:pPr algn="ctr"/>
                                                                                                      <a:endParaRPr lang="en-AU"/>
                                                                                                    </a:p>
                                                                                                  </p:txBody>
                                                                                                </p:sp>
                                                                                                <p:sp>
                                                                                                  <p:nvSpPr>
                                                                                                    <p:cNvPr id="150" name="Oval 149">
                                                                                                      <a:extLst>
                                                                                                        <a:ext uri="{FF2B5EF4-FFF2-40B4-BE49-F238E27FC236}">
                                                                                                          <a16:creationId xmlns:a16="http://schemas.microsoft.com/office/drawing/2014/main" id="{BBE32F94-3181-4A24-9145-595E79ECF5BF}"/>
                                                                                                        </a:ext>
                                                                                                      </a:extLst>
                                                                                                    </p:cNvPr>
                                                                                                    <p:cNvSpPr/>
                                                                                                    <p:nvPr/>
                                                                                                  </p:nvSpPr>
                                                                                                  <p:spPr>
                                                                                                    <a:xfrm>
                                                                                                      <a:off x="3704804" y="3186157"/>
                                                                                                      <a:ext cx="248224" cy="248224"/>
                                                                                                    </a:xfrm>
                                                                                                    <a:prstGeom prst="ellipse">
                                                                                                      <a:avLst/>
                                                                                                    </a:prstGeom>
                                                                                                    <a:solidFill>
                                                                                                      <a:schemeClr val="tx1">
                                                                                                        <a:lumMod val="95000"/>
                                                                                                        <a:lumOff val="5000"/>
                                                                                                      </a:schemeClr>
                                                                                                    </a:solidFill>
                                                                                                    <a:ln>
                                                                                                      <a:noFill/>
                                                                                                    </a:ln>
                                                                                                  </p:spPr>
                                                                                                  <p:style>
                                                                                                    <a:lnRef idx="2">
                                                                                                      <a:schemeClr val="accent1">
                                                                                                        <a:shade val="50000"/>
                                                                                                      </a:schemeClr>
                                                                                                    </a:lnRef>
                                                                                                    <a:fillRef idx="1">
                                                                                                      <a:schemeClr val="accent1"/>
                                                                                                    </a:fillRef>
                                                                                                    <a:effectRef idx="0">
                                                                                                      <a:schemeClr val="accent1"/>
                                                                                                    </a:effectRef>
                                                                                                    <a:fontRef idx="minor">
                                                                                                      <a:schemeClr val="lt1"/>
                                                                                                    </a:fontRef>
                                                                                                  </p:style>
                                                                                                  <p:txBody>
                                                                                                    <a:bodyPr rtlCol="0" anchor="ctr"/>
                                                                                                    <a:lstStyle/>
                                                                                                    <a:p>
                                                                                                      <a:pPr algn="ctr"/>
                                                                                                      <a:endParaRPr lang="en-AU"/>
                                                                                                    </a:p>
                                                                                                  </p:txBody>
                                                                                                </p:sp>
                                                                                              </p:grpSp>
                                                                                            </p:grpSp>
                                                                                            <p:sp>
                                                                                              <p:nvSpPr>
                                                                                                <p:cNvPr id="142" name="Freeform 268">
                                                                                                  <a:extLst>
                                                                                                    <a:ext uri="{FF2B5EF4-FFF2-40B4-BE49-F238E27FC236}">
                                                                                                      <a16:creationId xmlns:a16="http://schemas.microsoft.com/office/drawing/2014/main" id="{93E46B4B-5A6B-41A4-92AA-4FA76D85D0EC}"/>
                                                                                                    </a:ext>
                                                                                                  </a:extLst>
                                                                                                </p:cNvPr>
                                                                                                <p:cNvSpPr/>
                                                                                                <p:nvPr/>
                                                                                              </p:nvSpPr>
                                                                                              <p:spPr>
                                                                                                <a:xfrm>
                                                                                                  <a:off x="3099455" y="3390849"/>
                                                                                                  <a:ext cx="80032" cy="45719"/>
                                                                                                </a:xfrm>
                                                                                                <a:custGeom>
                                                                                                  <a:avLst/>
                                                                                                  <a:gdLst>
                                                                                                    <a:gd name="connsiteX0" fmla="*/ 934 w 86659"/>
                                                                                                    <a:gd name="connsiteY0" fmla="*/ 47676 h 49505"/>
                                                                                                    <a:gd name="connsiteX1" fmla="*/ 43796 w 86659"/>
                                                                                                    <a:gd name="connsiteY1" fmla="*/ 51 h 49505"/>
                                                                                                    <a:gd name="connsiteX2" fmla="*/ 86659 w 86659"/>
                                                                                                    <a:gd name="connsiteY2" fmla="*/ 38151 h 49505"/>
                                                                                                    <a:gd name="connsiteX3" fmla="*/ 934 w 86659"/>
                                                                                                    <a:gd name="connsiteY3" fmla="*/ 47676 h 49505"/>
                                                                                                  </a:gdLst>
                                                                                                  <a:ahLst/>
                                                                                                  <a:cxnLst>
                                                                                                    <a:cxn ang="0">
                                                                                                      <a:pos x="connsiteX0" y="connsiteY0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" y="connsiteY1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2" y="connsiteY2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3" y="connsiteY3"/>
                                                                                                    </a:cxn>
                                                                                                  </a:cxnLst>
                                                                                                  <a:rect l="l" t="t" r="r" b="b"/>
                                                                                                  <a:pathLst>
                                                                                                    <a:path w="86659" h="49505">
                                                                                                      <a:moveTo>
                                                                                                        <a:pt x="934" y="47676"/>
                                                                                                      </a:moveTo>
                                                                                                      <a:cubicBezTo>
                                                                                                        <a:pt x="-6210" y="41326"/>
                                                                                                        <a:pt x="29509" y="1638"/>
                                                                                                        <a:pt x="43796" y="51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8083" y="-1536"/>
                                                                                                        <a:pt x="86659" y="34182"/>
                                                                                                        <a:pt x="86659" y="38151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86659" y="42120"/>
                                                                                                        <a:pt x="8078" y="54026"/>
                                                                                                        <a:pt x="934" y="47676"/>
                                                                                                      </a:cubicBezTo>
                                                                                                      <a:close/>
                                                                                                    </a:path>
                                                                                                  </a:pathLst>
                                                                                                </a:custGeom>
                                                                                                <a:solidFill>
                                                                                                  <a:schemeClr val="bg1"/>
                                                                                                </a:solidFill>
                                                                                                <a:ln>
                                                                                                  <a:noFill/>
                                                                                                </a:ln>
                                                                                              </p:spPr>
                                                                                              <p:style>
                                                                                                <a:lnRef idx="2">
                                                                                                  <a:schemeClr val="accent1">
                                                                                                    <a:shade val="50000"/>
                                                                                                  </a:schemeClr>
                                                                                                </a:lnRef>
                                                                                                <a:fillRef idx="1">
                                                                                                  <a:schemeClr val="accent1"/>
                                                                                                </a:fillRef>
                                                                                                <a:effectRef idx="0">
                                                                                                  <a:schemeClr val="accent1"/>
                                                                                                </a:effectRef>
                                                                                                <a:fontRef idx="minor">
                                                                                                  <a:schemeClr val="lt1"/>
                                                                                                </a:fontRef>
                                                                                              </p:style>
                                                                                              <p:txBody>
                                                                                                <a:bodyPr rtlCol="0" anchor="ctr"/>
                                                                                                <a:lstStyle/>
                                                                                                <a:p>
                                                                                                  <a:pPr algn="ctr"/>
                                                                                                  <a:endParaRPr lang="en-AU"/>
                                                                                                </a:p>
                                                                                              </p:txBody>
                                                                                            </p:sp>
                                                                                            <p:sp>
                                                                                              <p:nvSpPr>
                                                                                                <p:cNvPr id="143" name="Freeform 269">
                                                                                                  <a:extLst>
                                                                                                    <a:ext uri="{FF2B5EF4-FFF2-40B4-BE49-F238E27FC236}">
                                                                                                      <a16:creationId xmlns:a16="http://schemas.microsoft.com/office/drawing/2014/main" id="{D4B2DD52-9B80-42A9-B1FC-0C585DEABBCB}"/>
                                                                                                    </a:ext>
                                                                                                  </a:extLst>
                                                                                                </p:cNvPr>
                                                                                                <p:cNvSpPr/>
                                                                                                <p:nvPr/>
                                                                                              </p:nvSpPr>
                                                                                              <p:spPr>
                                                                                                <a:xfrm>
                                                                                                  <a:off x="4023515" y="3504690"/>
                                                                                                  <a:ext cx="85863" cy="51820"/>
                                                                                                </a:xfrm>
                                                                                                <a:custGeom>
                                                                                                  <a:avLst/>
                                                                                                  <a:gdLst>
                                                                                                    <a:gd name="connsiteX0" fmla="*/ 27785 w 85863"/>
                                                                                                    <a:gd name="connsiteY0" fmla="*/ 510 h 51820"/>
                                                                                                    <a:gd name="connsiteX1" fmla="*/ 2385 w 85863"/>
                                                                                                    <a:gd name="connsiteY1" fmla="*/ 51310 h 51820"/>
                                                                                                    <a:gd name="connsiteX2" fmla="*/ 84935 w 85863"/>
                                                                                                    <a:gd name="connsiteY2" fmla="*/ 25910 h 51820"/>
                                                                                                    <a:gd name="connsiteX3" fmla="*/ 27785 w 85863"/>
                                                                                                    <a:gd name="connsiteY3" fmla="*/ 510 h 51820"/>
                                                                                                  </a:gdLst>
                                                                                                  <a:ahLst/>
                                                                                                  <a:cxnLst>
                                                                                                    <a:cxn ang="0">
                                                                                                      <a:pos x="connsiteX0" y="connsiteY0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" y="connsiteY1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2" y="connsiteY2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3" y="connsiteY3"/>
                                                                                                    </a:cxn>
                                                                                                  </a:cxnLst>
                                                                                                  <a:rect l="l" t="t" r="r" b="b"/>
                                                                                                  <a:pathLst>
                                                                                                    <a:path w="85863" h="51820">
                                                                                                      <a:moveTo>
                                                                                                        <a:pt x="27785" y="510"/>
                                                                                                      </a:moveTo>
                                                                                                      <a:cubicBezTo>
                                                                                                        <a:pt x="14027" y="4743"/>
                                                                                                        <a:pt x="-7140" y="47077"/>
                                                                                                        <a:pt x="2385" y="51310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1910" y="55543"/>
                                                                                                        <a:pt x="76468" y="32260"/>
                                                                                                        <a:pt x="84935" y="25910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93402" y="19560"/>
                                                                                                        <a:pt x="41543" y="-3723"/>
                                                                                                        <a:pt x="27785" y="510"/>
                                                                                                      </a:cubicBezTo>
                                                                                                      <a:close/>
                                                                                                    </a:path>
                                                                                                  </a:pathLst>
                                                                                                </a:custGeom>
                                                                                                <a:solidFill>
                                                                                                  <a:schemeClr val="bg1"/>
                                                                                                </a:solidFill>
                                                                                                <a:ln>
                                                                                                  <a:noFill/>
                                                                                                </a:ln>
                                                                                              </p:spPr>
                                                                                              <p:style>
                                                                                                <a:lnRef idx="2">
                                                                                                  <a:schemeClr val="accent1">
                                                                                                    <a:shade val="50000"/>
                                                                                                  </a:schemeClr>
                                                                                                </a:lnRef>
                                                                                                <a:fillRef idx="1">
                                                                                                  <a:schemeClr val="accent1"/>
                                                                                                </a:fillRef>
                                                                                                <a:effectRef idx="0">
                                                                                                  <a:schemeClr val="accent1"/>
                                                                                                </a:effectRef>
                                                                                                <a:fontRef idx="minor">
                                                                                                  <a:schemeClr val="lt1"/>
                                                                                                </a:fontRef>
                                                                                              </p:style>
                                                                                              <p:txBody>
                                                                                                <a:bodyPr rtlCol="0" anchor="ctr"/>
                                                                                                <a:lstStyle/>
                                                                                                <a:p>
                                                                                                  <a:pPr algn="ctr"/>
                                                                                                  <a:endParaRPr lang="en-AU"/>
                                                                                                </a:p>
                                                                                              </p:txBody>
                                                                                            </p:sp>
                                                                                          </p:grpSp>
                                                                                          <p:sp>
                                                                                            <p:nvSpPr>
                                                                                              <p:cNvPr id="139" name="Freeform 265">
                                                                                                <a:extLst>
                                                                                                  <a:ext uri="{FF2B5EF4-FFF2-40B4-BE49-F238E27FC236}">
                                                                                                    <a16:creationId xmlns:a16="http://schemas.microsoft.com/office/drawing/2014/main" id="{0F56D0DE-B75E-4D60-B0B1-064F5E11044B}"/>
                                                                                                  </a:ext>
                                                                                                </a:extLst>
                                                                                              </p:cNvPr>
                                                                                              <p:cNvSpPr/>
                                                                                              <p:nvPr/>
                                                                                            </p:nvSpPr>
                                                                                            <p:spPr>
                                                                                              <a:xfrm>
                                                                                                <a:off x="6340257" y="3253392"/>
                                                                                                <a:ext cx="76087" cy="303370"/>
                                                                                              </a:xfrm>
                                                                                              <a:custGeom>
                                                                                                <a:avLst/>
                                                                                                <a:gdLst>
                                                                                                  <a:gd name="connsiteX0" fmla="*/ 218 w 76087"/>
                                                                                                  <a:gd name="connsiteY0" fmla="*/ 983 h 303370"/>
                                                                                                  <a:gd name="connsiteX1" fmla="*/ 73243 w 76087"/>
                                                                                                  <a:gd name="connsiteY1" fmla="*/ 70833 h 303370"/>
                                                                                                  <a:gd name="connsiteX2" fmla="*/ 60543 w 76087"/>
                                                                                                  <a:gd name="connsiteY2" fmla="*/ 181958 h 303370"/>
                                                                                                  <a:gd name="connsiteX3" fmla="*/ 54193 w 76087"/>
                                                                                                  <a:gd name="connsiteY3" fmla="*/ 302608 h 303370"/>
                                                                                                  <a:gd name="connsiteX4" fmla="*/ 51018 w 76087"/>
                                                                                                  <a:gd name="connsiteY4" fmla="*/ 121633 h 303370"/>
                                                                                                  <a:gd name="connsiteX5" fmla="*/ 218 w 76087"/>
                                                                                                  <a:gd name="connsiteY5" fmla="*/ 983 h 303370"/>
                                                                                                </a:gdLst>
                                                                                                <a:ahLst/>
                                                                                                <a:cxnLst>
                                                                                                  <a:cxn ang="0">
                                                                                                    <a:pos x="connsiteX0" y="connsiteY0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" y="connsiteY1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2" y="connsiteY2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3" y="connsiteY3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4" y="connsiteY4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5" y="connsiteY5"/>
                                                                                                  </a:cxn>
                                                                                                </a:cxnLst>
                                                                                                <a:rect l="l" t="t" r="r" b="b"/>
                                                                                                <a:pathLst>
                                                                                                  <a:path w="76087" h="303370">
                                                                                                    <a:moveTo>
                                                                                                      <a:pt x="218" y="983"/>
                                                                                                    </a:moveTo>
                                                                                                    <a:cubicBezTo>
                                                                                                      <a:pt x="3922" y="-7484"/>
                                                                                                      <a:pt x="63189" y="40671"/>
                                                                                                      <a:pt x="73243" y="70833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83297" y="100995"/>
                                                                                                      <a:pt x="63718" y="143329"/>
                                                                                                      <a:pt x="60543" y="18195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57368" y="220587"/>
                                                                                                      <a:pt x="55780" y="312662"/>
                                                                                                      <a:pt x="54193" y="30260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52606" y="292554"/>
                                                                                                      <a:pt x="61072" y="172433"/>
                                                                                                      <a:pt x="51018" y="121633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40964" y="70833"/>
                                                                                                      <a:pt x="-3486" y="9450"/>
                                                                                                      <a:pt x="218" y="983"/>
                                                                                                    </a:cubicBezTo>
                                                                                                    <a:close/>
                                                                                                  </a:path>
                                                                                                </a:pathLst>
                                                                                              </a:custGeom>
                                                                                              <a:solidFill>
                                                                                                <a:schemeClr val="accent2">
                                                                                                  <a:lumMod val="60000"/>
                                                                                                  <a:lumOff val="40000"/>
                                                                                                </a:schemeClr>
                                                                                              </a:solidFill>
                                                                                              <a:ln>
                                                                                                <a:noFill/>
                                                                                              </a:ln>
                                                                                            </p:spPr>
                                                                                            <p:style>
                                                                                              <a:lnRef idx="2">
                                                                                                <a:schemeClr val="accent1">
                                                                                                  <a:shade val="50000"/>
                                                                                                </a:schemeClr>
                                                                                              </a:lnRef>
                                                                                              <a:fillRef idx="1">
                                                                                                <a:schemeClr val="accent1"/>
                                                                                              </a:fillRef>
                                                                                              <a:effectRef idx="0">
                                                                                                <a:schemeClr val="accent1"/>
                                                                                              </a:effectRef>
                                                                                              <a:fontRef idx="minor">
                                                                                                <a:schemeClr val="lt1"/>
                                                                                              </a:fontRef>
                                                                                            </p:style>
                                                                                            <p:txBody>
                                                                                              <a:bodyPr rtlCol="0" anchor="ctr"/>
                                                                                              <a:lstStyle/>
                                                                                              <a:p>
                                                                                                <a:pPr algn="ctr"/>
                                                                                                <a:endParaRPr lang="en-AU"/>
                                                                                              </a:p>
                                                                                            </p:txBody>
                                                                                          </p:sp>
                                                                                          <p:sp>
                                                                                            <p:nvSpPr>
                                                                                              <p:cNvPr id="140" name="Freeform 266">
                                                                                                <a:extLst>
                                                                                                  <a:ext uri="{FF2B5EF4-FFF2-40B4-BE49-F238E27FC236}">
                                                                                                    <a16:creationId xmlns:a16="http://schemas.microsoft.com/office/drawing/2014/main" id="{C702E13B-6DC9-40E0-8BB5-8E2BB78DAA57}"/>
                                                                                                  </a:ext>
                                                                                                </a:extLst>
                                                                                              </p:cNvPr>
                                                                                              <p:cNvSpPr/>
                                                                                              <p:nvPr/>
                                                                                            </p:nvSpPr>
                                                                                            <p:spPr>
                                                                                              <a:xfrm>
                                                                                                <a:off x="6618434" y="3282784"/>
                                                                                                <a:ext cx="125505" cy="282776"/>
                                                                                              </a:xfrm>
                                                                                              <a:custGeom>
                                                                                                <a:avLst/>
                                                                                                <a:gdLst>
                                                                                                  <a:gd name="connsiteX0" fmla="*/ 125266 w 125505"/>
                                                                                                  <a:gd name="connsiteY0" fmla="*/ 166 h 282776"/>
                                                                                                  <a:gd name="connsiteX1" fmla="*/ 14141 w 125505"/>
                                                                                                  <a:gd name="connsiteY1" fmla="*/ 92241 h 282776"/>
                                                                                                  <a:gd name="connsiteX2" fmla="*/ 4616 w 125505"/>
                                                                                                  <a:gd name="connsiteY2" fmla="*/ 282741 h 282776"/>
                                                                                                  <a:gd name="connsiteX3" fmla="*/ 42716 w 125505"/>
                                                                                                  <a:gd name="connsiteY3" fmla="*/ 76366 h 282776"/>
                                                                                                  <a:gd name="connsiteX4" fmla="*/ 125266 w 125505"/>
                                                                                                  <a:gd name="connsiteY4" fmla="*/ 166 h 282776"/>
                                                                                                </a:gdLst>
                                                                                                <a:ahLst/>
                                                                                                <a:cxnLst>
                                                                                                  <a:cxn ang="0">
                                                                                                    <a:pos x="connsiteX0" y="connsiteY0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" y="connsiteY1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2" y="connsiteY2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3" y="connsiteY3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4" y="connsiteY4"/>
                                                                                                  </a:cxn>
                                                                                                </a:cxnLst>
                                                                                                <a:rect l="l" t="t" r="r" b="b"/>
                                                                                                <a:pathLst>
                                                                                                  <a:path w="125505" h="282776">
                                                                                                    <a:moveTo>
                                                                                                      <a:pt x="125266" y="166"/>
                                                                                                    </a:moveTo>
                                                                                                    <a:cubicBezTo>
                                                                                                      <a:pt x="120504" y="2812"/>
                                                                                                      <a:pt x="34249" y="45145"/>
                                                                                                      <a:pt x="14141" y="92241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-5967" y="139337"/>
                                                                                                      <a:pt x="-146" y="285387"/>
                                                                                                      <a:pt x="4616" y="282741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9378" y="280095"/>
                                                                                                      <a:pt x="23137" y="126108"/>
                                                                                                      <a:pt x="42716" y="76366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62295" y="26624"/>
                                                                                                      <a:pt x="130028" y="-2480"/>
                                                                                                      <a:pt x="125266" y="166"/>
                                                                                                    </a:cubicBezTo>
                                                                                                    <a:close/>
                                                                                                  </a:path>
                                                                                                </a:pathLst>
                                                                                              </a:custGeom>
                                                                                              <a:solidFill>
                                                                                                <a:schemeClr val="accent2">
                                                                                                  <a:lumMod val="60000"/>
                                                                                                  <a:lumOff val="40000"/>
                                                                                                </a:schemeClr>
                                                                                              </a:solidFill>
                                                                                              <a:ln>
                                                                                                <a:noFill/>
                                                                                              </a:ln>
                                                                                            </p:spPr>
                                                                                            <p:style>
                                                                                              <a:lnRef idx="2">
                                                                                                <a:schemeClr val="accent1">
                                                                                                  <a:shade val="50000"/>
                                                                                                </a:schemeClr>
                                                                                              </a:lnRef>
                                                                                              <a:fillRef idx="1">
                                                                                                <a:schemeClr val="accent1"/>
                                                                                              </a:fillRef>
                                                                                              <a:effectRef idx="0">
                                                                                                <a:schemeClr val="accent1"/>
                                                                                              </a:effectRef>
                                                                                              <a:fontRef idx="minor">
                                                                                                <a:schemeClr val="lt1"/>
                                                                                              </a:fontRef>
                                                                                            </p:style>
                                                                                            <p:txBody>
                                                                                              <a:bodyPr rtlCol="0" anchor="ctr"/>
                                                                                              <a:lstStyle/>
                                                                                              <a:p>
                                                                                                <a:pPr algn="ctr"/>
                                                                                                <a:endParaRPr lang="en-AU"/>
                                                                                              </a:p>
                                                                                            </p:txBody>
                                                                                          </p:sp>
                                                                                        </p:grpSp>
                                                                                        <p:sp>
                                                                                          <p:nvSpPr>
                                                                                            <p:cNvPr id="133" name="Freeform 259">
                                                                                              <a:extLst>
                                                                                                <a:ext uri="{FF2B5EF4-FFF2-40B4-BE49-F238E27FC236}">
                                                                                                  <a16:creationId xmlns:a16="http://schemas.microsoft.com/office/drawing/2014/main" id="{887882C2-52C2-4596-8C6E-192E4AB82A57}"/>
                                                                                                </a:ext>
                                                                                              </a:extLst>
                                                                                            </p:cNvPr>
                                                                                            <p:cNvSpPr/>
                                                                                            <p:nvPr/>
                                                                                          </p:nvSpPr>
                                                                                          <p:spPr>
                                                                                            <a:xfrm>
                                                                                              <a:off x="6184839" y="3727444"/>
                                                                                              <a:ext cx="152524" cy="292118"/>
                                                                                            </a:xfrm>
                                                                                            <a:custGeom>
                                                                                              <a:avLst/>
                                                                                              <a:gdLst>
                                                                                                <a:gd name="connsiteX0" fmla="*/ 152461 w 152524"/>
                                                                                                <a:gd name="connsiteY0" fmla="*/ 6 h 292118"/>
                                                                                                <a:gd name="connsiteX1" fmla="*/ 3236 w 152524"/>
                                                                                                <a:gd name="connsiteY1" fmla="*/ 171456 h 292118"/>
                                                                                                <a:gd name="connsiteX2" fmla="*/ 47686 w 152524"/>
                                                                                                <a:gd name="connsiteY2" fmla="*/ 292106 h 292118"/>
                                                                                                <a:gd name="connsiteX3" fmla="*/ 22286 w 152524"/>
                                                                                                <a:gd name="connsiteY3" fmla="*/ 177806 h 292118"/>
                                                                                                <a:gd name="connsiteX4" fmla="*/ 152461 w 152524"/>
                                                                                                <a:gd name="connsiteY4" fmla="*/ 6 h 292118"/>
                                                                                              </a:gdLst>
                                                                                              <a:ahLst/>
                                                                                              <a:cxnLst>
                                                                                                <a:cxn ang="0">
                                                                                                  <a:pos x="connsiteX0" y="connsiteY0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" y="connsiteY1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2" y="connsiteY2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3" y="connsiteY3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4" y="connsiteY4"/>
                                                                                                </a:cxn>
                                                                                              </a:cxnLst>
                                                                                              <a:rect l="l" t="t" r="r" b="b"/>
                                                                                              <a:pathLst>
                                                                                                <a:path w="152524" h="292118">
                                                                                                  <a:moveTo>
                                                                                                    <a:pt x="152461" y="6"/>
                                                                                                  </a:moveTo>
                                                                                                  <a:cubicBezTo>
                                                                                                    <a:pt x="149286" y="-1052"/>
                                                                                                    <a:pt x="20698" y="122773"/>
                                                                                                    <a:pt x="3236" y="171456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-14226" y="220139"/>
                                                                                                    <a:pt x="44511" y="291048"/>
                                                                                                    <a:pt x="47686" y="292106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50861" y="293164"/>
                                                                                                    <a:pt x="5353" y="224902"/>
                                                                                                    <a:pt x="22286" y="177806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39219" y="130710"/>
                                                                                                    <a:pt x="155636" y="1064"/>
                                                                                                    <a:pt x="152461" y="6"/>
                                                                                                  </a:cubicBezTo>
                                                                                                  <a:close/>
                                                                                                </a:path>
                                                                                              </a:pathLst>
                                                                                            </a:custGeom>
                                                                                            <a:solidFill>
                                                                                              <a:schemeClr val="accent2">
                                                                                                <a:lumMod val="60000"/>
                                                                                                <a:lumOff val="40000"/>
                                                                                              </a:schemeClr>
                                                                                            </a:solidFill>
                                                                                            <a:ln>
                                                                                              <a:noFill/>
                                                                                            </a:ln>
                                                                                          </p:spPr>
                                                                                          <p:style>
                                                                                            <a:lnRef idx="2">
                                                                                              <a:schemeClr val="accent1">
                                                                                                <a:shade val="50000"/>
                                                                                              </a:schemeClr>
                                                                                            </a:lnRef>
                                                                                            <a:fillRef idx="1">
                                                                                              <a:schemeClr val="accent1"/>
                                                                                            </a:fillRef>
                                                                                            <a:effectRef idx="0">
                                                                                              <a:schemeClr val="accent1"/>
                                                                                            </a:effectRef>
                                                                                            <a:fontRef idx="minor">
                                                                                              <a:schemeClr val="lt1"/>
                                                                                            </a:fontRef>
                                                                                          </p:style>
                                                                                          <p:txBody>
                                                                                            <a:bodyPr rtlCol="0" anchor="ctr"/>
                                                                                            <a:lstStyle/>
                                                                                            <a:p>
                                                                                              <a:pPr algn="ctr"/>
                                                                                              <a:endParaRPr lang="en-AU"/>
                                                                                            </a:p>
                                                                                          </p:txBody>
                                                                                        </p:sp>
                                                                                        <p:sp>
                                                                                          <p:nvSpPr>
                                                                                            <p:cNvPr id="134" name="Freeform 260">
                                                                                              <a:extLst>
                                                                                                <a:ext uri="{FF2B5EF4-FFF2-40B4-BE49-F238E27FC236}">
                                                                                                  <a16:creationId xmlns:a16="http://schemas.microsoft.com/office/drawing/2014/main" id="{4B032CD7-A60E-4F93-B405-5F6E008455AC}"/>
                                                                                                </a:ext>
                                                                                              </a:extLst>
                                                                                            </p:cNvPr>
                                                                                            <p:cNvSpPr/>
                                                                                            <p:nvPr/>
                                                                                          </p:nvSpPr>
                                                                                          <p:spPr>
                                                                                            <a:xfrm>
                                                                                              <a:off x="6622990" y="3816310"/>
                                                                                              <a:ext cx="109070" cy="270030"/>
                                                                                            </a:xfrm>
                                                                                            <a:custGeom>
                                                                                              <a:avLst/>
                                                                                              <a:gdLst>
                                                                                                <a:gd name="connsiteX0" fmla="*/ 57210 w 109070"/>
                                                                                                <a:gd name="connsiteY0" fmla="*/ 40 h 270030"/>
                                                                                                <a:gd name="connsiteX1" fmla="*/ 108010 w 109070"/>
                                                                                                <a:gd name="connsiteY1" fmla="*/ 184190 h 270030"/>
                                                                                                <a:gd name="connsiteX2" fmla="*/ 60 w 109070"/>
                                                                                                <a:gd name="connsiteY2" fmla="*/ 269915 h 270030"/>
                                                                                                <a:gd name="connsiteX3" fmla="*/ 92135 w 109070"/>
                                                                                                <a:gd name="connsiteY3" fmla="*/ 168315 h 270030"/>
                                                                                                <a:gd name="connsiteX4" fmla="*/ 57210 w 109070"/>
                                                                                                <a:gd name="connsiteY4" fmla="*/ 40 h 270030"/>
                                                                                              </a:gdLst>
                                                                                              <a:ahLst/>
                                                                                              <a:cxnLst>
                                                                                                <a:cxn ang="0">
                                                                                                  <a:pos x="connsiteX0" y="connsiteY0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" y="connsiteY1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2" y="connsiteY2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3" y="connsiteY3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4" y="connsiteY4"/>
                                                                                                </a:cxn>
                                                                                              </a:cxnLst>
                                                                                              <a:rect l="l" t="t" r="r" b="b"/>
                                                                                              <a:pathLst>
                                                                                                <a:path w="109070" h="270030">
                                                                                                  <a:moveTo>
                                                                                                    <a:pt x="57210" y="40"/>
                                                                                                  </a:moveTo>
                                                                                                  <a:cubicBezTo>
                                                                                                    <a:pt x="59856" y="2686"/>
                                                                                                    <a:pt x="117535" y="139211"/>
                                                                                                    <a:pt x="108010" y="184190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98485" y="229169"/>
                                                                                                    <a:pt x="2706" y="272561"/>
                                                                                                    <a:pt x="60" y="269915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-2586" y="267269"/>
                                                                                                    <a:pt x="82610" y="212236"/>
                                                                                                    <a:pt x="92135" y="168315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01660" y="124394"/>
                                                                                                    <a:pt x="54564" y="-2606"/>
                                                                                                    <a:pt x="57210" y="40"/>
                                                                                                  </a:cubicBezTo>
                                                                                                  <a:close/>
                                                                                                </a:path>
                                                                                              </a:pathLst>
                                                                                            </a:custGeom>
                                                                                            <a:solidFill>
                                                                                              <a:schemeClr val="accent2">
                                                                                                <a:lumMod val="60000"/>
                                                                                                <a:lumOff val="40000"/>
                                                                                              </a:schemeClr>
                                                                                            </a:solidFill>
                                                                                            <a:ln>
                                                                                              <a:noFill/>
                                                                                            </a:ln>
                                                                                          </p:spPr>
                                                                                          <p:style>
                                                                                            <a:lnRef idx="2">
                                                                                              <a:schemeClr val="accent1">
                                                                                                <a:shade val="50000"/>
                                                                                              </a:schemeClr>
                                                                                            </a:lnRef>
                                                                                            <a:fillRef idx="1">
                                                                                              <a:schemeClr val="accent1"/>
                                                                                            </a:fillRef>
                                                                                            <a:effectRef idx="0">
                                                                                              <a:schemeClr val="accent1"/>
                                                                                            </a:effectRef>
                                                                                            <a:fontRef idx="minor">
                                                                                              <a:schemeClr val="lt1"/>
                                                                                            </a:fontRef>
                                                                                          </p:style>
                                                                                          <p:txBody>
                                                                                            <a:bodyPr rtlCol="0" anchor="ctr"/>
                                                                                            <a:lstStyle/>
                                                                                            <a:p>
                                                                                              <a:pPr algn="ctr"/>
                                                                                              <a:endParaRPr lang="en-AU"/>
                                                                                            </a:p>
                                                                                          </p:txBody>
                                                                                        </p:sp>
                                                                                        <p:sp>
                                                                                          <p:nvSpPr>
                                                                                            <p:cNvPr id="135" name="Freeform 261">
                                                                                              <a:extLst>
                                                                                                <a:ext uri="{FF2B5EF4-FFF2-40B4-BE49-F238E27FC236}">
                                                                                                  <a16:creationId xmlns:a16="http://schemas.microsoft.com/office/drawing/2014/main" id="{A6CE0493-BC9B-450B-99E3-D36C7A4450D9}"/>
                                                                                                </a:ext>
                                                                                              </a:extLst>
                                                                                            </p:cNvPr>
                                                                                            <p:cNvSpPr/>
                                                                                            <p:nvPr/>
                                                                                          </p:nvSpPr>
                                                                                          <p:spPr>
                                                                                            <a:xfrm>
                                                                                              <a:off x="6283951" y="3963976"/>
                                                                                              <a:ext cx="88662" cy="80866"/>
                                                                                            </a:xfrm>
                                                                                            <a:custGeom>
                                                                                              <a:avLst/>
                                                                                              <a:gdLst>
                                                                                                <a:gd name="connsiteX0" fmla="*/ 50174 w 88662"/>
                                                                                                <a:gd name="connsiteY0" fmla="*/ 805 h 80866"/>
                                                                                                <a:gd name="connsiteX1" fmla="*/ 168 w 88662"/>
                                                                                                <a:gd name="connsiteY1" fmla="*/ 38905 h 80866"/>
                                                                                                <a:gd name="connsiteX2" fmla="*/ 35887 w 88662"/>
                                                                                                <a:gd name="connsiteY2" fmla="*/ 69862 h 80866"/>
                                                                                                <a:gd name="connsiteX3" fmla="*/ 88274 w 88662"/>
                                                                                                <a:gd name="connsiteY3" fmla="*/ 77005 h 80866"/>
                                                                                                <a:gd name="connsiteX4" fmla="*/ 50174 w 88662"/>
                                                                                                <a:gd name="connsiteY4" fmla="*/ 805 h 80866"/>
                                                                                              </a:gdLst>
                                                                                              <a:ahLst/>
                                                                                              <a:cxnLst>
                                                                                                <a:cxn ang="0">
                                                                                                  <a:pos x="connsiteX0" y="connsiteY0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" y="connsiteY1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2" y="connsiteY2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3" y="connsiteY3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4" y="connsiteY4"/>
                                                                                                </a:cxn>
                                                                                              </a:cxnLst>
                                                                                              <a:rect l="l" t="t" r="r" b="b"/>
                                                                                              <a:pathLst>
                                                                                                <a:path w="88662" h="80866">
                                                                                                  <a:moveTo>
                                                                                                    <a:pt x="50174" y="805"/>
                                                                                                  </a:moveTo>
                                                                                                  <a:cubicBezTo>
                                                                                                    <a:pt x="35490" y="-5545"/>
                                                                                                    <a:pt x="2549" y="27396"/>
                                                                                                    <a:pt x="168" y="38905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-2213" y="50414"/>
                                                                                                    <a:pt x="21203" y="63512"/>
                                                                                                    <a:pt x="35887" y="69862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50571" y="76212"/>
                                                                                                    <a:pt x="84305" y="86530"/>
                                                                                                    <a:pt x="88274" y="77005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92243" y="67480"/>
                                                                                                    <a:pt x="64858" y="7155"/>
                                                                                                    <a:pt x="50174" y="805"/>
                                                                                                  </a:cubicBezTo>
                                                                                                  <a:close/>
                                                                                                </a:path>
                                                                                              </a:pathLst>
                                                                                            </a:custGeom>
                                                                                            <a:solidFill>
                                                                                              <a:schemeClr val="tx1">
                                                                                                <a:lumMod val="85000"/>
                                                                                                <a:lumOff val="15000"/>
                                                                                              </a:schemeClr>
                                                                                            </a:solidFill>
                                                                                            <a:ln>
                                                                                              <a:noFill/>
                                                                                            </a:ln>
                                                                                          </p:spPr>
                                                                                          <p:style>
                                                                                            <a:lnRef idx="2">
                                                                                              <a:schemeClr val="accent1">
                                                                                                <a:shade val="50000"/>
                                                                                              </a:schemeClr>
                                                                                            </a:lnRef>
                                                                                            <a:fillRef idx="1">
                                                                                              <a:schemeClr val="accent1"/>
                                                                                            </a:fillRef>
                                                                                            <a:effectRef idx="0">
                                                                                              <a:schemeClr val="accent1"/>
                                                                                            </a:effectRef>
                                                                                            <a:fontRef idx="minor">
                                                                                              <a:schemeClr val="lt1"/>
                                                                                            </a:fontRef>
                                                                                          </p:style>
                                                                                          <p:txBody>
                                                                                            <a:bodyPr rtlCol="0" anchor="ctr"/>
                                                                                            <a:lstStyle/>
                                                                                            <a:p>
                                                                                              <a:pPr algn="ctr"/>
                                                                                              <a:endParaRPr lang="en-AU"/>
                                                                                            </a:p>
                                                                                          </p:txBody>
                                                                                        </p:sp>
                                                                                        <p:sp>
                                                                                          <p:nvSpPr>
                                                                                            <p:cNvPr id="136" name="Freeform 262">
                                                                                              <a:extLst>
                                                                                                <a:ext uri="{FF2B5EF4-FFF2-40B4-BE49-F238E27FC236}">
                                                                                                  <a16:creationId xmlns:a16="http://schemas.microsoft.com/office/drawing/2014/main" id="{DF753C7D-0500-40A0-8C29-0A7DA6213680}"/>
                                                                                                </a:ext>
                                                                                              </a:extLst>
                                                                                            </p:cNvPr>
                                                                                            <p:cNvSpPr/>
                                                                                            <p:nvPr/>
                                                                                          </p:nvSpPr>
                                                                                          <p:spPr>
                                                                                            <a:xfrm>
                                                                                              <a:off x="6503190" y="4014772"/>
                                                                                              <a:ext cx="111968" cy="66563"/>
                                                                                            </a:xfrm>
                                                                                            <a:custGeom>
                                                                                              <a:avLst/>
                                                                                              <a:gdLst>
                                                                                                <a:gd name="connsiteX0" fmla="*/ 3 w 111968"/>
                                                                                                <a:gd name="connsiteY0" fmla="*/ 38116 h 66563"/>
                                                                                                <a:gd name="connsiteX1" fmla="*/ 47628 w 111968"/>
                                                                                                <a:gd name="connsiteY1" fmla="*/ 16 h 66563"/>
                                                                                                <a:gd name="connsiteX2" fmla="*/ 95253 w 111968"/>
                                                                                                <a:gd name="connsiteY2" fmla="*/ 42878 h 66563"/>
                                                                                                <a:gd name="connsiteX3" fmla="*/ 109541 w 111968"/>
                                                                                                <a:gd name="connsiteY3" fmla="*/ 64309 h 66563"/>
                                                                                                <a:gd name="connsiteX4" fmla="*/ 50009 w 111968"/>
                                                                                                <a:gd name="connsiteY4" fmla="*/ 64309 h 66563"/>
                                                                                                <a:gd name="connsiteX5" fmla="*/ 3 w 111968"/>
                                                                                                <a:gd name="connsiteY5" fmla="*/ 38116 h 66563"/>
                                                                                              </a:gdLst>
                                                                                              <a:ahLst/>
                                                                                              <a:cxnLst>
                                                                                                <a:cxn ang="0">
                                                                                                  <a:pos x="connsiteX0" y="connsiteY0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" y="connsiteY1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2" y="connsiteY2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3" y="connsiteY3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4" y="connsiteY4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5" y="connsiteY5"/>
                                                                                                </a:cxn>
                                                                                              </a:cxnLst>
                                                                                              <a:rect l="l" t="t" r="r" b="b"/>
                                                                                              <a:pathLst>
                                                                                                <a:path w="111968" h="66563">
                                                                                                  <a:moveTo>
                                                                                                    <a:pt x="3" y="38116"/>
                                                                                                  </a:moveTo>
                                                                                                  <a:cubicBezTo>
                                                                                                    <a:pt x="-394" y="27401"/>
                                                                                                    <a:pt x="31753" y="-778"/>
                                                                                                    <a:pt x="47628" y="16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63503" y="810"/>
                                                                                                    <a:pt x="84934" y="32163"/>
                                                                                                    <a:pt x="95253" y="42878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05572" y="53593"/>
                                                                                                    <a:pt x="117082" y="60737"/>
                                                                                                    <a:pt x="109541" y="64309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02000" y="67881"/>
                                                                                                    <a:pt x="69456" y="66690"/>
                                                                                                    <a:pt x="50009" y="64309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30562" y="61928"/>
                                                                                                    <a:pt x="400" y="48831"/>
                                                                                                    <a:pt x="3" y="38116"/>
                                                                                                  </a:cubicBezTo>
                                                                                                  <a:close/>
                                                                                                </a:path>
                                                                                              </a:pathLst>
                                                                                            </a:custGeom>
                                                                                            <a:solidFill>
                                                                                              <a:schemeClr val="tx1">
                                                                                                <a:lumMod val="85000"/>
                                                                                                <a:lumOff val="15000"/>
                                                                                              </a:schemeClr>
                                                                                            </a:solidFill>
                                                                                            <a:ln>
                                                                                              <a:noFill/>
                                                                                            </a:ln>
                                                                                          </p:spPr>
                                                                                          <p:style>
                                                                                            <a:lnRef idx="2">
                                                                                              <a:schemeClr val="accent1">
                                                                                                <a:shade val="50000"/>
                                                                                              </a:schemeClr>
                                                                                            </a:lnRef>
                                                                                            <a:fillRef idx="1">
                                                                                              <a:schemeClr val="accent1"/>
                                                                                            </a:fillRef>
                                                                                            <a:effectRef idx="0">
                                                                                              <a:schemeClr val="accent1"/>
                                                                                            </a:effectRef>
                                                                                            <a:fontRef idx="minor">
                                                                                              <a:schemeClr val="lt1"/>
                                                                                            </a:fontRef>
                                                                                          </p:style>
                                                                                          <p:txBody>
                                                                                            <a:bodyPr rtlCol="0" anchor="ctr"/>
                                                                                            <a:lstStyle/>
                                                                                            <a:p>
                                                                                              <a:pPr algn="ctr"/>
                                                                                              <a:endParaRPr lang="en-AU"/>
                                                                                            </a:p>
                                                                                          </p:txBody>
                                                                                        </p:sp>
                                                                                        <p:sp>
                                                                                          <p:nvSpPr>
                                                                                            <p:cNvPr id="137" name="Freeform 263">
                                                                                              <a:extLst>
                                                                                                <a:ext uri="{FF2B5EF4-FFF2-40B4-BE49-F238E27FC236}">
                                                                                                  <a16:creationId xmlns:a16="http://schemas.microsoft.com/office/drawing/2014/main" id="{F6256803-35C4-404E-914F-00C9B30E2F55}"/>
                                                                                                </a:ext>
                                                                                              </a:extLst>
                                                                                            </p:cNvPr>
                                                                                            <p:cNvSpPr/>
                                                                                            <p:nvPr/>
                                                                                          </p:nvSpPr>
                                                                                          <p:spPr>
                                                                                            <a:xfrm>
                                                                                              <a:off x="6314149" y="3879834"/>
                                                                                              <a:ext cx="274756" cy="187359"/>
                                                                                            </a:xfrm>
                                                                                            <a:custGeom>
                                                                                              <a:avLst/>
                                                                                              <a:gdLst>
                                                                                                <a:gd name="connsiteX0" fmla="*/ 926 w 274756"/>
                                                                                                <a:gd name="connsiteY0" fmla="*/ 16 h 187359"/>
                                                                                                <a:gd name="connsiteX1" fmla="*/ 39026 w 274756"/>
                                                                                                <a:gd name="connsiteY1" fmla="*/ 146066 h 187359"/>
                                                                                                <a:gd name="connsiteX2" fmla="*/ 153326 w 274756"/>
                                                                                                <a:gd name="connsiteY2" fmla="*/ 187341 h 187359"/>
                                                                                                <a:gd name="connsiteX3" fmla="*/ 226351 w 274756"/>
                                                                                                <a:gd name="connsiteY3" fmla="*/ 142891 h 187359"/>
                                                                                                <a:gd name="connsiteX4" fmla="*/ 273976 w 274756"/>
                                                                                                <a:gd name="connsiteY4" fmla="*/ 38116 h 187359"/>
                                                                                                <a:gd name="connsiteX5" fmla="*/ 188251 w 274756"/>
                                                                                                <a:gd name="connsiteY5" fmla="*/ 165116 h 187359"/>
                                                                                                <a:gd name="connsiteX6" fmla="*/ 70776 w 274756"/>
                                                                                                <a:gd name="connsiteY6" fmla="*/ 155591 h 187359"/>
                                                                                                <a:gd name="connsiteX7" fmla="*/ 926 w 274756"/>
                                                                                                <a:gd name="connsiteY7" fmla="*/ 16 h 187359"/>
                                                                                              </a:gdLst>
                                                                                              <a:ahLst/>
                                                                                              <a:cxnLst>
                                                                                                <a:cxn ang="0">
                                                                                                  <a:pos x="connsiteX0" y="connsiteY0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" y="connsiteY1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2" y="connsiteY2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3" y="connsiteY3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4" y="connsiteY4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5" y="connsiteY5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6" y="connsiteY6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7" y="connsiteY7"/>
                                                                                                </a:cxn>
                                                                                              </a:cxnLst>
                                                                                              <a:rect l="l" t="t" r="r" b="b"/>
                                                                                              <a:pathLst>
                                                                                                <a:path w="274756" h="187359">
                                                                                                  <a:moveTo>
                                                                                                    <a:pt x="926" y="16"/>
                                                                                                  </a:moveTo>
                                                                                                  <a:cubicBezTo>
                                                                                                    <a:pt x="-4366" y="-1571"/>
                                                                                                    <a:pt x="13626" y="114845"/>
                                                                                                    <a:pt x="39026" y="146066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64426" y="177287"/>
                                                                                                    <a:pt x="122105" y="187870"/>
                                                                                                    <a:pt x="153326" y="187341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84547" y="186812"/>
                                                                                                    <a:pt x="206243" y="167762"/>
                                                                                                    <a:pt x="226351" y="142891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246459" y="118020"/>
                                                                                                    <a:pt x="280326" y="34412"/>
                                                                                                    <a:pt x="273976" y="38116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267626" y="41820"/>
                                                                                                    <a:pt x="222118" y="145537"/>
                                                                                                    <a:pt x="188251" y="165116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54384" y="184695"/>
                                                                                                    <a:pt x="101997" y="182579"/>
                                                                                                    <a:pt x="70776" y="155591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39555" y="128603"/>
                                                                                                    <a:pt x="6218" y="1603"/>
                                                                                                    <a:pt x="926" y="16"/>
                                                                                                  </a:cubicBezTo>
                                                                                                  <a:close/>
                                                                                                </a:path>
                                                                                              </a:pathLst>
                                                                                            </a:custGeom>
                                                                                            <a:solidFill>
                                                                                              <a:schemeClr val="accent2">
                                                                                                <a:lumMod val="60000"/>
                                                                                                <a:lumOff val="40000"/>
                                                                                              </a:schemeClr>
                                                                                            </a:solidFill>
                                                                                            <a:ln>
                                                                                              <a:noFill/>
                                                                                            </a:ln>
                                                                                          </p:spPr>
                                                                                          <p:style>
                                                                                            <a:lnRef idx="2">
                                                                                              <a:schemeClr val="accent1">
                                                                                                <a:shade val="50000"/>
                                                                                              </a:schemeClr>
                                                                                            </a:lnRef>
                                                                                            <a:fillRef idx="1">
                                                                                              <a:schemeClr val="accent1"/>
                                                                                            </a:fillRef>
                                                                                            <a:effectRef idx="0">
                                                                                              <a:schemeClr val="accent1"/>
                                                                                            </a:effectRef>
                                                                                            <a:fontRef idx="minor">
                                                                                              <a:schemeClr val="lt1"/>
                                                                                            </a:fontRef>
                                                                                          </p:style>
                                                                                          <p:txBody>
                                                                                            <a:bodyPr rtlCol="0" anchor="ctr"/>
                                                                                            <a:lstStyle/>
                                                                                            <a:p>
                                                                                              <a:pPr algn="ctr"/>
                                                                                              <a:endParaRPr lang="en-AU"/>
                                                                                            </a:p>
                                                                                          </p:txBody>
                                                                                        </p:sp>
                                                                                      </p:grpSp>
                                                                                      <p:sp>
                                                                                        <p:nvSpPr>
                                                                                          <p:cNvPr id="129" name="Freeform 255">
                                                                                            <a:extLst>
                                                                                              <a:ext uri="{FF2B5EF4-FFF2-40B4-BE49-F238E27FC236}">
                                                                                                <a16:creationId xmlns:a16="http://schemas.microsoft.com/office/drawing/2014/main" id="{F403D8B2-F2F5-4A0C-883F-B613E4FE8E22}"/>
                                                                                              </a:ext>
                                                                                            </a:extLst>
                                                                                          </p:cNvPr>
                                                                                          <p:cNvSpPr/>
                                                                                          <p:nvPr/>
                                                                                        </p:nvSpPr>
                                                                                        <p:spPr>
                                                                                          <a:xfrm>
                                                                                            <a:off x="5752804" y="3886063"/>
                                                                                            <a:ext cx="388061" cy="280434"/>
                                                                                          </a:xfrm>
                                                                                          <a:custGeom>
                                                                                            <a:avLst/>
                                                                                            <a:gdLst>
                                                                                              <a:gd name="connsiteX0" fmla="*/ 387646 w 388061"/>
                                                                                              <a:gd name="connsiteY0" fmla="*/ 137 h 280434"/>
                                                                                              <a:gd name="connsiteX1" fmla="*/ 190796 w 388061"/>
                                                                                              <a:gd name="connsiteY1" fmla="*/ 190637 h 280434"/>
                                                                                              <a:gd name="connsiteX2" fmla="*/ 296 w 388061"/>
                                                                                              <a:gd name="connsiteY2" fmla="*/ 279537 h 280434"/>
                                                                                              <a:gd name="connsiteX3" fmla="*/ 235246 w 388061"/>
                                                                                              <a:gd name="connsiteY3" fmla="*/ 222387 h 280434"/>
                                                                                              <a:gd name="connsiteX4" fmla="*/ 387646 w 388061"/>
                                                                                              <a:gd name="connsiteY4" fmla="*/ 137 h 280434"/>
                                                                                            </a:gdLst>
                                                                                            <a:ahLst/>
                                                                                            <a:cxnLst>
                                                                                              <a:cxn ang="0">
                                                                                                <a:pos x="connsiteX0" y="connsiteY0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" y="connsiteY1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2" y="connsiteY2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3" y="connsiteY3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4" y="connsiteY4"/>
                                                                                              </a:cxn>
                                                                                            </a:cxnLst>
                                                                                            <a:rect l="l" t="t" r="r" b="b"/>
                                                                                            <a:pathLst>
                                                                                              <a:path w="388061" h="280434">
                                                                                                <a:moveTo>
                                                                                                  <a:pt x="387646" y="137"/>
                                                                                                </a:moveTo>
                                                                                                <a:cubicBezTo>
                                                                                                  <a:pt x="380238" y="-5155"/>
                                                                                                  <a:pt x="255354" y="144070"/>
                                                                                                  <a:pt x="190796" y="190637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126238" y="237204"/>
                                                                                                  <a:pt x="-7112" y="274245"/>
                                                                                                  <a:pt x="296" y="279537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7704" y="284829"/>
                                                                                                  <a:pt x="168571" y="266837"/>
                                                                                                  <a:pt x="235246" y="222387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301921" y="177937"/>
                                                                                                  <a:pt x="395054" y="5429"/>
                                                                                                  <a:pt x="387646" y="137"/>
                                                                                                </a:cubicBezTo>
                                                                                                <a:close/>
                                                                                              </a:path>
                                                                                            </a:pathLst>
                                                                                          </a:custGeom>
                                                                                          <a:solidFill>
                                                                                            <a:schemeClr val="accent2">
                                                                                              <a:lumMod val="60000"/>
                                                                                              <a:lumOff val="40000"/>
                                                                                            </a:schemeClr>
                                                                                          </a:solidFill>
                                                                                          <a:ln>
                                                                                            <a:noFill/>
                                                                                          </a:ln>
                                                                                        </p:spPr>
                                                                                        <p:style>
                                                                                          <a:lnRef idx="2">
                                                                                            <a:schemeClr val="accent1">
                                                                                              <a:shade val="50000"/>
                                                                                            </a:schemeClr>
                                                                                          </a:lnRef>
                                                                                          <a:fillRef idx="1">
                                                                                            <a:schemeClr val="accent1"/>
                                                                                          </a:fillRef>
                                                                                          <a:effectRef idx="0">
                                                                                            <a:schemeClr val="accent1"/>
                                                                                          </a:effectRef>
                                                                                          <a:fontRef idx="minor">
                                                                                            <a:schemeClr val="lt1"/>
                                                                                          </a:fontRef>
                                                                                        </p:style>
                                                                                        <p:txBody>
                                                                                          <a:bodyPr rtlCol="0" anchor="ctr"/>
                                                                                          <a:lstStyle/>
                                                                                          <a:p>
                                                                                            <a:pPr algn="ctr"/>
                                                                                            <a:endParaRPr lang="en-AU"/>
                                                                                          </a:p>
                                                                                        </p:txBody>
                                                                                      </p:sp>
                                                                                      <p:sp>
                                                                                        <p:nvSpPr>
                                                                                          <p:cNvPr id="130" name="Freeform 256">
                                                                                            <a:extLst>
                                                                                              <a:ext uri="{FF2B5EF4-FFF2-40B4-BE49-F238E27FC236}">
                                                                                                <a16:creationId xmlns:a16="http://schemas.microsoft.com/office/drawing/2014/main" id="{DE77F274-3CCD-4B15-96A4-FDAB3FA78982}"/>
                                                                                              </a:ext>
                                                                                            </a:extLst>
                                                                                          </p:cNvPr>
                                                                                          <p:cNvSpPr/>
                                                                                          <p:nvPr/>
                                                                                        </p:nvSpPr>
                                                                                        <p:spPr>
                                                                                          <a:xfrm>
                                                                                            <a:off x="6767994" y="4044945"/>
                                                                                            <a:ext cx="395537" cy="342915"/>
                                                                                          </a:xfrm>
                                                                                          <a:custGeom>
                                                                                            <a:avLst/>
                                                                                            <a:gdLst>
                                                                                              <a:gd name="connsiteX0" fmla="*/ 1106 w 395537"/>
                                                                                              <a:gd name="connsiteY0" fmla="*/ 5 h 342915"/>
                                                                                              <a:gd name="connsiteX1" fmla="*/ 210656 w 395537"/>
                                                                                              <a:gd name="connsiteY1" fmla="*/ 209555 h 342915"/>
                                                                                              <a:gd name="connsiteX2" fmla="*/ 394806 w 395537"/>
                                                                                              <a:gd name="connsiteY2" fmla="*/ 342905 h 342915"/>
                                                                                              <a:gd name="connsiteX3" fmla="*/ 140806 w 395537"/>
                                                                                              <a:gd name="connsiteY3" fmla="*/ 203205 h 342915"/>
                                                                                              <a:gd name="connsiteX4" fmla="*/ 1106 w 395537"/>
                                                                                              <a:gd name="connsiteY4" fmla="*/ 5 h 342915"/>
                                                                                            </a:gdLst>
                                                                                            <a:ahLst/>
                                                                                            <a:cxnLst>
                                                                                              <a:cxn ang="0">
                                                                                                <a:pos x="connsiteX0" y="connsiteY0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" y="connsiteY1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2" y="connsiteY2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3" y="connsiteY3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4" y="connsiteY4"/>
                                                                                              </a:cxn>
                                                                                            </a:cxnLst>
                                                                                            <a:rect l="l" t="t" r="r" b="b"/>
                                                                                            <a:pathLst>
                                                                                              <a:path w="395537" h="342915">
                                                                                                <a:moveTo>
                                                                                                  <a:pt x="1106" y="5"/>
                                                                                                </a:moveTo>
                                                                                                <a:cubicBezTo>
                                                                                                  <a:pt x="12748" y="1063"/>
                                                                                                  <a:pt x="145039" y="152405"/>
                                                                                                  <a:pt x="210656" y="209555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276273" y="266705"/>
                                                                                                  <a:pt x="406448" y="343963"/>
                                                                                                  <a:pt x="394806" y="342905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383164" y="341847"/>
                                                                                                  <a:pt x="209598" y="261413"/>
                                                                                                  <a:pt x="140806" y="203205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72014" y="144997"/>
                                                                                                  <a:pt x="-10536" y="-1053"/>
                                                                                                  <a:pt x="1106" y="5"/>
                                                                                                </a:cubicBezTo>
                                                                                                <a:close/>
                                                                                              </a:path>
                                                                                            </a:pathLst>
                                                                                          </a:custGeom>
                                                                                          <a:solidFill>
                                                                                            <a:schemeClr val="accent2">
                                                                                              <a:lumMod val="60000"/>
                                                                                              <a:lumOff val="40000"/>
                                                                                            </a:schemeClr>
                                                                                          </a:solidFill>
                                                                                          <a:ln>
                                                                                            <a:noFill/>
                                                                                          </a:ln>
                                                                                        </p:spPr>
                                                                                        <p:style>
                                                                                          <a:lnRef idx="2">
                                                                                            <a:schemeClr val="accent1">
                                                                                              <a:shade val="50000"/>
                                                                                            </a:schemeClr>
                                                                                          </a:lnRef>
                                                                                          <a:fillRef idx="1">
                                                                                            <a:schemeClr val="accent1"/>
                                                                                          </a:fillRef>
                                                                                          <a:effectRef idx="0">
                                                                                            <a:schemeClr val="accent1"/>
                                                                                          </a:effectRef>
                                                                                          <a:fontRef idx="minor">
                                                                                            <a:schemeClr val="lt1"/>
                                                                                          </a:fontRef>
                                                                                        </p:style>
                                                                                        <p:txBody>
                                                                                          <a:bodyPr rtlCol="0" anchor="ctr"/>
                                                                                          <a:lstStyle/>
                                                                                          <a:p>
                                                                                            <a:pPr algn="ctr"/>
                                                                                            <a:endParaRPr lang="en-AU"/>
                                                                                          </a:p>
                                                                                        </p:txBody>
                                                                                      </p:sp>
                                                                                      <p:sp>
                                                                                        <p:nvSpPr>
                                                                                          <p:cNvPr id="131" name="Freeform 257">
                                                                                            <a:extLst>
                                                                                              <a:ext uri="{FF2B5EF4-FFF2-40B4-BE49-F238E27FC236}">
                                                                                                <a16:creationId xmlns:a16="http://schemas.microsoft.com/office/drawing/2014/main" id="{3903FA7D-FB47-47C7-B35F-28379A60E7DC}"/>
                                                                                              </a:ext>
                                                                                            </a:extLst>
                                                                                          </p:cNvPr>
                                                                                          <p:cNvSpPr/>
                                                                                          <p:nvPr/>
                                                                                        </p:nvSpPr>
                                                                                        <p:spPr>
                                                                                          <a:xfrm rot="20883028">
                                                                                            <a:off x="6371522" y="4092603"/>
                                                                                            <a:ext cx="96465" cy="190997"/>
                                                                                          </a:xfrm>
                                                                                          <a:custGeom>
                                                                                            <a:avLst/>
                                                                                            <a:gdLst>
                                                                                              <a:gd name="connsiteX0" fmla="*/ 10715 w 96465"/>
                                                                                              <a:gd name="connsiteY0" fmla="*/ 9897 h 190997"/>
                                                                                              <a:gd name="connsiteX1" fmla="*/ 10715 w 96465"/>
                                                                                              <a:gd name="connsiteY1" fmla="*/ 190872 h 190997"/>
                                                                                              <a:gd name="connsiteX2" fmla="*/ 96440 w 96465"/>
                                                                                              <a:gd name="connsiteY2" fmla="*/ 38472 h 190997"/>
                                                                                              <a:gd name="connsiteX3" fmla="*/ 10715 w 96465"/>
                                                                                              <a:gd name="connsiteY3" fmla="*/ 9897 h 190997"/>
                                                                                            </a:gdLst>
                                                                                            <a:ahLst/>
                                                                                            <a:cxnLst>
                                                                                              <a:cxn ang="0">
                                                                                                <a:pos x="connsiteX0" y="connsiteY0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" y="connsiteY1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2" y="connsiteY2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3" y="connsiteY3"/>
                                                                                              </a:cxn>
                                                                                            </a:cxnLst>
                                                                                            <a:rect l="l" t="t" r="r" b="b"/>
                                                                                            <a:pathLst>
                                                                                              <a:path w="96465" h="190997">
                                                                                                <a:moveTo>
                                                                                                  <a:pt x="10715" y="9897"/>
                                                                                                </a:moveTo>
                                                                                                <a:cubicBezTo>
                                                                                                  <a:pt x="-3572" y="35297"/>
                                                                                                  <a:pt x="-3573" y="186109"/>
                                                                                                  <a:pt x="10715" y="190872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25003" y="195635"/>
                                                                                                  <a:pt x="94853" y="63872"/>
                                                                                                  <a:pt x="96440" y="38472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98028" y="13072"/>
                                                                                                  <a:pt x="25002" y="-15503"/>
                                                                                                  <a:pt x="10715" y="9897"/>
                                                                                                </a:cubicBezTo>
                                                                                                <a:close/>
                                                                                              </a:path>
                                                                                            </a:pathLst>
                                                                                          </a:custGeom>
                                                                                          <a:solidFill>
                                                                                            <a:srgbClr val="F5BC95"/>
                                                                                          </a:solidFill>
                                                                                          <a:ln>
                                                                                            <a:noFill/>
                                                                                          </a:ln>
                                                                                        </p:spPr>
                                                                                        <p:style>
                                                                                          <a:lnRef idx="2">
                                                                                            <a:schemeClr val="accent1">
                                                                                              <a:shade val="50000"/>
                                                                                            </a:schemeClr>
                                                                                          </a:lnRef>
                                                                                          <a:fillRef idx="1">
                                                                                            <a:schemeClr val="accent1"/>
                                                                                          </a:fillRef>
                                                                                          <a:effectRef idx="0">
                                                                                            <a:schemeClr val="accent1"/>
                                                                                          </a:effectRef>
                                                                                          <a:fontRef idx="minor">
                                                                                            <a:schemeClr val="lt1"/>
                                                                                          </a:fontRef>
                                                                                        </p:style>
                                                                                        <p:txBody>
                                                                                          <a:bodyPr rtlCol="0" anchor="ctr"/>
                                                                                          <a:lstStyle/>
                                                                                          <a:p>
                                                                                            <a:pPr algn="ctr"/>
                                                                                            <a:endParaRPr lang="en-AU"/>
                                                                                          </a:p>
                                                                                        </p:txBody>
                                                                                      </p:sp>
                                                                                    </p:grpSp>
                                                                                    <p:sp>
                                                                                      <p:nvSpPr>
                                                                                        <p:cNvPr id="127" name="Freeform 252">
                                                                                          <a:extLst>
                                                                                            <a:ext uri="{FF2B5EF4-FFF2-40B4-BE49-F238E27FC236}">
                                                                                              <a16:creationId xmlns:a16="http://schemas.microsoft.com/office/drawing/2014/main" id="{E6104019-BB58-4CC9-BACA-AF0C60B3F5DB}"/>
                                                                                            </a:ext>
                                                                                          </a:extLst>
                                                                                        </p:cNvPr>
                                                                                        <p:cNvSpPr/>
                                                                                        <p:nvPr/>
                                                                                      </p:nvSpPr>
                                                                                      <p:spPr>
                                                                                        <a:xfrm>
                                                                                          <a:off x="5934060" y="4203635"/>
                                                                                          <a:ext cx="961786" cy="152632"/>
                                                                                        </a:xfrm>
                                                                                        <a:custGeom>
                                                                                          <a:avLst/>
                                                                                          <a:gdLst>
                                                                                            <a:gd name="connsiteX0" fmla="*/ 15 w 961786"/>
                                                                                            <a:gd name="connsiteY0" fmla="*/ 65 h 152632"/>
                                                                                            <a:gd name="connsiteX1" fmla="*/ 212740 w 961786"/>
                                                                                            <a:gd name="connsiteY1" fmla="*/ 69915 h 152632"/>
                                                                                            <a:gd name="connsiteX2" fmla="*/ 561990 w 961786"/>
                                                                                            <a:gd name="connsiteY2" fmla="*/ 117540 h 152632"/>
                                                                                            <a:gd name="connsiteX3" fmla="*/ 838215 w 961786"/>
                                                                                            <a:gd name="connsiteY3" fmla="*/ 152465 h 152632"/>
                                                                                            <a:gd name="connsiteX4" fmla="*/ 958865 w 961786"/>
                                                                                            <a:gd name="connsiteY4" fmla="*/ 130240 h 152632"/>
                                                                                            <a:gd name="connsiteX5" fmla="*/ 727090 w 961786"/>
                                                                                            <a:gd name="connsiteY5" fmla="*/ 117540 h 152632"/>
                                                                                            <a:gd name="connsiteX6" fmla="*/ 539765 w 961786"/>
                                                                                            <a:gd name="connsiteY6" fmla="*/ 85790 h 152632"/>
                                                                                            <a:gd name="connsiteX7" fmla="*/ 482615 w 961786"/>
                                                                                            <a:gd name="connsiteY7" fmla="*/ 95315 h 152632"/>
                                                                                            <a:gd name="connsiteX8" fmla="*/ 422290 w 961786"/>
                                                                                            <a:gd name="connsiteY8" fmla="*/ 60390 h 152632"/>
                                                                                            <a:gd name="connsiteX9" fmla="*/ 222265 w 961786"/>
                                                                                            <a:gd name="connsiteY9" fmla="*/ 57215 h 152632"/>
                                                                                            <a:gd name="connsiteX10" fmla="*/ 15 w 961786"/>
                                                                                            <a:gd name="connsiteY10" fmla="*/ 65 h 152632"/>
                                                                                          </a:gdLst>
                                                                                          <a:ahLst/>
                                                                                          <a:cxnLst>
                                                                                            <a:cxn ang="0">
                                                                                              <a:pos x="connsiteX0" y="connsiteY0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" y="connsiteY1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2" y="connsiteY2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3" y="connsiteY3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4" y="connsiteY4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5" y="connsiteY5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6" y="connsiteY6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7" y="connsiteY7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8" y="connsiteY8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9" y="connsiteY9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0" y="connsiteY10"/>
                                                                                            </a:cxn>
                                                                                          </a:cxnLst>
                                                                                          <a:rect l="l" t="t" r="r" b="b"/>
                                                                                          <a:pathLst>
                                                                                            <a:path w="961786" h="152632">
                                                                                              <a:moveTo>
                                                                                                <a:pt x="15" y="65"/>
                                                                                              </a:moveTo>
                                                                                              <a:cubicBezTo>
                                                                                                <a:pt x="-1573" y="2182"/>
                                                                                                <a:pt x="119078" y="50336"/>
                                                                                                <a:pt x="212740" y="69915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306403" y="89494"/>
                                                                                                <a:pt x="561990" y="117540"/>
                                                                                                <a:pt x="561990" y="117540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666236" y="131298"/>
                                                                                                <a:pt x="772069" y="150348"/>
                                                                                                <a:pt x="838215" y="152465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904361" y="154582"/>
                                                                                                <a:pt x="977386" y="136061"/>
                                                                                                <a:pt x="958865" y="130240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940344" y="124419"/>
                                                                                                <a:pt x="796940" y="124948"/>
                                                                                                <a:pt x="727090" y="117540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657240" y="110132"/>
                                                                                                <a:pt x="580511" y="89494"/>
                                                                                                <a:pt x="539765" y="85790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499019" y="82086"/>
                                                                                                <a:pt x="502194" y="99548"/>
                                                                                                <a:pt x="482615" y="95315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463036" y="91082"/>
                                                                                                <a:pt x="465682" y="66740"/>
                                                                                                <a:pt x="422290" y="60390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378898" y="54040"/>
                                                                                                <a:pt x="289998" y="66740"/>
                                                                                                <a:pt x="222265" y="57215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54532" y="47690"/>
                                                                                                <a:pt x="1603" y="-2052"/>
                                                                                                <a:pt x="15" y="65"/>
                                                                                              </a:cubicBezTo>
                                                                                              <a:close/>
                                                                                            </a:path>
                                                                                          </a:pathLst>
                                                                                        </a:custGeom>
                                                                                        <a:solidFill>
                                                                                          <a:srgbClr val="FF7979"/>
                                                                                        </a:solidFill>
                                                                                        <a:ln>
                                                                                          <a:noFill/>
                                                                                        </a:ln>
                                                                                      </p:spPr>
                                                                                      <p:style>
                                                                                        <a:lnRef idx="2">
                                                                                          <a:schemeClr val="accent1">
                                                                                            <a:shade val="50000"/>
                                                                                          </a:schemeClr>
                                                                                        </a:lnRef>
                                                                                        <a:fillRef idx="1">
                                                                                          <a:schemeClr val="accent1"/>
                                                                                        </a:fillRef>
                                                                                        <a:effectRef idx="0">
                                                                                          <a:schemeClr val="accent1"/>
                                                                                        </a:effectRef>
                                                                                        <a:fontRef idx="minor">
                                                                                          <a:schemeClr val="lt1"/>
                                                                                        </a:fontRef>
                                                                                      </p:style>
                                                                                      <p:txBody>
                                                                                        <a:bodyPr rtlCol="0" anchor="ctr"/>
                                                                                        <a:lstStyle/>
                                                                                        <a:p>
                                                                                          <a:pPr algn="ctr"/>
                                                                                          <a:endParaRPr lang="en-AU"/>
                                                                                        </a:p>
                                                                                      </p:txBody>
                                                                                    </p:sp>
                                                                                  </p:grpSp>
                                                                                  <p:sp>
                                                                                    <p:nvSpPr>
                                                                                      <p:cNvPr id="123" name="Freeform 244">
                                                                                        <a:extLst>
                                                                                          <a:ext uri="{FF2B5EF4-FFF2-40B4-BE49-F238E27FC236}">
                                                                                            <a16:creationId xmlns:a16="http://schemas.microsoft.com/office/drawing/2014/main" id="{10708F98-9980-438A-AD41-FE469FE32A0F}"/>
                                                                                          </a:ext>
                                                                                        </a:extLst>
                                                                                      </p:cNvPr>
                                                                                      <p:cNvSpPr/>
                                                                                      <p:nvPr/>
                                                                                    </p:nvSpPr>
                                                                                    <p:spPr>
                                                                                      <a:xfrm>
                                                                                        <a:off x="6832514" y="3387406"/>
                                                                                        <a:ext cx="330738" cy="173199"/>
                                                                                      </a:xfrm>
                                                                                      <a:custGeom>
                                                                                        <a:avLst/>
                                                                                        <a:gdLst>
                                                                                          <a:gd name="connsiteX0" fmla="*/ 86 w 330738"/>
                                                                                          <a:gd name="connsiteY0" fmla="*/ 38419 h 173199"/>
                                                                                          <a:gd name="connsiteX1" fmla="*/ 120736 w 330738"/>
                                                                                          <a:gd name="connsiteY1" fmla="*/ 19369 h 173199"/>
                                                                                          <a:gd name="connsiteX2" fmla="*/ 235036 w 330738"/>
                                                                                          <a:gd name="connsiteY2" fmla="*/ 44769 h 173199"/>
                                                                                          <a:gd name="connsiteX3" fmla="*/ 292186 w 330738"/>
                                                                                          <a:gd name="connsiteY3" fmla="*/ 105094 h 173199"/>
                                                                                          <a:gd name="connsiteX4" fmla="*/ 330286 w 330738"/>
                                                                                          <a:gd name="connsiteY4" fmla="*/ 171769 h 173199"/>
                                                                                          <a:gd name="connsiteX5" fmla="*/ 266786 w 330738"/>
                                                                                          <a:gd name="connsiteY5" fmla="*/ 38419 h 173199"/>
                                                                                          <a:gd name="connsiteX6" fmla="*/ 139786 w 330738"/>
                                                                                          <a:gd name="connsiteY6" fmla="*/ 319 h 173199"/>
                                                                                          <a:gd name="connsiteX7" fmla="*/ 86 w 330738"/>
                                                                                          <a:gd name="connsiteY7" fmla="*/ 38419 h 173199"/>
                                                                                        </a:gdLst>
                                                                                        <a:ahLst/>
                                                                                        <a:cxnLst>
                                                                                          <a:cxn ang="0">
                                                                                            <a:pos x="connsiteX0" y="connsiteY0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1" y="connsiteY1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2" y="connsiteY2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3" y="connsiteY3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4" y="connsiteY4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5" y="connsiteY5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6" y="connsiteY6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7" y="connsiteY7"/>
                                                                                          </a:cxn>
                                                                                        </a:cxnLst>
                                                                                        <a:rect l="l" t="t" r="r" b="b"/>
                                                                                        <a:pathLst>
                                                                                          <a:path w="330738" h="173199">
                                                                                            <a:moveTo>
                                                                                              <a:pt x="86" y="38419"/>
                                                                                            </a:moveTo>
                                                                                            <a:cubicBezTo>
                                                                                              <a:pt x="-3089" y="41594"/>
                                                                                              <a:pt x="81578" y="18311"/>
                                                                                              <a:pt x="120736" y="19369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159894" y="20427"/>
                                                                                              <a:pt x="206461" y="30482"/>
                                                                                              <a:pt x="235036" y="44769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263611" y="59056"/>
                                                                                              <a:pt x="276311" y="83927"/>
                                                                                              <a:pt x="292186" y="105094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308061" y="126261"/>
                                                                                              <a:pt x="334519" y="182882"/>
                                                                                              <a:pt x="330286" y="171769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326053" y="160657"/>
                                                                                              <a:pt x="298536" y="66994"/>
                                                                                              <a:pt x="266786" y="38419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235036" y="9844"/>
                                                                                              <a:pt x="184765" y="4552"/>
                                                                                              <a:pt x="139786" y="319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94807" y="-3914"/>
                                                                                              <a:pt x="3261" y="35244"/>
                                                                                              <a:pt x="86" y="38419"/>
                                                                                            </a:cubicBezTo>
                                                                                            <a:close/>
                                                                                          </a:path>
                                                                                        </a:pathLst>
                                                                                      </a:custGeom>
                                                                                      <a:solidFill>
                                                                                        <a:schemeClr val="tx1"/>
                                                                                      </a:solidFill>
                                                                                      <a:ln>
                                                                                        <a:noFill/>
                                                                                      </a:ln>
                                                                                    </p:spPr>
                                                                                    <p:style>
                                                                                      <a:lnRef idx="2">
                                                                                        <a:schemeClr val="accent1">
                                                                                          <a:shade val="50000"/>
                                                                                        </a:schemeClr>
                                                                                      </a:lnRef>
                                                                                      <a:fillRef idx="1">
                                                                                        <a:schemeClr val="accent1"/>
                                                                                      </a:fillRef>
                                                                                      <a:effectRef idx="0">
                                                                                        <a:schemeClr val="accent1"/>
                                                                                      </a:effectRef>
                                                                                      <a:fontRef idx="minor">
                                                                                        <a:schemeClr val="lt1"/>
                                                                                      </a:fontRef>
                                                                                    </p:style>
                                                                                    <p:txBody>
                                                                                      <a:bodyPr rtlCol="0" anchor="ctr"/>
                                                                                      <a:lstStyle/>
                                                                                      <a:p>
                                                                                        <a:pPr algn="ctr"/>
                                                                                        <a:endParaRPr lang="en-AU"/>
                                                                                      </a:p>
                                                                                    </p:txBody>
                                                                                  </p:sp>
                                                                                  <p:sp>
                                                                                    <p:nvSpPr>
                                                                                      <p:cNvPr id="124" name="Freeform 245">
                                                                                        <a:extLst>
                                                                                          <a:ext uri="{FF2B5EF4-FFF2-40B4-BE49-F238E27FC236}">
                                                                                            <a16:creationId xmlns:a16="http://schemas.microsoft.com/office/drawing/2014/main" id="{76A98ADB-0552-49ED-8915-F361264EE6DF}"/>
                                                                                          </a:ext>
                                                                                        </a:extLst>
                                                                                      </p:cNvPr>
                                                                                      <p:cNvSpPr/>
                                                                                      <p:nvPr/>
                                                                                    </p:nvSpPr>
                                                                                    <p:spPr>
                                                                                      <a:xfrm>
                                                                                        <a:off x="5902288" y="3282417"/>
                                                                                        <a:ext cx="312626" cy="102135"/>
                                                                                      </a:xfrm>
                                                                                      <a:custGeom>
                                                                                        <a:avLst/>
                                                                                        <a:gdLst>
                                                                                          <a:gd name="connsiteX0" fmla="*/ 311187 w 312626"/>
                                                                                          <a:gd name="connsiteY0" fmla="*/ 102133 h 102135"/>
                                                                                          <a:gd name="connsiteX1" fmla="*/ 161962 w 312626"/>
                                                                                          <a:gd name="connsiteY1" fmla="*/ 19583 h 102135"/>
                                                                                          <a:gd name="connsiteX2" fmla="*/ 47662 w 312626"/>
                                                                                          <a:gd name="connsiteY2" fmla="*/ 51333 h 102135"/>
                                                                                          <a:gd name="connsiteX3" fmla="*/ 37 w 312626"/>
                                                                                          <a:gd name="connsiteY3" fmla="*/ 98958 h 102135"/>
                                                                                          <a:gd name="connsiteX4" fmla="*/ 54012 w 312626"/>
                                                                                          <a:gd name="connsiteY4" fmla="*/ 25933 h 102135"/>
                                                                                          <a:gd name="connsiteX5" fmla="*/ 139737 w 312626"/>
                                                                                          <a:gd name="connsiteY5" fmla="*/ 533 h 102135"/>
                                                                                          <a:gd name="connsiteX6" fmla="*/ 231812 w 312626"/>
                                                                                          <a:gd name="connsiteY6" fmla="*/ 16408 h 102135"/>
                                                                                          <a:gd name="connsiteX7" fmla="*/ 311187 w 312626"/>
                                                                                          <a:gd name="connsiteY7" fmla="*/ 102133 h 102135"/>
                                                                                        </a:gdLst>
                                                                                        <a:ahLst/>
                                                                                        <a:cxnLst>
                                                                                          <a:cxn ang="0">
                                                                                            <a:pos x="connsiteX0" y="connsiteY0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1" y="connsiteY1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2" y="connsiteY2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3" y="connsiteY3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4" y="connsiteY4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5" y="connsiteY5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6" y="connsiteY6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7" y="connsiteY7"/>
                                                                                          </a:cxn>
                                                                                        </a:cxnLst>
                                                                                        <a:rect l="l" t="t" r="r" b="b"/>
                                                                                        <a:pathLst>
                                                                                          <a:path w="312626" h="102135">
                                                                                            <a:moveTo>
                                                                                              <a:pt x="311187" y="102133"/>
                                                                                            </a:moveTo>
                                                                                            <a:cubicBezTo>
                                                                                              <a:pt x="299545" y="102662"/>
                                                                                              <a:pt x="205883" y="28050"/>
                                                                                              <a:pt x="161962" y="19583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118041" y="11116"/>
                                                                                              <a:pt x="74649" y="38104"/>
                                                                                              <a:pt x="47662" y="51333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20674" y="64562"/>
                                                                                              <a:pt x="-1021" y="103191"/>
                                                                                              <a:pt x="37" y="98958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1095" y="94725"/>
                                                                                              <a:pt x="30729" y="42337"/>
                                                                                              <a:pt x="54012" y="25933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77295" y="9529"/>
                                                                                              <a:pt x="110104" y="2120"/>
                                                                                              <a:pt x="139737" y="533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169370" y="-1054"/>
                                                                                              <a:pt x="202708" y="4"/>
                                                                                              <a:pt x="231812" y="16408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260916" y="32812"/>
                                                                                              <a:pt x="322829" y="101604"/>
                                                                                              <a:pt x="311187" y="102133"/>
                                                                                            </a:cubicBezTo>
                                                                                            <a:close/>
                                                                                          </a:path>
                                                                                        </a:pathLst>
                                                                                      </a:custGeom>
                                                                                      <a:solidFill>
                                                                                        <a:schemeClr val="tx1"/>
                                                                                      </a:solidFill>
                                                                                      <a:ln>
                                                                                        <a:noFill/>
                                                                                      </a:ln>
                                                                                    </p:spPr>
                                                                                    <p:style>
                                                                                      <a:lnRef idx="2">
                                                                                        <a:schemeClr val="accent1">
                                                                                          <a:shade val="50000"/>
                                                                                        </a:schemeClr>
                                                                                      </a:lnRef>
                                                                                      <a:fillRef idx="1">
                                                                                        <a:schemeClr val="accent1"/>
                                                                                      </a:fillRef>
                                                                                      <a:effectRef idx="0">
                                                                                        <a:schemeClr val="accent1"/>
                                                                                      </a:effectRef>
                                                                                      <a:fontRef idx="minor">
                                                                                        <a:schemeClr val="lt1"/>
                                                                                      </a:fontRef>
                                                                                    </p:style>
                                                                                    <p:txBody>
                                                                                      <a:bodyPr rtlCol="0" anchor="ctr"/>
                                                                                      <a:lstStyle/>
                                                                                      <a:p>
                                                                                        <a:pPr algn="ctr"/>
                                                                                        <a:endParaRPr lang="en-AU"/>
                                                                                      </a:p>
                                                                                    </p:txBody>
                                                                                  </p:sp>
                                                                                  <p:sp>
                                                                                    <p:nvSpPr>
                                                                                      <p:cNvPr id="125" name="Freeform 246">
                                                                                        <a:extLst>
                                                                                          <a:ext uri="{FF2B5EF4-FFF2-40B4-BE49-F238E27FC236}">
                                                                                            <a16:creationId xmlns:a16="http://schemas.microsoft.com/office/drawing/2014/main" id="{076637A3-F945-469A-8C5F-69C75DDB9AF4}"/>
                                                                                          </a:ext>
                                                                                        </a:extLst>
                                                                                      </p:cNvPr>
                                                                                      <p:cNvSpPr/>
                                                                                      <p:nvPr/>
                                                                                    </p:nvSpPr>
                                                                                    <p:spPr>
                                                                                      <a:xfrm>
                                                                                        <a:off x="6838923" y="3689627"/>
                                                                                        <a:ext cx="214366" cy="42128"/>
                                                                                      </a:xfrm>
                                                                                      <a:custGeom>
                                                                                        <a:avLst/>
                                                                                        <a:gdLst>
                                                                                          <a:gd name="connsiteX0" fmla="*/ 27 w 214366"/>
                                                                                          <a:gd name="connsiteY0" fmla="*/ 10836 h 42128"/>
                                                                                          <a:gd name="connsiteX1" fmla="*/ 102421 w 214366"/>
                                                                                          <a:gd name="connsiteY1" fmla="*/ 1311 h 42128"/>
                                                                                          <a:gd name="connsiteX2" fmla="*/ 214340 w 214366"/>
                                                                                          <a:gd name="connsiteY2" fmla="*/ 41792 h 42128"/>
                                                                                          <a:gd name="connsiteX3" fmla="*/ 111946 w 214366"/>
                                                                                          <a:gd name="connsiteY3" fmla="*/ 20361 h 42128"/>
                                                                                          <a:gd name="connsiteX4" fmla="*/ 27 w 214366"/>
                                                                                          <a:gd name="connsiteY4" fmla="*/ 10836 h 42128"/>
                                                                                        </a:gdLst>
                                                                                        <a:ahLst/>
                                                                                        <a:cxnLst>
                                                                                          <a:cxn ang="0">
                                                                                            <a:pos x="connsiteX0" y="connsiteY0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1" y="connsiteY1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2" y="connsiteY2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3" y="connsiteY3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4" y="connsiteY4"/>
                                                                                          </a:cxn>
                                                                                        </a:cxnLst>
                                                                                        <a:rect l="l" t="t" r="r" b="b"/>
                                                                                        <a:pathLst>
                                                                                          <a:path w="214366" h="42128">
                                                                                            <a:moveTo>
                                                                                              <a:pt x="27" y="10836"/>
                                                                                            </a:moveTo>
                                                                                            <a:cubicBezTo>
                                                                                              <a:pt x="-1560" y="7661"/>
                                                                                              <a:pt x="66702" y="-3848"/>
                                                                                              <a:pt x="102421" y="1311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138140" y="6470"/>
                                                                                              <a:pt x="212753" y="38617"/>
                                                                                              <a:pt x="214340" y="41792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215927" y="44967"/>
                                                                                              <a:pt x="144887" y="24727"/>
                                                                                              <a:pt x="111946" y="20361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79005" y="15995"/>
                                                                                              <a:pt x="1614" y="14011"/>
                                                                                              <a:pt x="27" y="10836"/>
                                                                                            </a:cubicBezTo>
                                                                                            <a:close/>
                                                                                          </a:path>
                                                                                        </a:pathLst>
                                                                                      </a:custGeom>
                                                                                      <a:solidFill>
                                                                                        <a:schemeClr val="accent2">
                                                                                          <a:lumMod val="60000"/>
                                                                                          <a:lumOff val="40000"/>
                                                                                        </a:schemeClr>
                                                                                      </a:solidFill>
                                                                                      <a:ln>
                                                                                        <a:noFill/>
                                                                                      </a:ln>
                                                                                    </p:spPr>
                                                                                    <p:style>
                                                                                      <a:lnRef idx="2">
                                                                                        <a:schemeClr val="accent1">
                                                                                          <a:shade val="50000"/>
                                                                                        </a:schemeClr>
                                                                                      </a:lnRef>
                                                                                      <a:fillRef idx="1">
                                                                                        <a:schemeClr val="accent1"/>
                                                                                      </a:fillRef>
                                                                                      <a:effectRef idx="0">
                                                                                        <a:schemeClr val="accent1"/>
                                                                                      </a:effectRef>
                                                                                      <a:fontRef idx="minor">
                                                                                        <a:schemeClr val="lt1"/>
                                                                                      </a:fontRef>
                                                                                    </p:style>
                                                                                    <p:txBody>
                                                                                      <a:bodyPr rtlCol="0" anchor="ctr"/>
                                                                                      <a:lstStyle/>
                                                                                      <a:p>
                                                                                        <a:pPr algn="ctr"/>
                                                                                        <a:endParaRPr lang="en-AU"/>
                                                                                      </a:p>
                                                                                    </p:txBody>
                                                                                  </p:sp>
                                                                                </p:grpSp>
                                                                                <p:sp>
                                                                                  <p:nvSpPr>
                                                                                    <p:cNvPr id="121" name="Freeform 242">
                                                                                      <a:extLst>
                                                                                        <a:ext uri="{FF2B5EF4-FFF2-40B4-BE49-F238E27FC236}">
                                                                                          <a16:creationId xmlns:a16="http://schemas.microsoft.com/office/drawing/2014/main" id="{4E9813C6-9137-462E-B3B3-D73A6A9E6866}"/>
                                                                                        </a:ext>
                                                                                      </a:extLst>
                                                                                    </p:cNvPr>
                                                                                    <p:cNvSpPr/>
                                                                                    <p:nvPr/>
                                                                                  </p:nvSpPr>
                                                                                  <p:spPr>
                                                                                    <a:xfrm>
                                                                                      <a:off x="6276865" y="4488543"/>
                                                                                      <a:ext cx="195423" cy="150813"/>
                                                                                    </a:xfrm>
                                                                                    <a:custGeom>
                                                                                      <a:avLst/>
                                                                                      <a:gdLst>
                                                                                        <a:gd name="connsiteX0" fmla="*/ 110 w 195423"/>
                                                                                        <a:gd name="connsiteY0" fmla="*/ 7258 h 150813"/>
                                                                                        <a:gd name="connsiteX1" fmla="*/ 66785 w 195423"/>
                                                                                        <a:gd name="connsiteY1" fmla="*/ 150133 h 150813"/>
                                                                                        <a:gd name="connsiteX2" fmla="*/ 195372 w 195423"/>
                                                                                        <a:gd name="connsiteY2" fmla="*/ 59645 h 150813"/>
                                                                                        <a:gd name="connsiteX3" fmla="*/ 81072 w 195423"/>
                                                                                        <a:gd name="connsiteY3" fmla="*/ 21545 h 150813"/>
                                                                                        <a:gd name="connsiteX4" fmla="*/ 110 w 195423"/>
                                                                                        <a:gd name="connsiteY4" fmla="*/ 7258 h 150813"/>
                                                                                      </a:gdLst>
                                                                                      <a:ahLst/>
                                                                                      <a:cxnLst>
                                                                                        <a:cxn ang="0">
                                                                                          <a:pos x="connsiteX0" y="connsiteY0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1" y="connsiteY1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2" y="connsiteY2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3" y="connsiteY3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4" y="connsiteY4"/>
                                                                                        </a:cxn>
                                                                                      </a:cxnLst>
                                                                                      <a:rect l="l" t="t" r="r" b="b"/>
                                                                                      <a:pathLst>
                                                                                        <a:path w="195423" h="150813">
                                                                                          <a:moveTo>
                                                                                            <a:pt x="110" y="7258"/>
                                                                                          </a:moveTo>
                                                                                          <a:cubicBezTo>
                                                                                            <a:pt x="-2271" y="28689"/>
                                                                                            <a:pt x="34241" y="141402"/>
                                                                                            <a:pt x="66785" y="150133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99329" y="158864"/>
                                                                                            <a:pt x="192991" y="81076"/>
                                                                                            <a:pt x="195372" y="59645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197753" y="38214"/>
                                                                                            <a:pt x="116791" y="24720"/>
                                                                                            <a:pt x="81072" y="21545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45353" y="18370"/>
                                                                                            <a:pt x="2491" y="-14173"/>
                                                                                            <a:pt x="110" y="7258"/>
                                                                                          </a:cubicBezTo>
                                                                                          <a:close/>
                                                                                        </a:path>
                                                                                      </a:pathLst>
                                                                                    </a:custGeom>
                                                                                    <a:solidFill>
                                                                                      <a:srgbClr val="F7C7A7"/>
                                                                                    </a:solidFill>
                                                                                    <a:ln>
                                                                                      <a:noFill/>
                                                                                    </a:ln>
                                                                                  </p:spPr>
                                                                                  <p:style>
                                                                                    <a:lnRef idx="2">
                                                                                      <a:schemeClr val="accent1">
                                                                                        <a:shade val="50000"/>
                                                                                      </a:schemeClr>
                                                                                    </a:lnRef>
                                                                                    <a:fillRef idx="1">
                                                                                      <a:schemeClr val="accent1"/>
                                                                                    </a:fillRef>
                                                                                    <a:effectRef idx="0">
                                                                                      <a:schemeClr val="accent1"/>
                                                                                    </a:effectRef>
                                                                                    <a:fontRef idx="minor">
                                                                                      <a:schemeClr val="lt1"/>
                                                                                    </a:fontRef>
                                                                                  </p:style>
                                                                                  <p:txBody>
                                                                                    <a:bodyPr rtlCol="0" anchor="ctr"/>
                                                                                    <a:lstStyle/>
                                                                                    <a:p>
                                                                                      <a:pPr algn="ctr"/>
                                                                                      <a:endParaRPr lang="en-AU"/>
                                                                                    </a:p>
                                                                                  </p:txBody>
                                                                                </p:sp>
                                                                              </p:grpSp>
                                                                              <p:sp>
                                                                                <p:nvSpPr>
                                                                                  <p:cNvPr id="117" name="Freeform 238">
                                                                                    <a:extLst>
                                                                                      <a:ext uri="{FF2B5EF4-FFF2-40B4-BE49-F238E27FC236}">
                                                                                        <a16:creationId xmlns:a16="http://schemas.microsoft.com/office/drawing/2014/main" id="{0B3F36B2-B8F9-4F00-AB45-939BE5430291}"/>
                                                                                      </a:ext>
                                                                                    </a:extLst>
                                                                                  </p:cNvPr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2906675" y="2924320"/>
                                                                                    <a:ext cx="616541" cy="452710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3213 w 616541"/>
                                                                                      <a:gd name="connsiteY0" fmla="*/ 104630 h 452710"/>
                                                                                      <a:gd name="connsiteX1" fmla="*/ 136563 w 616541"/>
                                                                                      <a:gd name="connsiteY1" fmla="*/ 4618 h 452710"/>
                                                                                      <a:gd name="connsiteX2" fmla="*/ 446125 w 616541"/>
                                                                                      <a:gd name="connsiteY2" fmla="*/ 23668 h 452710"/>
                                                                                      <a:gd name="connsiteX3" fmla="*/ 565188 w 616541"/>
                                                                                      <a:gd name="connsiteY3" fmla="*/ 85580 h 452710"/>
                                                                                      <a:gd name="connsiteX4" fmla="*/ 612813 w 616541"/>
                                                                                      <a:gd name="connsiteY4" fmla="*/ 190355 h 452710"/>
                                                                                      <a:gd name="connsiteX5" fmla="*/ 608050 w 616541"/>
                                                                                      <a:gd name="connsiteY5" fmla="*/ 347518 h 452710"/>
                                                                                      <a:gd name="connsiteX6" fmla="*/ 565188 w 616541"/>
                                                                                      <a:gd name="connsiteY6" fmla="*/ 452293 h 452710"/>
                                                                                      <a:gd name="connsiteX7" fmla="*/ 512800 w 616541"/>
                                                                                      <a:gd name="connsiteY7" fmla="*/ 309418 h 452710"/>
                                                                                      <a:gd name="connsiteX8" fmla="*/ 422313 w 616541"/>
                                                                                      <a:gd name="connsiteY8" fmla="*/ 199880 h 452710"/>
                                                                                      <a:gd name="connsiteX9" fmla="*/ 336588 w 616541"/>
                                                                                      <a:gd name="connsiteY9" fmla="*/ 142730 h 452710"/>
                                                                                      <a:gd name="connsiteX10" fmla="*/ 236575 w 616541"/>
                                                                                      <a:gd name="connsiteY10" fmla="*/ 123680 h 452710"/>
                                                                                      <a:gd name="connsiteX11" fmla="*/ 141325 w 616541"/>
                                                                                      <a:gd name="connsiteY11" fmla="*/ 180830 h 452710"/>
                                                                                      <a:gd name="connsiteX12" fmla="*/ 50838 w 616541"/>
                                                                                      <a:gd name="connsiteY12" fmla="*/ 214168 h 452710"/>
                                                                                      <a:gd name="connsiteX13" fmla="*/ 3213 w 616541"/>
                                                                                      <a:gd name="connsiteY13" fmla="*/ 104630 h 452710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" y="connsiteY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" y="connsiteY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7" y="connsiteY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8" y="connsiteY8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9" y="connsiteY9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0" y="connsiteY1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1" y="connsiteY1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2" y="connsiteY1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3" y="connsiteY13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616541" h="452710">
                                                                                        <a:moveTo>
                                                                                          <a:pt x="3213" y="104630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17501" y="69705"/>
                                                                                          <a:pt x="62744" y="18112"/>
                                                                                          <a:pt x="136563" y="4618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10382" y="-8876"/>
                                                                                          <a:pt x="374688" y="10174"/>
                                                                                          <a:pt x="446125" y="23668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17563" y="37162"/>
                                                                                          <a:pt x="537407" y="57799"/>
                                                                                          <a:pt x="565188" y="8558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92969" y="113361"/>
                                                                                          <a:pt x="605669" y="146699"/>
                                                                                          <a:pt x="612813" y="19035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619957" y="234011"/>
                                                                                          <a:pt x="615987" y="303862"/>
                                                                                          <a:pt x="608050" y="347518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600113" y="391174"/>
                                                                                          <a:pt x="581063" y="458643"/>
                                                                                          <a:pt x="565188" y="452293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49313" y="445943"/>
                                                                                          <a:pt x="536612" y="351487"/>
                                                                                          <a:pt x="512800" y="309418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88988" y="267349"/>
                                                                                          <a:pt x="451682" y="227661"/>
                                                                                          <a:pt x="422313" y="19988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92944" y="172099"/>
                                                                                          <a:pt x="367544" y="155430"/>
                                                                                          <a:pt x="336588" y="14273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05632" y="130030"/>
                                                                                          <a:pt x="269119" y="117330"/>
                                                                                          <a:pt x="236575" y="12368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04031" y="130030"/>
                                                                                          <a:pt x="172281" y="165749"/>
                                                                                          <a:pt x="141325" y="18083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10369" y="195911"/>
                                                                                          <a:pt x="76238" y="218930"/>
                                                                                          <a:pt x="50838" y="214168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5438" y="209406"/>
                                                                                          <a:pt x="-11075" y="139555"/>
                                                                                          <a:pt x="3213" y="104630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rgbClr val="000000">
                                                                                      <a:alpha val="10196"/>
                                                                                    </a:srgbClr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  <p:sp>
                                                                                <p:nvSpPr>
                                                                                  <p:cNvPr id="118" name="Freeform 239">
                                                                                    <a:extLst>
                                                                                      <a:ext uri="{FF2B5EF4-FFF2-40B4-BE49-F238E27FC236}">
                                                                                        <a16:creationId xmlns:a16="http://schemas.microsoft.com/office/drawing/2014/main" id="{ADFBB970-60CD-4A4D-9547-160C96733707}"/>
                                                                                      </a:ext>
                                                                                    </a:extLst>
                                                                                  </p:cNvPr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3740143" y="3024188"/>
                                                                                    <a:ext cx="648711" cy="315544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3182 w 648711"/>
                                                                                      <a:gd name="connsiteY0" fmla="*/ 314325 h 315544"/>
                                                                                      <a:gd name="connsiteX1" fmla="*/ 17470 w 648711"/>
                                                                                      <a:gd name="connsiteY1" fmla="*/ 152400 h 315544"/>
                                                                                      <a:gd name="connsiteX2" fmla="*/ 46045 w 648711"/>
                                                                                      <a:gd name="connsiteY2" fmla="*/ 66675 h 315544"/>
                                                                                      <a:gd name="connsiteX3" fmla="*/ 160345 w 648711"/>
                                                                                      <a:gd name="connsiteY3" fmla="*/ 28575 h 315544"/>
                                                                                      <a:gd name="connsiteX4" fmla="*/ 284170 w 648711"/>
                                                                                      <a:gd name="connsiteY4" fmla="*/ 0 h 315544"/>
                                                                                      <a:gd name="connsiteX5" fmla="*/ 508007 w 648711"/>
                                                                                      <a:gd name="connsiteY5" fmla="*/ 28575 h 315544"/>
                                                                                      <a:gd name="connsiteX6" fmla="*/ 617545 w 648711"/>
                                                                                      <a:gd name="connsiteY6" fmla="*/ 90487 h 315544"/>
                                                                                      <a:gd name="connsiteX7" fmla="*/ 646120 w 648711"/>
                                                                                      <a:gd name="connsiteY7" fmla="*/ 200025 h 315544"/>
                                                                                      <a:gd name="connsiteX8" fmla="*/ 565157 w 648711"/>
                                                                                      <a:gd name="connsiteY8" fmla="*/ 285750 h 315544"/>
                                                                                      <a:gd name="connsiteX9" fmla="*/ 517532 w 648711"/>
                                                                                      <a:gd name="connsiteY9" fmla="*/ 214312 h 315544"/>
                                                                                      <a:gd name="connsiteX10" fmla="*/ 446095 w 648711"/>
                                                                                      <a:gd name="connsiteY10" fmla="*/ 147637 h 315544"/>
                                                                                      <a:gd name="connsiteX11" fmla="*/ 350845 w 648711"/>
                                                                                      <a:gd name="connsiteY11" fmla="*/ 123825 h 315544"/>
                                                                                      <a:gd name="connsiteX12" fmla="*/ 222257 w 648711"/>
                                                                                      <a:gd name="connsiteY12" fmla="*/ 161925 h 315544"/>
                                                                                      <a:gd name="connsiteX13" fmla="*/ 79382 w 648711"/>
                                                                                      <a:gd name="connsiteY13" fmla="*/ 223837 h 315544"/>
                                                                                      <a:gd name="connsiteX14" fmla="*/ 3182 w 648711"/>
                                                                                      <a:gd name="connsiteY14" fmla="*/ 314325 h 315544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" y="connsiteY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" y="connsiteY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7" y="connsiteY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8" y="connsiteY8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9" y="connsiteY9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0" y="connsiteY1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1" y="connsiteY1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2" y="connsiteY1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3" y="connsiteY1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4" y="connsiteY14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648711" h="315544">
                                                                                        <a:moveTo>
                                                                                          <a:pt x="3182" y="314325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-7137" y="302419"/>
                                                                                          <a:pt x="10326" y="193675"/>
                                                                                          <a:pt x="17470" y="15240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4614" y="111125"/>
                                                                                          <a:pt x="22233" y="87312"/>
                                                                                          <a:pt x="46045" y="666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69857" y="46038"/>
                                                                                          <a:pt x="120658" y="39687"/>
                                                                                          <a:pt x="160345" y="285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00033" y="17462"/>
                                                                                          <a:pt x="226226" y="0"/>
                                                                                          <a:pt x="284170" y="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42114" y="0"/>
                                                                                          <a:pt x="452445" y="13494"/>
                                                                                          <a:pt x="508007" y="285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63570" y="43656"/>
                                                                                          <a:pt x="594526" y="61912"/>
                                                                                          <a:pt x="617545" y="90487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640564" y="119062"/>
                                                                                          <a:pt x="654851" y="167481"/>
                                                                                          <a:pt x="646120" y="2000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637389" y="232569"/>
                                                                                          <a:pt x="586588" y="283369"/>
                                                                                          <a:pt x="565157" y="28575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43726" y="288131"/>
                                                                                          <a:pt x="537376" y="237331"/>
                                                                                          <a:pt x="517532" y="21431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97688" y="191293"/>
                                                                                          <a:pt x="473876" y="162718"/>
                                                                                          <a:pt x="446095" y="147637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18314" y="132556"/>
                                                                                          <a:pt x="388151" y="121444"/>
                                                                                          <a:pt x="350845" y="1238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13539" y="126206"/>
                                                                                          <a:pt x="267501" y="145256"/>
                                                                                          <a:pt x="222257" y="1619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77013" y="178594"/>
                                                                                          <a:pt x="113513" y="200024"/>
                                                                                          <a:pt x="79382" y="223837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5251" y="247649"/>
                                                                                          <a:pt x="13501" y="326231"/>
                                                                                          <a:pt x="3182" y="314325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rgbClr val="000000">
                                                                                      <a:alpha val="10196"/>
                                                                                    </a:srgbClr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  <p:sp>
                                                                                <p:nvSpPr>
                                                                                  <p:cNvPr id="119" name="Freeform 240">
                                                                                    <a:extLst>
                                                                                      <a:ext uri="{FF2B5EF4-FFF2-40B4-BE49-F238E27FC236}">
                                                                                        <a16:creationId xmlns:a16="http://schemas.microsoft.com/office/drawing/2014/main" id="{DFAF08D2-4B01-4E87-BAFF-0A74A0D1346E}"/>
                                                                                      </a:ext>
                                                                                    </a:extLst>
                                                                                  </p:cNvPr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3258327" y="3343271"/>
                                                                                    <a:ext cx="637508" cy="528906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199248 w 637508"/>
                                                                                      <a:gd name="connsiteY0" fmla="*/ 47629 h 528906"/>
                                                                                      <a:gd name="connsiteX1" fmla="*/ 23036 w 637508"/>
                                                                                      <a:gd name="connsiteY1" fmla="*/ 180979 h 528906"/>
                                                                                      <a:gd name="connsiteX2" fmla="*/ 8748 w 637508"/>
                                                                                      <a:gd name="connsiteY2" fmla="*/ 290517 h 528906"/>
                                                                                      <a:gd name="connsiteX3" fmla="*/ 84948 w 637508"/>
                                                                                      <a:gd name="connsiteY3" fmla="*/ 433392 h 528906"/>
                                                                                      <a:gd name="connsiteX4" fmla="*/ 189723 w 637508"/>
                                                                                      <a:gd name="connsiteY4" fmla="*/ 485779 h 528906"/>
                                                                                      <a:gd name="connsiteX5" fmla="*/ 289736 w 637508"/>
                                                                                      <a:gd name="connsiteY5" fmla="*/ 509592 h 528906"/>
                                                                                      <a:gd name="connsiteX6" fmla="*/ 413561 w 637508"/>
                                                                                      <a:gd name="connsiteY6" fmla="*/ 528642 h 528906"/>
                                                                                      <a:gd name="connsiteX7" fmla="*/ 565961 w 637508"/>
                                                                                      <a:gd name="connsiteY7" fmla="*/ 495304 h 528906"/>
                                                                                      <a:gd name="connsiteX8" fmla="*/ 637398 w 637508"/>
                                                                                      <a:gd name="connsiteY8" fmla="*/ 442917 h 528906"/>
                                                                                      <a:gd name="connsiteX9" fmla="*/ 551673 w 637508"/>
                                                                                      <a:gd name="connsiteY9" fmla="*/ 209554 h 528906"/>
                                                                                      <a:gd name="connsiteX10" fmla="*/ 518336 w 637508"/>
                                                                                      <a:gd name="connsiteY10" fmla="*/ 52392 h 528906"/>
                                                                                      <a:gd name="connsiteX11" fmla="*/ 589773 w 637508"/>
                                                                                      <a:gd name="connsiteY11" fmla="*/ 119067 h 528906"/>
                                                                                      <a:gd name="connsiteX12" fmla="*/ 499286 w 637508"/>
                                                                                      <a:gd name="connsiteY12" fmla="*/ 4 h 528906"/>
                                                                                      <a:gd name="connsiteX13" fmla="*/ 499286 w 637508"/>
                                                                                      <a:gd name="connsiteY13" fmla="*/ 114304 h 528906"/>
                                                                                      <a:gd name="connsiteX14" fmla="*/ 499286 w 637508"/>
                                                                                      <a:gd name="connsiteY14" fmla="*/ 219079 h 528906"/>
                                                                                      <a:gd name="connsiteX15" fmla="*/ 456423 w 637508"/>
                                                                                      <a:gd name="connsiteY15" fmla="*/ 300042 h 528906"/>
                                                                                      <a:gd name="connsiteX16" fmla="*/ 527861 w 637508"/>
                                                                                      <a:gd name="connsiteY16" fmla="*/ 280992 h 528906"/>
                                                                                      <a:gd name="connsiteX17" fmla="*/ 546911 w 637508"/>
                                                                                      <a:gd name="connsiteY17" fmla="*/ 404817 h 528906"/>
                                                                                      <a:gd name="connsiteX18" fmla="*/ 484998 w 637508"/>
                                                                                      <a:gd name="connsiteY18" fmla="*/ 428629 h 528906"/>
                                                                                      <a:gd name="connsiteX19" fmla="*/ 442136 w 637508"/>
                                                                                      <a:gd name="connsiteY19" fmla="*/ 376242 h 528906"/>
                                                                                      <a:gd name="connsiteX20" fmla="*/ 351648 w 637508"/>
                                                                                      <a:gd name="connsiteY20" fmla="*/ 433392 h 528906"/>
                                                                                      <a:gd name="connsiteX21" fmla="*/ 265923 w 637508"/>
                                                                                      <a:gd name="connsiteY21" fmla="*/ 400054 h 528906"/>
                                                                                      <a:gd name="connsiteX22" fmla="*/ 180198 w 637508"/>
                                                                                      <a:gd name="connsiteY22" fmla="*/ 342904 h 528906"/>
                                                                                      <a:gd name="connsiteX23" fmla="*/ 118286 w 637508"/>
                                                                                      <a:gd name="connsiteY23" fmla="*/ 385767 h 528906"/>
                                                                                      <a:gd name="connsiteX24" fmla="*/ 56373 w 637508"/>
                                                                                      <a:gd name="connsiteY24" fmla="*/ 328617 h 528906"/>
                                                                                      <a:gd name="connsiteX25" fmla="*/ 132573 w 637508"/>
                                                                                      <a:gd name="connsiteY25" fmla="*/ 200029 h 528906"/>
                                                                                      <a:gd name="connsiteX26" fmla="*/ 194486 w 637508"/>
                                                                                      <a:gd name="connsiteY26" fmla="*/ 138117 h 528906"/>
                                                                                      <a:gd name="connsiteX27" fmla="*/ 199248 w 637508"/>
                                                                                      <a:gd name="connsiteY27" fmla="*/ 47629 h 528906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" y="connsiteY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" y="connsiteY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7" y="connsiteY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8" y="connsiteY8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9" y="connsiteY9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0" y="connsiteY1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1" y="connsiteY1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2" y="connsiteY1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3" y="connsiteY1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4" y="connsiteY1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5" y="connsiteY1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6" y="connsiteY1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7" y="connsiteY1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8" y="connsiteY18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9" y="connsiteY19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0" y="connsiteY2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1" y="connsiteY2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2" y="connsiteY2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3" y="connsiteY2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4" y="connsiteY2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5" y="connsiteY2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6" y="connsiteY2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7" y="connsiteY27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637508" h="528906">
                                                                                        <a:moveTo>
                                                                                          <a:pt x="199248" y="47629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170673" y="54773"/>
                                                                                          <a:pt x="54786" y="140498"/>
                                                                                          <a:pt x="23036" y="18097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-8714" y="221460"/>
                                                                                          <a:pt x="-1571" y="248448"/>
                                                                                          <a:pt x="8748" y="290517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9067" y="332586"/>
                                                                                          <a:pt x="54785" y="400848"/>
                                                                                          <a:pt x="84948" y="43339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15110" y="465936"/>
                                                                                          <a:pt x="155592" y="473079"/>
                                                                                          <a:pt x="189723" y="48577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23854" y="498479"/>
                                                                                          <a:pt x="252430" y="502448"/>
                                                                                          <a:pt x="289736" y="50959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27042" y="516736"/>
                                                                                          <a:pt x="367524" y="531023"/>
                                                                                          <a:pt x="413561" y="52864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59598" y="526261"/>
                                                                                          <a:pt x="528655" y="509592"/>
                                                                                          <a:pt x="565961" y="49530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603267" y="481017"/>
                                                                                          <a:pt x="639779" y="490542"/>
                                                                                          <a:pt x="637398" y="442917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635017" y="395292"/>
                                                                                          <a:pt x="571517" y="274641"/>
                                                                                          <a:pt x="551673" y="20955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31829" y="144467"/>
                                                                                          <a:pt x="511986" y="67473"/>
                                                                                          <a:pt x="518336" y="5239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24686" y="37311"/>
                                                                                          <a:pt x="592948" y="127798"/>
                                                                                          <a:pt x="589773" y="119067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86598" y="110336"/>
                                                                                          <a:pt x="514367" y="798"/>
                                                                                          <a:pt x="499286" y="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84205" y="-790"/>
                                                                                          <a:pt x="499286" y="114304"/>
                                                                                          <a:pt x="499286" y="11430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99286" y="150816"/>
                                                                                          <a:pt x="506430" y="188123"/>
                                                                                          <a:pt x="499286" y="21907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92142" y="250035"/>
                                                                                          <a:pt x="451661" y="289723"/>
                                                                                          <a:pt x="456423" y="30004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61185" y="310361"/>
                                                                                          <a:pt x="512780" y="263530"/>
                                                                                          <a:pt x="527861" y="28099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42942" y="298455"/>
                                                                                          <a:pt x="554055" y="380211"/>
                                                                                          <a:pt x="546911" y="404817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39767" y="429423"/>
                                                                                          <a:pt x="502461" y="433392"/>
                                                                                          <a:pt x="484998" y="42862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67535" y="423866"/>
                                                                                          <a:pt x="464361" y="375448"/>
                                                                                          <a:pt x="442136" y="37624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19911" y="377036"/>
                                                                                          <a:pt x="381017" y="429423"/>
                                                                                          <a:pt x="351648" y="43339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22279" y="437361"/>
                                                                                          <a:pt x="294498" y="415135"/>
                                                                                          <a:pt x="265923" y="40005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37348" y="384973"/>
                                                                                          <a:pt x="204804" y="345285"/>
                                                                                          <a:pt x="180198" y="34290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55592" y="340523"/>
                                                                                          <a:pt x="138923" y="388148"/>
                                                                                          <a:pt x="118286" y="385767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97648" y="383386"/>
                                                                                          <a:pt x="53992" y="359573"/>
                                                                                          <a:pt x="56373" y="328617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8754" y="297661"/>
                                                                                          <a:pt x="109554" y="231779"/>
                                                                                          <a:pt x="132573" y="20002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55592" y="168279"/>
                                                                                          <a:pt x="182580" y="165104"/>
                                                                                          <a:pt x="194486" y="138117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06392" y="111130"/>
                                                                                          <a:pt x="227823" y="40485"/>
                                                                                          <a:pt x="199248" y="47629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rgbClr val="000000">
                                                                                      <a:alpha val="5098"/>
                                                                                    </a:srgbClr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</p:grpSp>
                                                                            <p:sp>
                                                                              <p:nvSpPr>
                                                                                <p:cNvPr id="115" name="Freeform 236">
                                                                                  <a:extLst>
                                                                                    <a:ext uri="{FF2B5EF4-FFF2-40B4-BE49-F238E27FC236}">
                                                                                      <a16:creationId xmlns:a16="http://schemas.microsoft.com/office/drawing/2014/main" id="{83348299-3BED-4919-87A9-9E553AED735E}"/>
                                                                                    </a:ext>
                                                                                  </a:extLst>
                                                                                </p:cNvPr>
                                                                                <p:cNvSpPr/>
                                                                                <p:nvPr/>
                                                                              </p:nvSpPr>
                                                                              <p:spPr>
                                                                                <a:xfrm>
                                                                                  <a:off x="1320597" y="1994895"/>
                                                                                  <a:ext cx="1952980" cy="2747071"/>
                                                                                </a:xfrm>
                                                                                <a:custGeom>
                                                                                  <a:avLst/>
                                                                                  <a:gdLst>
                                                                                    <a:gd name="connsiteX0" fmla="*/ 463753 w 1952980"/>
                                                                                    <a:gd name="connsiteY0" fmla="*/ 62505 h 2747071"/>
                                                                                    <a:gd name="connsiteX1" fmla="*/ 317703 w 1952980"/>
                                                                                    <a:gd name="connsiteY1" fmla="*/ 303805 h 2747071"/>
                                                                                    <a:gd name="connsiteX2" fmla="*/ 209753 w 1952980"/>
                                                                                    <a:gd name="connsiteY2" fmla="*/ 672105 h 2747071"/>
                                                                                    <a:gd name="connsiteX3" fmla="*/ 120853 w 1952980"/>
                                                                                    <a:gd name="connsiteY3" fmla="*/ 1237255 h 2747071"/>
                                                                                    <a:gd name="connsiteX4" fmla="*/ 51003 w 1952980"/>
                                                                                    <a:gd name="connsiteY4" fmla="*/ 1694455 h 2747071"/>
                                                                                    <a:gd name="connsiteX5" fmla="*/ 114503 w 1952980"/>
                                                                                    <a:gd name="connsiteY5" fmla="*/ 2145305 h 2747071"/>
                                                                                    <a:gd name="connsiteX6" fmla="*/ 381203 w 1952980"/>
                                                                                    <a:gd name="connsiteY6" fmla="*/ 2513605 h 2747071"/>
                                                                                    <a:gd name="connsiteX7" fmla="*/ 635203 w 1952980"/>
                                                                                    <a:gd name="connsiteY7" fmla="*/ 2627905 h 2747071"/>
                                                                                    <a:gd name="connsiteX8" fmla="*/ 1035253 w 1952980"/>
                                                                                    <a:gd name="connsiteY8" fmla="*/ 2659655 h 2747071"/>
                                                                                    <a:gd name="connsiteX9" fmla="*/ 1365453 w 1952980"/>
                                                                                    <a:gd name="connsiteY9" fmla="*/ 2500905 h 2747071"/>
                                                                                    <a:gd name="connsiteX10" fmla="*/ 1682953 w 1952980"/>
                                                                                    <a:gd name="connsiteY10" fmla="*/ 2227855 h 2747071"/>
                                                                                    <a:gd name="connsiteX11" fmla="*/ 1797253 w 1952980"/>
                                                                                    <a:gd name="connsiteY11" fmla="*/ 1891305 h 2747071"/>
                                                                                    <a:gd name="connsiteX12" fmla="*/ 1848053 w 1952980"/>
                                                                                    <a:gd name="connsiteY12" fmla="*/ 1510305 h 2747071"/>
                                                                                    <a:gd name="connsiteX13" fmla="*/ 1867103 w 1952980"/>
                                                                                    <a:gd name="connsiteY13" fmla="*/ 1205505 h 2747071"/>
                                                                                    <a:gd name="connsiteX14" fmla="*/ 1835353 w 1952980"/>
                                                                                    <a:gd name="connsiteY14" fmla="*/ 710205 h 2747071"/>
                                                                                    <a:gd name="connsiteX15" fmla="*/ 1803603 w 1952980"/>
                                                                                    <a:gd name="connsiteY15" fmla="*/ 341905 h 2747071"/>
                                                                                    <a:gd name="connsiteX16" fmla="*/ 1670253 w 1952980"/>
                                                                                    <a:gd name="connsiteY16" fmla="*/ 132355 h 2747071"/>
                                                                                    <a:gd name="connsiteX17" fmla="*/ 1867103 w 1952980"/>
                                                                                    <a:gd name="connsiteY17" fmla="*/ 278405 h 2747071"/>
                                                                                    <a:gd name="connsiteX18" fmla="*/ 1949653 w 1952980"/>
                                                                                    <a:gd name="connsiteY18" fmla="*/ 735605 h 2747071"/>
                                                                                    <a:gd name="connsiteX19" fmla="*/ 1930603 w 1952980"/>
                                                                                    <a:gd name="connsiteY19" fmla="*/ 1307105 h 2747071"/>
                                                                                    <a:gd name="connsiteX20" fmla="*/ 1873453 w 1952980"/>
                                                                                    <a:gd name="connsiteY20" fmla="*/ 1688105 h 2747071"/>
                                                                                    <a:gd name="connsiteX21" fmla="*/ 1854403 w 1952980"/>
                                                                                    <a:gd name="connsiteY21" fmla="*/ 1891305 h 2747071"/>
                                                                                    <a:gd name="connsiteX22" fmla="*/ 1740103 w 1952980"/>
                                                                                    <a:gd name="connsiteY22" fmla="*/ 2221505 h 2747071"/>
                                                                                    <a:gd name="connsiteX23" fmla="*/ 1352753 w 1952980"/>
                                                                                    <a:gd name="connsiteY23" fmla="*/ 2570755 h 2747071"/>
                                                                                    <a:gd name="connsiteX24" fmla="*/ 959053 w 1952980"/>
                                                                                    <a:gd name="connsiteY24" fmla="*/ 2710455 h 2747071"/>
                                                                                    <a:gd name="connsiteX25" fmla="*/ 679653 w 1952980"/>
                                                                                    <a:gd name="connsiteY25" fmla="*/ 2742205 h 2747071"/>
                                                                                    <a:gd name="connsiteX26" fmla="*/ 406603 w 1952980"/>
                                                                                    <a:gd name="connsiteY26" fmla="*/ 2627905 h 2747071"/>
                                                                                    <a:gd name="connsiteX27" fmla="*/ 197053 w 1952980"/>
                                                                                    <a:gd name="connsiteY27" fmla="*/ 2342155 h 2747071"/>
                                                                                    <a:gd name="connsiteX28" fmla="*/ 25603 w 1952980"/>
                                                                                    <a:gd name="connsiteY28" fmla="*/ 1973855 h 2747071"/>
                                                                                    <a:gd name="connsiteX29" fmla="*/ 6553 w 1952980"/>
                                                                                    <a:gd name="connsiteY29" fmla="*/ 1637305 h 2747071"/>
                                                                                    <a:gd name="connsiteX30" fmla="*/ 82753 w 1952980"/>
                                                                                    <a:gd name="connsiteY30" fmla="*/ 1224555 h 2747071"/>
                                                                                    <a:gd name="connsiteX31" fmla="*/ 120853 w 1952980"/>
                                                                                    <a:gd name="connsiteY31" fmla="*/ 843555 h 2747071"/>
                                                                                    <a:gd name="connsiteX32" fmla="*/ 184353 w 1952980"/>
                                                                                    <a:gd name="connsiteY32" fmla="*/ 405405 h 2747071"/>
                                                                                    <a:gd name="connsiteX33" fmla="*/ 266903 w 1952980"/>
                                                                                    <a:gd name="connsiteY33" fmla="*/ 164105 h 2747071"/>
                                                                                    <a:gd name="connsiteX34" fmla="*/ 489153 w 1952980"/>
                                                                                    <a:gd name="connsiteY34" fmla="*/ 5355 h 2747071"/>
                                                                                    <a:gd name="connsiteX35" fmla="*/ 463753 w 1952980"/>
                                                                                    <a:gd name="connsiteY35" fmla="*/ 62505 h 2747071"/>
                                                                                  </a:gdLst>
                                                                                  <a:ahLst/>
                                                                                  <a:cxnLst>
                                                                                    <a:cxn ang="0">
                                                                                      <a:pos x="connsiteX0" y="connsiteY0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" y="connsiteY1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" y="connsiteY2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3" y="connsiteY3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4" y="connsiteY4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5" y="connsiteY5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6" y="connsiteY6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7" y="connsiteY7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8" y="connsiteY8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9" y="connsiteY9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0" y="connsiteY10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1" y="connsiteY11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2" y="connsiteY12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3" y="connsiteY13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4" y="connsiteY14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5" y="connsiteY15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6" y="connsiteY16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7" y="connsiteY17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8" y="connsiteY18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9" y="connsiteY19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0" y="connsiteY20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1" y="connsiteY21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2" y="connsiteY22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3" y="connsiteY23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4" y="connsiteY24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5" y="connsiteY25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6" y="connsiteY26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7" y="connsiteY27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8" y="connsiteY28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9" y="connsiteY29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30" y="connsiteY30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31" y="connsiteY31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32" y="connsiteY32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33" y="connsiteY33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34" y="connsiteY34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35" y="connsiteY35"/>
                                                                                    </a:cxn>
                                                                                  </a:cxnLst>
                                                                                  <a:rect l="l" t="t" r="r" b="b"/>
                                                                                  <a:pathLst>
                                                                                    <a:path w="1952980" h="2747071">
                                                                                      <a:moveTo>
                                                                                        <a:pt x="463753" y="62505"/>
                                                                                      </a:moveTo>
                                                                                      <a:cubicBezTo>
                                                                                        <a:pt x="435178" y="112247"/>
                                                                                        <a:pt x="360036" y="202205"/>
                                                                                        <a:pt x="317703" y="30380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75370" y="405405"/>
                                                                                        <a:pt x="242561" y="516530"/>
                                                                                        <a:pt x="209753" y="67210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76945" y="827680"/>
                                                                                        <a:pt x="147311" y="1066863"/>
                                                                                        <a:pt x="120853" y="123725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94395" y="1407647"/>
                                                                                        <a:pt x="52061" y="1543113"/>
                                                                                        <a:pt x="51003" y="169445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49945" y="1845797"/>
                                                                                        <a:pt x="59470" y="2008780"/>
                                                                                        <a:pt x="114503" y="214530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69536" y="2281830"/>
                                                                                        <a:pt x="294420" y="2433172"/>
                                                                                        <a:pt x="381203" y="251360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467986" y="2594038"/>
                                                                                        <a:pt x="526195" y="2603563"/>
                                                                                        <a:pt x="635203" y="262790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744211" y="2652247"/>
                                                                                        <a:pt x="913545" y="2680822"/>
                                                                                        <a:pt x="1035253" y="265965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156961" y="2638488"/>
                                                                                        <a:pt x="1257503" y="2572872"/>
                                                                                        <a:pt x="1365453" y="250090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473403" y="2428938"/>
                                                                                        <a:pt x="1610986" y="2329455"/>
                                                                                        <a:pt x="1682953" y="222785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754920" y="2126255"/>
                                                                                        <a:pt x="1769736" y="2010897"/>
                                                                                        <a:pt x="1797253" y="189130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824770" y="1771713"/>
                                                                                        <a:pt x="1836411" y="1624605"/>
                                                                                        <a:pt x="1848053" y="151030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859695" y="1396005"/>
                                                                                        <a:pt x="1869220" y="1338855"/>
                                                                                        <a:pt x="1867103" y="120550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864986" y="1072155"/>
                                                                                        <a:pt x="1845936" y="854138"/>
                                                                                        <a:pt x="1835353" y="71020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824770" y="566272"/>
                                                                                        <a:pt x="1831120" y="438213"/>
                                                                                        <a:pt x="1803603" y="34190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776086" y="245597"/>
                                                                                        <a:pt x="1659670" y="142938"/>
                                                                                        <a:pt x="1670253" y="13235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680836" y="121772"/>
                                                                                        <a:pt x="1820536" y="177863"/>
                                                                                        <a:pt x="1867103" y="27840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913670" y="378947"/>
                                                                                        <a:pt x="1939070" y="564155"/>
                                                                                        <a:pt x="1949653" y="73560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960236" y="907055"/>
                                                                                        <a:pt x="1943303" y="1148355"/>
                                                                                        <a:pt x="1930603" y="130710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917903" y="1465855"/>
                                                                                        <a:pt x="1886153" y="1590738"/>
                                                                                        <a:pt x="1873453" y="168810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860753" y="1785472"/>
                                                                                        <a:pt x="1876628" y="1802405"/>
                                                                                        <a:pt x="1854403" y="189130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832178" y="1980205"/>
                                                                                        <a:pt x="1823711" y="2108263"/>
                                                                                        <a:pt x="1740103" y="222150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656495" y="2334747"/>
                                                                                        <a:pt x="1482928" y="2489263"/>
                                                                                        <a:pt x="1352753" y="257075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222578" y="2652247"/>
                                                                                        <a:pt x="1071236" y="2681880"/>
                                                                                        <a:pt x="959053" y="271045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846870" y="2739030"/>
                                                                                        <a:pt x="771728" y="2755963"/>
                                                                                        <a:pt x="679653" y="274220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587578" y="2728447"/>
                                                                                        <a:pt x="487036" y="2694580"/>
                                                                                        <a:pt x="406603" y="262790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326170" y="2561230"/>
                                                                                        <a:pt x="260553" y="2451163"/>
                                                                                        <a:pt x="197053" y="234215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33553" y="2233147"/>
                                                                                        <a:pt x="57353" y="2091330"/>
                                                                                        <a:pt x="25603" y="197385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-6147" y="1856380"/>
                                                                                        <a:pt x="-2972" y="1762188"/>
                                                                                        <a:pt x="6553" y="163730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6078" y="1512422"/>
                                                                                        <a:pt x="63703" y="1356847"/>
                                                                                        <a:pt x="82753" y="122455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01803" y="1092263"/>
                                                                                        <a:pt x="103920" y="980080"/>
                                                                                        <a:pt x="120853" y="84355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37786" y="707030"/>
                                                                                        <a:pt x="160011" y="518646"/>
                                                                                        <a:pt x="184353" y="40540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08695" y="292164"/>
                                                                                        <a:pt x="216103" y="230780"/>
                                                                                        <a:pt x="266903" y="16410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317703" y="97430"/>
                                                                                        <a:pt x="459520" y="22288"/>
                                                                                        <a:pt x="489153" y="535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518786" y="-11578"/>
                                                                                        <a:pt x="492328" y="12763"/>
                                                                                        <a:pt x="463753" y="62505"/>
                                                                                      </a:cubicBezTo>
                                                                                      <a:close/>
                                                                                    </a:path>
                                                                                  </a:pathLst>
                                                                                </a:custGeom>
                                                                                <a:solidFill>
                                                                                  <a:srgbClr val="000000">
                                                                                    <a:alpha val="10196"/>
                                                                                  </a:srgbClr>
                                                                                </a:solidFill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</p:spPr>
                                                                              <p:style>
                                                                                <a:lnRef idx="2">
                                                                                  <a:schemeClr val="accent1">
                                                                                    <a:shade val="50000"/>
                                                                                  </a:schemeClr>
                                                                                </a:lnRef>
                                                                                <a:fillRef idx="1">
                                                                                  <a:schemeClr val="accent1"/>
                                                                                </a:fillRef>
                                                                                <a:effectRef idx="0">
                                                                                  <a:schemeClr val="accent1"/>
                                                                                </a:effectRef>
                                                                                <a:fontRef idx="minor">
                                                                                  <a:schemeClr val="lt1"/>
                                                                                </a:fontRef>
                                                                              </p:style>
                                                                              <p:txBody>
                                                                                <a:bodyPr rtlCol="0" anchor="ctr"/>
                                                                                <a:lstStyle/>
                                                                                <a:p>
                                                                                  <a:pPr algn="ctr"/>
                                                                                  <a:endParaRPr lang="en-AU"/>
                                                                                </a:p>
                                                                              </p:txBody>
                                                                            </p:sp>
                                                                          </p:grpSp>
                                                                          <p:sp>
                                                                            <p:nvSpPr>
                                                                              <p:cNvPr id="113" name="Freeform 234">
                                                                                <a:extLst>
                                                                                  <a:ext uri="{FF2B5EF4-FFF2-40B4-BE49-F238E27FC236}">
                                                                                    <a16:creationId xmlns:a16="http://schemas.microsoft.com/office/drawing/2014/main" id="{A8080F16-6B32-4DE2-BA82-3ED44A962F63}"/>
                                                                                  </a:ext>
                                                                                </a:extLst>
                                                                              </p:cNvPr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2746064" y="3471772"/>
                                                                                <a:ext cx="159062" cy="207307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159061 w 159062"/>
                                                                                  <a:gd name="connsiteY0" fmla="*/ 91 h 207307"/>
                                                                                  <a:gd name="connsiteX1" fmla="*/ 73336 w 159062"/>
                                                                                  <a:gd name="connsiteY1" fmla="*/ 81053 h 207307"/>
                                                                                  <a:gd name="connsiteX2" fmla="*/ 37617 w 159062"/>
                                                                                  <a:gd name="connsiteY2" fmla="*/ 138203 h 207307"/>
                                                                                  <a:gd name="connsiteX3" fmla="*/ 20949 w 159062"/>
                                                                                  <a:gd name="connsiteY3" fmla="*/ 207259 h 207307"/>
                                                                                  <a:gd name="connsiteX4" fmla="*/ 1899 w 159062"/>
                                                                                  <a:gd name="connsiteY4" fmla="*/ 147728 h 207307"/>
                                                                                  <a:gd name="connsiteX5" fmla="*/ 70955 w 159062"/>
                                                                                  <a:gd name="connsiteY5" fmla="*/ 66766 h 207307"/>
                                                                                  <a:gd name="connsiteX6" fmla="*/ 159061 w 159062"/>
                                                                                  <a:gd name="connsiteY6" fmla="*/ 91 h 207307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159062" h="207307">
                                                                                    <a:moveTo>
                                                                                      <a:pt x="159061" y="91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159458" y="2472"/>
                                                                                      <a:pt x="93577" y="58034"/>
                                                                                      <a:pt x="73336" y="8105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3095" y="104072"/>
                                                                                      <a:pt x="46348" y="117169"/>
                                                                                      <a:pt x="37617" y="13820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8886" y="159237"/>
                                                                                      <a:pt x="26902" y="205672"/>
                                                                                      <a:pt x="20949" y="20725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4996" y="208847"/>
                                                                                      <a:pt x="-6435" y="171143"/>
                                                                                      <a:pt x="1899" y="14772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233" y="124313"/>
                                                                                      <a:pt x="47936" y="90975"/>
                                                                                      <a:pt x="70955" y="6676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3974" y="42557"/>
                                                                                      <a:pt x="158664" y="-2290"/>
                                                                                      <a:pt x="159061" y="91"/>
                                                                                    </a:cubicBezTo>
                                                                                    <a:close/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solidFill>
                                                                                <a:srgbClr val="000000">
                                                                                  <a:alpha val="20000"/>
                                                                                </a:srgbClr>
                                                                              </a:solidFill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</p:spPr>
                                                                            <p:style>
                                                                              <a:lnRef idx="2">
                                                                                <a:schemeClr val="accent1">
                                                                                  <a:shade val="50000"/>
                                                                                </a:schemeClr>
                                                                              </a:lnRef>
                                                                              <a:fillRef idx="1">
                                                                                <a:schemeClr val="accent1"/>
                                                                              </a:fillRef>
                                                                              <a:effectRef idx="0">
                                                                                <a:schemeClr val="accent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lt1"/>
                                                                              </a:fontRef>
                                                                            </p:style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/>
                                                                              <a:p>
                                                                                <a:pPr algn="ctr"/>
                                                                                <a:endParaRPr lang="en-AU"/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</p:grpSp>
                                                                        <p:sp>
                                                                          <p:nvSpPr>
                                                                            <p:cNvPr id="111" name="Freeform 232">
                                                                              <a:extLst>
                                                                                <a:ext uri="{FF2B5EF4-FFF2-40B4-BE49-F238E27FC236}">
                                                                                  <a16:creationId xmlns:a16="http://schemas.microsoft.com/office/drawing/2014/main" id="{5F0DA0E8-49A0-4AC8-AB5B-94D5CF121749}"/>
                                                                                </a:ext>
                                                                              </a:extLst>
                                                                            </p:cNvPr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2944753" y="3769150"/>
                                                                              <a:ext cx="151550" cy="52597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853 w 151550"/>
                                                                                <a:gd name="connsiteY0" fmla="*/ 369 h 52597"/>
                                                                                <a:gd name="connsiteX1" fmla="*/ 43716 w 151550"/>
                                                                                <a:gd name="connsiteY1" fmla="*/ 47994 h 52597"/>
                                                                                <a:gd name="connsiteX2" fmla="*/ 112772 w 151550"/>
                                                                                <a:gd name="connsiteY2" fmla="*/ 45613 h 52597"/>
                                                                                <a:gd name="connsiteX3" fmla="*/ 150872 w 151550"/>
                                                                                <a:gd name="connsiteY3" fmla="*/ 2750 h 52597"/>
                                                                                <a:gd name="connsiteX4" fmla="*/ 81816 w 151550"/>
                                                                                <a:gd name="connsiteY4" fmla="*/ 24181 h 52597"/>
                                                                                <a:gd name="connsiteX5" fmla="*/ 853 w 151550"/>
                                                                                <a:gd name="connsiteY5" fmla="*/ 369 h 52597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151550" h="52597">
                                                                                  <a:moveTo>
                                                                                    <a:pt x="853" y="369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-5497" y="4338"/>
                                                                                    <a:pt x="25063" y="40453"/>
                                                                                    <a:pt x="43716" y="4799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2369" y="55535"/>
                                                                                    <a:pt x="94913" y="53154"/>
                                                                                    <a:pt x="112772" y="4561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30631" y="38072"/>
                                                                                    <a:pt x="156031" y="6322"/>
                                                                                    <a:pt x="150872" y="27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45713" y="-822"/>
                                                                                    <a:pt x="105629" y="22593"/>
                                                                                    <a:pt x="81816" y="2418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8003" y="25769"/>
                                                                                    <a:pt x="7203" y="-3600"/>
                                                                                    <a:pt x="853" y="369"/>
                                                                                  </a:cubicBezTo>
                                                                                  <a:close/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solidFill>
                                                                              <a:srgbClr val="000000">
                                                                                <a:alpha val="20000"/>
                                                                              </a:srgbClr>
                                                                            </a:solidFill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</p:spPr>
                                                                          <p:style>
                                                                            <a:lnRef idx="2">
                                                                              <a:schemeClr val="accent1">
                                                                                <a:shade val="50000"/>
                                                                              </a:schemeClr>
                                                                            </a:lnRef>
                                                                            <a:fillRef idx="1">
                                                                              <a:schemeClr val="accent1"/>
                                                                            </a:fillRef>
                                                                            <a:effectRef idx="0">
                                                                              <a:schemeClr val="accent1"/>
                                                                            </a:effectRef>
                                                                            <a:fontRef idx="minor">
                                                                              <a:schemeClr val="lt1"/>
                                                                            </a:fontRef>
                                                                          </p:style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/>
                                                                            <a:p>
                                                                              <a:pPr algn="ctr"/>
                                                                              <a:endParaRPr lang="en-AU"/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</p:grpSp>
                                                                      <p:sp>
                                                                        <p:nvSpPr>
                                                                          <p:cNvPr id="109" name="Freeform 230">
                                                                            <a:extLst>
                                                                              <a:ext uri="{FF2B5EF4-FFF2-40B4-BE49-F238E27FC236}">
                                                                                <a16:creationId xmlns:a16="http://schemas.microsoft.com/office/drawing/2014/main" id="{C5456D33-2927-4EF8-81CF-C1B99D76818C}"/>
                                                                              </a:ext>
                                                                            </a:extLst>
                                                                          </p:cNvPr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2879408" y="2977177"/>
                                                                            <a:ext cx="90361" cy="275047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317 w 90361"/>
                                                                              <a:gd name="connsiteY0" fmla="*/ 973 h 275047"/>
                                                                              <a:gd name="connsiteX1" fmla="*/ 79692 w 90361"/>
                                                                              <a:gd name="connsiteY1" fmla="*/ 64473 h 275047"/>
                                                                              <a:gd name="connsiteX2" fmla="*/ 89217 w 90361"/>
                                                                              <a:gd name="connsiteY2" fmla="*/ 175598 h 275047"/>
                                                                              <a:gd name="connsiteX3" fmla="*/ 76517 w 90361"/>
                                                                              <a:gd name="connsiteY3" fmla="*/ 274023 h 275047"/>
                                                                              <a:gd name="connsiteX4" fmla="*/ 54292 w 90361"/>
                                                                              <a:gd name="connsiteY4" fmla="*/ 112098 h 275047"/>
                                                                              <a:gd name="connsiteX5" fmla="*/ 317 w 90361"/>
                                                                              <a:gd name="connsiteY5" fmla="*/ 973 h 275047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90361" h="275047">
                                                                                <a:moveTo>
                                                                                  <a:pt x="317" y="973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4550" y="-6964"/>
                                                                                  <a:pt x="64875" y="35369"/>
                                                                                  <a:pt x="79692" y="6447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94509" y="93577"/>
                                                                                  <a:pt x="89746" y="140673"/>
                                                                                  <a:pt x="89217" y="17559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8688" y="210523"/>
                                                                                  <a:pt x="82338" y="284606"/>
                                                                                  <a:pt x="76517" y="27402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0696" y="263440"/>
                                                                                  <a:pt x="73342" y="160781"/>
                                                                                  <a:pt x="54292" y="11209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5242" y="63415"/>
                                                                                  <a:pt x="-3916" y="8910"/>
                                                                                  <a:pt x="317" y="973"/>
                                                                                </a:cubicBezTo>
                                                                                <a:close/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solidFill>
                                                                            <a:srgbClr val="000000">
                                                                              <a:alpha val="20000"/>
                                                                            </a:srgbClr>
                                                                          </a:solidFill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/>
                                                                          <a:p>
                                                                            <a:pPr algn="ctr"/>
                                                                            <a:endParaRPr lang="en-AU"/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</p:grpSp>
                                                                    <p:sp>
                                                                      <p:nvSpPr>
                                                                        <p:cNvPr id="107" name="Freeform 228">
                                                                          <a:extLst>
                                                                            <a:ext uri="{FF2B5EF4-FFF2-40B4-BE49-F238E27FC236}">
                                                                              <a16:creationId xmlns:a16="http://schemas.microsoft.com/office/drawing/2014/main" id="{DC47D597-EEF1-4F06-82DB-EA7066376458}"/>
                                                                            </a:ext>
                                                                          </a:extLst>
                                                                        </p:cNvPr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3204918" y="3025775"/>
                                                                          <a:ext cx="141925" cy="184150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141532 w 141925"/>
                                                                            <a:gd name="connsiteY0" fmla="*/ 0 h 184150"/>
                                                                            <a:gd name="connsiteX1" fmla="*/ 27232 w 141925"/>
                                                                            <a:gd name="connsiteY1" fmla="*/ 60325 h 184150"/>
                                                                            <a:gd name="connsiteX2" fmla="*/ 1832 w 141925"/>
                                                                            <a:gd name="connsiteY2" fmla="*/ 184150 h 184150"/>
                                                                            <a:gd name="connsiteX3" fmla="*/ 62157 w 141925"/>
                                                                            <a:gd name="connsiteY3" fmla="*/ 60325 h 184150"/>
                                                                            <a:gd name="connsiteX4" fmla="*/ 141532 w 141925"/>
                                                                            <a:gd name="connsiteY4" fmla="*/ 0 h 184150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141925" h="184150">
                                                                              <a:moveTo>
                                                                                <a:pt x="141532" y="0"/>
                                                                              </a:moveTo>
                                                                              <a:cubicBezTo>
                                                                                <a:pt x="135711" y="0"/>
                                                                                <a:pt x="50515" y="29633"/>
                                                                                <a:pt x="27232" y="6032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949" y="91017"/>
                                                                                <a:pt x="-3989" y="184150"/>
                                                                                <a:pt x="1832" y="18415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653" y="184150"/>
                                                                                <a:pt x="37286" y="89958"/>
                                                                                <a:pt x="62157" y="6032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7028" y="30692"/>
                                                                                <a:pt x="147353" y="0"/>
                                                                                <a:pt x="141532" y="0"/>
                                                                              </a:cubicBezTo>
                                                                              <a:close/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solidFill>
                                                                          <a:srgbClr val="000000">
                                                                            <a:alpha val="20000"/>
                                                                          </a:srgbClr>
                                                                        </a:solidFill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</p:spPr>
                                                                      <p:style>
                                                                        <a:lnRef idx="2">
                                                                          <a:schemeClr val="accent1">
                                                                            <a:shade val="50000"/>
                                                                          </a:schemeClr>
                                                                        </a:lnRef>
                                                                        <a:fillRef idx="1">
                                                                          <a:schemeClr val="accent1"/>
                                                                        </a:fillRef>
                                                                        <a:effectRef idx="0">
                                                                          <a:schemeClr val="accent1"/>
                                                                        </a:effectRef>
                                                                        <a:fontRef idx="minor">
                                                                          <a:schemeClr val="lt1"/>
                                                                        </a:fontRef>
                                                                      </p:style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algn="ctr"/>
                                                                          <a:endParaRPr lang="en-AU"/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</p:grpSp>
                                                                  <p:sp>
                                                                    <p:nvSpPr>
                                                                      <p:cNvPr id="104" name="Freeform 225">
                                                                        <a:extLst>
                                                                          <a:ext uri="{FF2B5EF4-FFF2-40B4-BE49-F238E27FC236}">
                                                                            <a16:creationId xmlns:a16="http://schemas.microsoft.com/office/drawing/2014/main" id="{CC29CC8F-F1E2-4891-A2E9-52D2177432DB}"/>
                                                                          </a:ext>
                                                                        </a:extLst>
                                                                      </p:cNvPr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2305007" y="3231032"/>
                                                                        <a:ext cx="506616" cy="130909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184193 w 506616"/>
                                                                          <a:gd name="connsiteY0" fmla="*/ 7468 h 130909"/>
                                                                          <a:gd name="connsiteX1" fmla="*/ 120693 w 506616"/>
                                                                          <a:gd name="connsiteY1" fmla="*/ 36043 h 130909"/>
                                                                          <a:gd name="connsiteX2" fmla="*/ 43 w 506616"/>
                                                                          <a:gd name="connsiteY2" fmla="*/ 1118 h 130909"/>
                                                                          <a:gd name="connsiteX3" fmla="*/ 107993 w 506616"/>
                                                                          <a:gd name="connsiteY3" fmla="*/ 86843 h 130909"/>
                                                                          <a:gd name="connsiteX4" fmla="*/ 203243 w 506616"/>
                                                                          <a:gd name="connsiteY4" fmla="*/ 99543 h 130909"/>
                                                                          <a:gd name="connsiteX5" fmla="*/ 266743 w 506616"/>
                                                                          <a:gd name="connsiteY5" fmla="*/ 90018 h 130909"/>
                                                                          <a:gd name="connsiteX6" fmla="*/ 349293 w 506616"/>
                                                                          <a:gd name="connsiteY6" fmla="*/ 109068 h 130909"/>
                                                                          <a:gd name="connsiteX7" fmla="*/ 409618 w 506616"/>
                                                                          <a:gd name="connsiteY7" fmla="*/ 118593 h 130909"/>
                                                                          <a:gd name="connsiteX8" fmla="*/ 504868 w 506616"/>
                                                                          <a:gd name="connsiteY8" fmla="*/ 128118 h 130909"/>
                                                                          <a:gd name="connsiteX9" fmla="*/ 466768 w 506616"/>
                                                                          <a:gd name="connsiteY9" fmla="*/ 64618 h 130909"/>
                                                                          <a:gd name="connsiteX10" fmla="*/ 409618 w 506616"/>
                                                                          <a:gd name="connsiteY10" fmla="*/ 90018 h 130909"/>
                                                                          <a:gd name="connsiteX11" fmla="*/ 308018 w 506616"/>
                                                                          <a:gd name="connsiteY11" fmla="*/ 93193 h 130909"/>
                                                                          <a:gd name="connsiteX12" fmla="*/ 244518 w 506616"/>
                                                                          <a:gd name="connsiteY12" fmla="*/ 74143 h 130909"/>
                                                                          <a:gd name="connsiteX13" fmla="*/ 184193 w 506616"/>
                                                                          <a:gd name="connsiteY13" fmla="*/ 7468 h 130909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  <a:cxn ang="0">
                                                                            <a:pos x="connsiteX6" y="connsiteY6"/>
                                                                          </a:cxn>
                                                                          <a:cxn ang="0">
                                                                            <a:pos x="connsiteX7" y="connsiteY7"/>
                                                                          </a:cxn>
                                                                          <a:cxn ang="0">
                                                                            <a:pos x="connsiteX8" y="connsiteY8"/>
                                                                          </a:cxn>
                                                                          <a:cxn ang="0">
                                                                            <a:pos x="connsiteX9" y="connsiteY9"/>
                                                                          </a:cxn>
                                                                          <a:cxn ang="0">
                                                                            <a:pos x="connsiteX10" y="connsiteY10"/>
                                                                          </a:cxn>
                                                                          <a:cxn ang="0">
                                                                            <a:pos x="connsiteX11" y="connsiteY11"/>
                                                                          </a:cxn>
                                                                          <a:cxn ang="0">
                                                                            <a:pos x="connsiteX12" y="connsiteY12"/>
                                                                          </a:cxn>
                                                                          <a:cxn ang="0">
                                                                            <a:pos x="connsiteX13" y="connsiteY13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506616" h="130909">
                                                                            <a:moveTo>
                                                                              <a:pt x="184193" y="7468"/>
                                                                            </a:moveTo>
                                                                            <a:cubicBezTo>
                                                                              <a:pt x="163556" y="1118"/>
                                                                              <a:pt x="151385" y="37101"/>
                                                                              <a:pt x="120693" y="36043"/>
                                                                            </a:cubicBezTo>
                                                                            <a:cubicBezTo>
                                                                              <a:pt x="90001" y="34985"/>
                                                                              <a:pt x="2160" y="-7349"/>
                                                                              <a:pt x="43" y="1118"/>
                                                                            </a:cubicBezTo>
                                                                            <a:cubicBezTo>
                                                                              <a:pt x="-2074" y="9585"/>
                                                                              <a:pt x="74126" y="70439"/>
                                                                              <a:pt x="107993" y="86843"/>
                                                                            </a:cubicBezTo>
                                                                            <a:cubicBezTo>
                                                                              <a:pt x="141860" y="103247"/>
                                                                              <a:pt x="176785" y="99014"/>
                                                                              <a:pt x="203243" y="99543"/>
                                                                            </a:cubicBezTo>
                                                                            <a:cubicBezTo>
                                                                              <a:pt x="229701" y="100072"/>
                                                                              <a:pt x="242401" y="88431"/>
                                                                              <a:pt x="266743" y="90018"/>
                                                                            </a:cubicBezTo>
                                                                            <a:cubicBezTo>
                                                                              <a:pt x="291085" y="91606"/>
                                                                              <a:pt x="325481" y="104306"/>
                                                                              <a:pt x="349293" y="109068"/>
                                                                            </a:cubicBezTo>
                                                                            <a:cubicBezTo>
                                                                              <a:pt x="373105" y="113830"/>
                                                                              <a:pt x="383689" y="115418"/>
                                                                              <a:pt x="409618" y="118593"/>
                                                                            </a:cubicBezTo>
                                                                            <a:cubicBezTo>
                                                                              <a:pt x="435547" y="121768"/>
                                                                              <a:pt x="495343" y="137114"/>
                                                                              <a:pt x="504868" y="128118"/>
                                                                            </a:cubicBezTo>
                                                                            <a:cubicBezTo>
                                                                              <a:pt x="514393" y="119122"/>
                                                                              <a:pt x="482643" y="70968"/>
                                                                              <a:pt x="466768" y="64618"/>
                                                                            </a:cubicBezTo>
                                                                            <a:cubicBezTo>
                                                                              <a:pt x="450893" y="58268"/>
                                                                              <a:pt x="436076" y="85256"/>
                                                                              <a:pt x="409618" y="90018"/>
                                                                            </a:cubicBezTo>
                                                                            <a:cubicBezTo>
                                                                              <a:pt x="383160" y="94780"/>
                                                                              <a:pt x="335535" y="95839"/>
                                                                              <a:pt x="308018" y="93193"/>
                                                                            </a:cubicBezTo>
                                                                            <a:cubicBezTo>
                                                                              <a:pt x="280501" y="90547"/>
                                                                              <a:pt x="265155" y="86843"/>
                                                                              <a:pt x="244518" y="74143"/>
                                                                            </a:cubicBezTo>
                                                                            <a:cubicBezTo>
                                                                              <a:pt x="223881" y="61443"/>
                                                                              <a:pt x="204830" y="13818"/>
                                                                              <a:pt x="184193" y="7468"/>
                                                                            </a:cubicBezTo>
                                                                            <a:close/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solidFill>
                                                                        <a:srgbClr val="000000">
                                                                          <a:alpha val="5098"/>
                                                                        </a:srgbClr>
                                                                      </a:solidFill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accent1">
                                                                          <a:shade val="50000"/>
                                                                        </a:schemeClr>
                                                                      </a:lnRef>
                                                                      <a:fillRef idx="1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lt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algn="ctr"/>
                                                                        <a:endParaRPr lang="en-AU"/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105" name="Freeform 226">
                                                                        <a:extLst>
                                                                          <a:ext uri="{FF2B5EF4-FFF2-40B4-BE49-F238E27FC236}">
                                                                            <a16:creationId xmlns:a16="http://schemas.microsoft.com/office/drawing/2014/main" id="{1FFE9336-036C-43FB-80C5-277CCCB76068}"/>
                                                                          </a:ext>
                                                                        </a:extLst>
                                                                      </p:cNvPr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3336323" y="3346994"/>
                                                                        <a:ext cx="489974" cy="126106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89502 w 489974"/>
                                                                          <a:gd name="connsiteY0" fmla="*/ 2631 h 126106"/>
                                                                          <a:gd name="connsiteX1" fmla="*/ 19652 w 489974"/>
                                                                          <a:gd name="connsiteY1" fmla="*/ 18506 h 126106"/>
                                                                          <a:gd name="connsiteX2" fmla="*/ 3777 w 489974"/>
                                                                          <a:gd name="connsiteY2" fmla="*/ 66131 h 126106"/>
                                                                          <a:gd name="connsiteX3" fmla="*/ 79977 w 489974"/>
                                                                          <a:gd name="connsiteY3" fmla="*/ 91531 h 126106"/>
                                                                          <a:gd name="connsiteX4" fmla="*/ 156177 w 489974"/>
                                                                          <a:gd name="connsiteY4" fmla="*/ 75656 h 126106"/>
                                                                          <a:gd name="connsiteX5" fmla="*/ 235552 w 489974"/>
                                                                          <a:gd name="connsiteY5" fmla="*/ 94706 h 126106"/>
                                                                          <a:gd name="connsiteX6" fmla="*/ 292702 w 489974"/>
                                                                          <a:gd name="connsiteY6" fmla="*/ 120106 h 126106"/>
                                                                          <a:gd name="connsiteX7" fmla="*/ 416527 w 489974"/>
                                                                          <a:gd name="connsiteY7" fmla="*/ 123281 h 126106"/>
                                                                          <a:gd name="connsiteX8" fmla="*/ 489552 w 489974"/>
                                                                          <a:gd name="connsiteY8" fmla="*/ 85181 h 126106"/>
                                                                          <a:gd name="connsiteX9" fmla="*/ 384777 w 489974"/>
                                                                          <a:gd name="connsiteY9" fmla="*/ 82006 h 126106"/>
                                                                          <a:gd name="connsiteX10" fmla="*/ 346677 w 489974"/>
                                                                          <a:gd name="connsiteY10" fmla="*/ 53431 h 126106"/>
                                                                          <a:gd name="connsiteX11" fmla="*/ 295877 w 489974"/>
                                                                          <a:gd name="connsiteY11" fmla="*/ 75656 h 126106"/>
                                                                          <a:gd name="connsiteX12" fmla="*/ 206977 w 489974"/>
                                                                          <a:gd name="connsiteY12" fmla="*/ 69306 h 126106"/>
                                                                          <a:gd name="connsiteX13" fmla="*/ 156177 w 489974"/>
                                                                          <a:gd name="connsiteY13" fmla="*/ 69306 h 126106"/>
                                                                          <a:gd name="connsiteX14" fmla="*/ 89502 w 489974"/>
                                                                          <a:gd name="connsiteY14" fmla="*/ 2631 h 126106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  <a:cxn ang="0">
                                                                            <a:pos x="connsiteX6" y="connsiteY6"/>
                                                                          </a:cxn>
                                                                          <a:cxn ang="0">
                                                                            <a:pos x="connsiteX7" y="connsiteY7"/>
                                                                          </a:cxn>
                                                                          <a:cxn ang="0">
                                                                            <a:pos x="connsiteX8" y="connsiteY8"/>
                                                                          </a:cxn>
                                                                          <a:cxn ang="0">
                                                                            <a:pos x="connsiteX9" y="connsiteY9"/>
                                                                          </a:cxn>
                                                                          <a:cxn ang="0">
                                                                            <a:pos x="connsiteX10" y="connsiteY10"/>
                                                                          </a:cxn>
                                                                          <a:cxn ang="0">
                                                                            <a:pos x="connsiteX11" y="connsiteY11"/>
                                                                          </a:cxn>
                                                                          <a:cxn ang="0">
                                                                            <a:pos x="connsiteX12" y="connsiteY12"/>
                                                                          </a:cxn>
                                                                          <a:cxn ang="0">
                                                                            <a:pos x="connsiteX13" y="connsiteY13"/>
                                                                          </a:cxn>
                                                                          <a:cxn ang="0">
                                                                            <a:pos x="connsiteX14" y="connsiteY14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489974" h="126106">
                                                                            <a:moveTo>
                                                                              <a:pt x="89502" y="2631"/>
                                                                            </a:moveTo>
                                                                            <a:cubicBezTo>
                                                                              <a:pt x="66748" y="-5836"/>
                                                                              <a:pt x="33939" y="7923"/>
                                                                              <a:pt x="19652" y="18506"/>
                                                                            </a:cubicBezTo>
                                                                            <a:cubicBezTo>
                                                                              <a:pt x="5364" y="29089"/>
                                                                              <a:pt x="-6277" y="53960"/>
                                                                              <a:pt x="3777" y="66131"/>
                                                                            </a:cubicBezTo>
                                                                            <a:cubicBezTo>
                                                                              <a:pt x="13831" y="78302"/>
                                                                              <a:pt x="54577" y="89944"/>
                                                                              <a:pt x="79977" y="91531"/>
                                                                            </a:cubicBezTo>
                                                                            <a:cubicBezTo>
                                                                              <a:pt x="105377" y="93119"/>
                                                                              <a:pt x="130248" y="75127"/>
                                                                              <a:pt x="156177" y="75656"/>
                                                                            </a:cubicBezTo>
                                                                            <a:cubicBezTo>
                                                                              <a:pt x="182106" y="76185"/>
                                                                              <a:pt x="212798" y="87298"/>
                                                                              <a:pt x="235552" y="94706"/>
                                                                            </a:cubicBezTo>
                                                                            <a:cubicBezTo>
                                                                              <a:pt x="258306" y="102114"/>
                                                                              <a:pt x="262540" y="115344"/>
                                                                              <a:pt x="292702" y="120106"/>
                                                                            </a:cubicBezTo>
                                                                            <a:cubicBezTo>
                                                                              <a:pt x="322865" y="124869"/>
                                                                              <a:pt x="383719" y="129102"/>
                                                                              <a:pt x="416527" y="123281"/>
                                                                            </a:cubicBezTo>
                                                                            <a:cubicBezTo>
                                                                              <a:pt x="449335" y="117460"/>
                                                                              <a:pt x="494844" y="92060"/>
                                                                              <a:pt x="489552" y="85181"/>
                                                                            </a:cubicBezTo>
                                                                            <a:cubicBezTo>
                                                                              <a:pt x="484260" y="78302"/>
                                                                              <a:pt x="408590" y="87298"/>
                                                                              <a:pt x="384777" y="82006"/>
                                                                            </a:cubicBezTo>
                                                                            <a:cubicBezTo>
                                                                              <a:pt x="360964" y="76714"/>
                                                                              <a:pt x="361494" y="54489"/>
                                                                              <a:pt x="346677" y="53431"/>
                                                                            </a:cubicBezTo>
                                                                            <a:cubicBezTo>
                                                                              <a:pt x="331860" y="52373"/>
                                                                              <a:pt x="319160" y="73010"/>
                                                                              <a:pt x="295877" y="75656"/>
                                                                            </a:cubicBezTo>
                                                                            <a:cubicBezTo>
                                                                              <a:pt x="272594" y="78302"/>
                                                                              <a:pt x="230260" y="70364"/>
                                                                              <a:pt x="206977" y="69306"/>
                                                                            </a:cubicBezTo>
                                                                            <a:cubicBezTo>
                                                                              <a:pt x="183694" y="68248"/>
                                                                              <a:pt x="175227" y="79360"/>
                                                                              <a:pt x="156177" y="69306"/>
                                                                            </a:cubicBezTo>
                                                                            <a:cubicBezTo>
                                                                              <a:pt x="137127" y="59252"/>
                                                                              <a:pt x="112256" y="11098"/>
                                                                              <a:pt x="89502" y="2631"/>
                                                                            </a:cubicBezTo>
                                                                            <a:close/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solidFill>
                                                                        <a:srgbClr val="000000">
                                                                          <a:alpha val="5098"/>
                                                                        </a:srgbClr>
                                                                      </a:solidFill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accent1">
                                                                          <a:shade val="50000"/>
                                                                        </a:schemeClr>
                                                                      </a:lnRef>
                                                                      <a:fillRef idx="1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lt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algn="ctr"/>
                                                                        <a:endParaRPr lang="en-AU"/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</p:grpSp>
                                                                <p:sp>
                                                                  <p:nvSpPr>
                                                                    <p:cNvPr id="101" name="Freeform 222">
                                                                      <a:extLst>
                                                                        <a:ext uri="{FF2B5EF4-FFF2-40B4-BE49-F238E27FC236}">
                                                                          <a16:creationId xmlns:a16="http://schemas.microsoft.com/office/drawing/2014/main" id="{40113D7D-6AFB-4FDF-8BCC-2A31731205E4}"/>
                                                                        </a:ext>
                                                                      </a:extLst>
                                                                    </p:cNvPr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>
                                                                      <a:off x="2523832" y="3020699"/>
                                                                      <a:ext cx="269380" cy="248853"/>
                                                                    </a:xfrm>
                                                                    <a:custGeom>
                                                                      <a:avLst/>
                                                                      <a:gdLst>
                                                                        <a:gd name="connsiteX0" fmla="*/ 293 w 269380"/>
                                                                        <a:gd name="connsiteY0" fmla="*/ 67782 h 248853"/>
                                                                        <a:gd name="connsiteX1" fmla="*/ 52681 w 269380"/>
                                                                        <a:gd name="connsiteY1" fmla="*/ 15395 h 248853"/>
                                                                        <a:gd name="connsiteX2" fmla="*/ 114593 w 269380"/>
                                                                        <a:gd name="connsiteY2" fmla="*/ 1107 h 248853"/>
                                                                        <a:gd name="connsiteX3" fmla="*/ 197937 w 269380"/>
                                                                        <a:gd name="connsiteY3" fmla="*/ 39207 h 248853"/>
                                                                        <a:gd name="connsiteX4" fmla="*/ 245562 w 269380"/>
                                                                        <a:gd name="connsiteY4" fmla="*/ 84451 h 248853"/>
                                                                        <a:gd name="connsiteX5" fmla="*/ 269374 w 269380"/>
                                                                        <a:gd name="connsiteY5" fmla="*/ 148745 h 248853"/>
                                                                        <a:gd name="connsiteX6" fmla="*/ 247943 w 269380"/>
                                                                        <a:gd name="connsiteY6" fmla="*/ 248757 h 248853"/>
                                                                        <a:gd name="connsiteX7" fmla="*/ 240799 w 269380"/>
                                                                        <a:gd name="connsiteY7" fmla="*/ 129695 h 248853"/>
                                                                        <a:gd name="connsiteX8" fmla="*/ 138406 w 269380"/>
                                                                        <a:gd name="connsiteY8" fmla="*/ 39207 h 248853"/>
                                                                        <a:gd name="connsiteX9" fmla="*/ 76493 w 269380"/>
                                                                        <a:gd name="connsiteY9" fmla="*/ 32064 h 248853"/>
                                                                        <a:gd name="connsiteX10" fmla="*/ 293 w 269380"/>
                                                                        <a:gd name="connsiteY10" fmla="*/ 67782 h 248853"/>
                                                                      </a:gdLst>
                                                                      <a:ahLst/>
                                                                      <a:cxnLst>
                                                                        <a:cxn ang="0">
                                                                          <a:pos x="connsiteX0" y="connsiteY0"/>
                                                                        </a:cxn>
                                                                        <a:cxn ang="0">
                                                                          <a:pos x="connsiteX1" y="connsiteY1"/>
                                                                        </a:cxn>
                                                                        <a:cxn ang="0">
                                                                          <a:pos x="connsiteX2" y="connsiteY2"/>
                                                                        </a:cxn>
                                                                        <a:cxn ang="0">
                                                                          <a:pos x="connsiteX3" y="connsiteY3"/>
                                                                        </a:cxn>
                                                                        <a:cxn ang="0">
                                                                          <a:pos x="connsiteX4" y="connsiteY4"/>
                                                                        </a:cxn>
                                                                        <a:cxn ang="0">
                                                                          <a:pos x="connsiteX5" y="connsiteY5"/>
                                                                        </a:cxn>
                                                                        <a:cxn ang="0">
                                                                          <a:pos x="connsiteX6" y="connsiteY6"/>
                                                                        </a:cxn>
                                                                        <a:cxn ang="0">
                                                                          <a:pos x="connsiteX7" y="connsiteY7"/>
                                                                        </a:cxn>
                                                                        <a:cxn ang="0">
                                                                          <a:pos x="connsiteX8" y="connsiteY8"/>
                                                                        </a:cxn>
                                                                        <a:cxn ang="0">
                                                                          <a:pos x="connsiteX9" y="connsiteY9"/>
                                                                        </a:cxn>
                                                                        <a:cxn ang="0">
                                                                          <a:pos x="connsiteX10" y="connsiteY10"/>
                                                                        </a:cxn>
                                                                      </a:cxnLst>
                                                                      <a:rect l="l" t="t" r="r" b="b"/>
                                                                      <a:pathLst>
                                                                        <a:path w="269380" h="248853">
                                                                          <a:moveTo>
                                                                            <a:pt x="293" y="67782"/>
                                                                          </a:moveTo>
                                                                          <a:cubicBezTo>
                                                                            <a:pt x="-3676" y="65004"/>
                                                                            <a:pt x="33631" y="26507"/>
                                                                            <a:pt x="52681" y="15395"/>
                                                                          </a:cubicBezTo>
                                                                          <a:cubicBezTo>
                                                                            <a:pt x="71731" y="4283"/>
                                                                            <a:pt x="90384" y="-2862"/>
                                                                            <a:pt x="114593" y="1107"/>
                                                                          </a:cubicBezTo>
                                                                          <a:cubicBezTo>
                                                                            <a:pt x="138802" y="5076"/>
                                                                            <a:pt x="176109" y="25316"/>
                                                                            <a:pt x="197937" y="39207"/>
                                                                          </a:cubicBezTo>
                                                                          <a:cubicBezTo>
                                                                            <a:pt x="219765" y="53098"/>
                                                                            <a:pt x="233656" y="66195"/>
                                                                            <a:pt x="245562" y="84451"/>
                                                                          </a:cubicBezTo>
                                                                          <a:cubicBezTo>
                                                                            <a:pt x="257468" y="102707"/>
                                                                            <a:pt x="268977" y="121361"/>
                                                                            <a:pt x="269374" y="148745"/>
                                                                          </a:cubicBezTo>
                                                                          <a:cubicBezTo>
                                                                            <a:pt x="269771" y="176129"/>
                                                                            <a:pt x="252705" y="251932"/>
                                                                            <a:pt x="247943" y="248757"/>
                                                                          </a:cubicBezTo>
                                                                          <a:cubicBezTo>
                                                                            <a:pt x="243181" y="245582"/>
                                                                            <a:pt x="259055" y="164620"/>
                                                                            <a:pt x="240799" y="129695"/>
                                                                          </a:cubicBezTo>
                                                                          <a:cubicBezTo>
                                                                            <a:pt x="222543" y="94770"/>
                                                                            <a:pt x="165790" y="55479"/>
                                                                            <a:pt x="138406" y="39207"/>
                                                                          </a:cubicBezTo>
                                                                          <a:cubicBezTo>
                                                                            <a:pt x="111022" y="22935"/>
                                                                            <a:pt x="97924" y="29286"/>
                                                                            <a:pt x="76493" y="32064"/>
                                                                          </a:cubicBezTo>
                                                                          <a:cubicBezTo>
                                                                            <a:pt x="55062" y="34842"/>
                                                                            <a:pt x="4262" y="70560"/>
                                                                            <a:pt x="293" y="67782"/>
                                                                          </a:cubicBezTo>
                                                                          <a:close/>
                                                                        </a:path>
                                                                      </a:pathLst>
                                                                    </a:custGeom>
                                                                    <a:solidFill>
                                                                      <a:srgbClr val="000000">
                                                                        <a:alpha val="10196"/>
                                                                      </a:srgbClr>
                                                                    </a:solidFill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</p:spPr>
                                                                  <p:style>
                                                                    <a:lnRef idx="2">
                                                                      <a:schemeClr val="accent1">
                                                                        <a:shade val="50000"/>
                                                                      </a:schemeClr>
                                                                    </a:lnRef>
                                                                    <a:fillRef idx="1">
                                                                      <a:schemeClr val="accent1"/>
                                                                    </a:fillRef>
                                                                    <a:effectRef idx="0">
                                                                      <a:schemeClr val="accent1"/>
                                                                    </a:effectRef>
                                                                    <a:fontRef idx="minor">
                                                                      <a:schemeClr val="lt1"/>
                                                                    </a:fontRef>
                                                                  </p:style>
                                                                  <p:txBody>
                                                                    <a:bodyPr rtlCol="0" anchor="ctr"/>
                                                                    <a:lstStyle/>
                                                                    <a:p>
                                                                      <a:pPr algn="ctr"/>
                                                                      <a:endParaRPr lang="en-AU"/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  <p:sp>
                                                                  <p:nvSpPr>
                                                                    <p:cNvPr id="102" name="Freeform 223">
                                                                      <a:extLst>
                                                                        <a:ext uri="{FF2B5EF4-FFF2-40B4-BE49-F238E27FC236}">
                                                                          <a16:creationId xmlns:a16="http://schemas.microsoft.com/office/drawing/2014/main" id="{E50DE009-9AA8-458D-99AC-8D26ADBB7B51}"/>
                                                                        </a:ext>
                                                                      </a:extLst>
                                                                    </p:cNvPr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>
                                                                      <a:off x="3451806" y="3136140"/>
                                                                      <a:ext cx="274898" cy="255266"/>
                                                                    </a:xfrm>
                                                                    <a:custGeom>
                                                                      <a:avLst/>
                                                                      <a:gdLst>
                                                                        <a:gd name="connsiteX0" fmla="*/ 1007 w 274898"/>
                                                                        <a:gd name="connsiteY0" fmla="*/ 47591 h 255266"/>
                                                                        <a:gd name="connsiteX1" fmla="*/ 53394 w 274898"/>
                                                                        <a:gd name="connsiteY1" fmla="*/ 2348 h 255266"/>
                                                                        <a:gd name="connsiteX2" fmla="*/ 141500 w 274898"/>
                                                                        <a:gd name="connsiteY2" fmla="*/ 9491 h 255266"/>
                                                                        <a:gd name="connsiteX3" fmla="*/ 224844 w 274898"/>
                                                                        <a:gd name="connsiteY3" fmla="*/ 35685 h 255266"/>
                                                                        <a:gd name="connsiteX4" fmla="*/ 258182 w 274898"/>
                                                                        <a:gd name="connsiteY4" fmla="*/ 83310 h 255266"/>
                                                                        <a:gd name="connsiteX5" fmla="*/ 274850 w 274898"/>
                                                                        <a:gd name="connsiteY5" fmla="*/ 154748 h 255266"/>
                                                                        <a:gd name="connsiteX6" fmla="*/ 253419 w 274898"/>
                                                                        <a:gd name="connsiteY6" fmla="*/ 223804 h 255266"/>
                                                                        <a:gd name="connsiteX7" fmla="*/ 234369 w 274898"/>
                                                                        <a:gd name="connsiteY7" fmla="*/ 252379 h 255266"/>
                                                                        <a:gd name="connsiteX8" fmla="*/ 255800 w 274898"/>
                                                                        <a:gd name="connsiteY8" fmla="*/ 157129 h 255266"/>
                                                                        <a:gd name="connsiteX9" fmla="*/ 215319 w 274898"/>
                                                                        <a:gd name="connsiteY9" fmla="*/ 71404 h 255266"/>
                                                                        <a:gd name="connsiteX10" fmla="*/ 98638 w 274898"/>
                                                                        <a:gd name="connsiteY10" fmla="*/ 21398 h 255266"/>
                                                                        <a:gd name="connsiteX11" fmla="*/ 1007 w 274898"/>
                                                                        <a:gd name="connsiteY11" fmla="*/ 47591 h 255266"/>
                                                                      </a:gdLst>
                                                                      <a:ahLst/>
                                                                      <a:cxnLst>
                                                                        <a:cxn ang="0">
                                                                          <a:pos x="connsiteX0" y="connsiteY0"/>
                                                                        </a:cxn>
                                                                        <a:cxn ang="0">
                                                                          <a:pos x="connsiteX1" y="connsiteY1"/>
                                                                        </a:cxn>
                                                                        <a:cxn ang="0">
                                                                          <a:pos x="connsiteX2" y="connsiteY2"/>
                                                                        </a:cxn>
                                                                        <a:cxn ang="0">
                                                                          <a:pos x="connsiteX3" y="connsiteY3"/>
                                                                        </a:cxn>
                                                                        <a:cxn ang="0">
                                                                          <a:pos x="connsiteX4" y="connsiteY4"/>
                                                                        </a:cxn>
                                                                        <a:cxn ang="0">
                                                                          <a:pos x="connsiteX5" y="connsiteY5"/>
                                                                        </a:cxn>
                                                                        <a:cxn ang="0">
                                                                          <a:pos x="connsiteX6" y="connsiteY6"/>
                                                                        </a:cxn>
                                                                        <a:cxn ang="0">
                                                                          <a:pos x="connsiteX7" y="connsiteY7"/>
                                                                        </a:cxn>
                                                                        <a:cxn ang="0">
                                                                          <a:pos x="connsiteX8" y="connsiteY8"/>
                                                                        </a:cxn>
                                                                        <a:cxn ang="0">
                                                                          <a:pos x="connsiteX9" y="connsiteY9"/>
                                                                        </a:cxn>
                                                                        <a:cxn ang="0">
                                                                          <a:pos x="connsiteX10" y="connsiteY10"/>
                                                                        </a:cxn>
                                                                        <a:cxn ang="0">
                                                                          <a:pos x="connsiteX11" y="connsiteY11"/>
                                                                        </a:cxn>
                                                                      </a:cxnLst>
                                                                      <a:rect l="l" t="t" r="r" b="b"/>
                                                                      <a:pathLst>
                                                                        <a:path w="274898" h="255266">
                                                                          <a:moveTo>
                                                                            <a:pt x="1007" y="47591"/>
                                                                          </a:moveTo>
                                                                          <a:cubicBezTo>
                                                                            <a:pt x="-6534" y="44416"/>
                                                                            <a:pt x="29979" y="8698"/>
                                                                            <a:pt x="53394" y="2348"/>
                                                                          </a:cubicBezTo>
                                                                          <a:cubicBezTo>
                                                                            <a:pt x="76809" y="-4002"/>
                                                                            <a:pt x="112925" y="3935"/>
                                                                            <a:pt x="141500" y="9491"/>
                                                                          </a:cubicBezTo>
                                                                          <a:cubicBezTo>
                                                                            <a:pt x="170075" y="15047"/>
                                                                            <a:pt x="205397" y="23382"/>
                                                                            <a:pt x="224844" y="35685"/>
                                                                          </a:cubicBezTo>
                                                                          <a:cubicBezTo>
                                                                            <a:pt x="244291" y="47988"/>
                                                                            <a:pt x="249848" y="63466"/>
                                                                            <a:pt x="258182" y="83310"/>
                                                                          </a:cubicBezTo>
                                                                          <a:cubicBezTo>
                                                                            <a:pt x="266516" y="103154"/>
                                                                            <a:pt x="275644" y="131332"/>
                                                                            <a:pt x="274850" y="154748"/>
                                                                          </a:cubicBezTo>
                                                                          <a:cubicBezTo>
                                                                            <a:pt x="274056" y="178164"/>
                                                                            <a:pt x="260166" y="207532"/>
                                                                            <a:pt x="253419" y="223804"/>
                                                                          </a:cubicBezTo>
                                                                          <a:cubicBezTo>
                                                                            <a:pt x="246672" y="240076"/>
                                                                            <a:pt x="233972" y="263491"/>
                                                                            <a:pt x="234369" y="252379"/>
                                                                          </a:cubicBezTo>
                                                                          <a:cubicBezTo>
                                                                            <a:pt x="234766" y="241267"/>
                                                                            <a:pt x="258975" y="187292"/>
                                                                            <a:pt x="255800" y="157129"/>
                                                                          </a:cubicBezTo>
                                                                          <a:cubicBezTo>
                                                                            <a:pt x="252625" y="126966"/>
                                                                            <a:pt x="241513" y="94026"/>
                                                                            <a:pt x="215319" y="71404"/>
                                                                          </a:cubicBezTo>
                                                                          <a:cubicBezTo>
                                                                            <a:pt x="189125" y="48782"/>
                                                                            <a:pt x="135151" y="25367"/>
                                                                            <a:pt x="98638" y="21398"/>
                                                                          </a:cubicBezTo>
                                                                          <a:cubicBezTo>
                                                                            <a:pt x="62126" y="17429"/>
                                                                            <a:pt x="8548" y="50766"/>
                                                                            <a:pt x="1007" y="47591"/>
                                                                          </a:cubicBezTo>
                                                                          <a:close/>
                                                                        </a:path>
                                                                      </a:pathLst>
                                                                    </a:custGeom>
                                                                    <a:solidFill>
                                                                      <a:srgbClr val="000000">
                                                                        <a:alpha val="10196"/>
                                                                      </a:srgbClr>
                                                                    </a:solidFill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</p:spPr>
                                                                  <p:style>
                                                                    <a:lnRef idx="2">
                                                                      <a:schemeClr val="accent1">
                                                                        <a:shade val="50000"/>
                                                                      </a:schemeClr>
                                                                    </a:lnRef>
                                                                    <a:fillRef idx="1">
                                                                      <a:schemeClr val="accent1"/>
                                                                    </a:fillRef>
                                                                    <a:effectRef idx="0">
                                                                      <a:schemeClr val="accent1"/>
                                                                    </a:effectRef>
                                                                    <a:fontRef idx="minor">
                                                                      <a:schemeClr val="lt1"/>
                                                                    </a:fontRef>
                                                                  </p:style>
                                                                  <p:txBody>
                                                                    <a:bodyPr rtlCol="0" anchor="ctr"/>
                                                                    <a:lstStyle/>
                                                                    <a:p>
                                                                      <a:pPr algn="ctr"/>
                                                                      <a:endParaRPr lang="en-AU"/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</p:grpSp>
                                                              <p:sp>
                                                                <p:nvSpPr>
                                                                  <p:cNvPr id="99" name="Freeform 220">
                                                                    <a:extLst>
                                                                      <a:ext uri="{FF2B5EF4-FFF2-40B4-BE49-F238E27FC236}">
                                                                        <a16:creationId xmlns:a16="http://schemas.microsoft.com/office/drawing/2014/main" id="{F9A1303B-0AAB-4B99-870E-567DB0251D9A}"/>
                                                                      </a:ext>
                                                                    </a:extLst>
                                                                  </p:cNvPr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2503492" y="3862592"/>
                                                                    <a:ext cx="948716" cy="214723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438226 w 948716"/>
                                                                      <a:gd name="connsiteY0" fmla="*/ 9445 h 214723"/>
                                                                      <a:gd name="connsiteX1" fmla="*/ 273126 w 948716"/>
                                                                      <a:gd name="connsiteY1" fmla="*/ 41195 h 214723"/>
                                                                      <a:gd name="connsiteX2" fmla="*/ 76 w 948716"/>
                                                                      <a:gd name="connsiteY2" fmla="*/ 60245 h 214723"/>
                                                                      <a:gd name="connsiteX3" fmla="*/ 247726 w 948716"/>
                                                                      <a:gd name="connsiteY3" fmla="*/ 123745 h 214723"/>
                                                                      <a:gd name="connsiteX4" fmla="*/ 482676 w 948716"/>
                                                                      <a:gd name="connsiteY4" fmla="*/ 117395 h 214723"/>
                                                                      <a:gd name="connsiteX5" fmla="*/ 622376 w 948716"/>
                                                                      <a:gd name="connsiteY5" fmla="*/ 180895 h 214723"/>
                                                                      <a:gd name="connsiteX6" fmla="*/ 946226 w 948716"/>
                                                                      <a:gd name="connsiteY6" fmla="*/ 212645 h 214723"/>
                                                                      <a:gd name="connsiteX7" fmla="*/ 762076 w 948716"/>
                                                                      <a:gd name="connsiteY7" fmla="*/ 123745 h 214723"/>
                                                                      <a:gd name="connsiteX8" fmla="*/ 577926 w 948716"/>
                                                                      <a:gd name="connsiteY8" fmla="*/ 41195 h 214723"/>
                                                                      <a:gd name="connsiteX9" fmla="*/ 527126 w 948716"/>
                                                                      <a:gd name="connsiteY9" fmla="*/ 3095 h 214723"/>
                                                                      <a:gd name="connsiteX10" fmla="*/ 438226 w 948716"/>
                                                                      <a:gd name="connsiteY10" fmla="*/ 9445 h 214723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  <a:cxn ang="0">
                                                                        <a:pos x="connsiteX7" y="connsiteY7"/>
                                                                      </a:cxn>
                                                                      <a:cxn ang="0">
                                                                        <a:pos x="connsiteX8" y="connsiteY8"/>
                                                                      </a:cxn>
                                                                      <a:cxn ang="0">
                                                                        <a:pos x="connsiteX9" y="connsiteY9"/>
                                                                      </a:cxn>
                                                                      <a:cxn ang="0">
                                                                        <a:pos x="connsiteX10" y="connsiteY10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948716" h="214723">
                                                                        <a:moveTo>
                                                                          <a:pt x="438226" y="9445"/>
                                                                        </a:moveTo>
                                                                        <a:cubicBezTo>
                                                                          <a:pt x="395893" y="15795"/>
                                                                          <a:pt x="346151" y="32728"/>
                                                                          <a:pt x="273126" y="41195"/>
                                                                        </a:cubicBezTo>
                                                                        <a:cubicBezTo>
                                                                          <a:pt x="200101" y="49662"/>
                                                                          <a:pt x="4309" y="46487"/>
                                                                          <a:pt x="76" y="60245"/>
                                                                        </a:cubicBezTo>
                                                                        <a:cubicBezTo>
                                                                          <a:pt x="-4157" y="74003"/>
                                                                          <a:pt x="167293" y="114220"/>
                                                                          <a:pt x="247726" y="123745"/>
                                                                        </a:cubicBezTo>
                                                                        <a:cubicBezTo>
                                                                          <a:pt x="328159" y="133270"/>
                                                                          <a:pt x="420234" y="107870"/>
                                                                          <a:pt x="482676" y="117395"/>
                                                                        </a:cubicBezTo>
                                                                        <a:cubicBezTo>
                                                                          <a:pt x="545118" y="126920"/>
                                                                          <a:pt x="545118" y="165020"/>
                                                                          <a:pt x="622376" y="180895"/>
                                                                        </a:cubicBezTo>
                                                                        <a:cubicBezTo>
                                                                          <a:pt x="699634" y="196770"/>
                                                                          <a:pt x="922943" y="222170"/>
                                                                          <a:pt x="946226" y="212645"/>
                                                                        </a:cubicBezTo>
                                                                        <a:cubicBezTo>
                                                                          <a:pt x="969509" y="203120"/>
                                                                          <a:pt x="823459" y="152320"/>
                                                                          <a:pt x="762076" y="123745"/>
                                                                        </a:cubicBezTo>
                                                                        <a:cubicBezTo>
                                                                          <a:pt x="700693" y="95170"/>
                                                                          <a:pt x="617084" y="61303"/>
                                                                          <a:pt x="577926" y="41195"/>
                                                                        </a:cubicBezTo>
                                                                        <a:cubicBezTo>
                                                                          <a:pt x="538768" y="21087"/>
                                                                          <a:pt x="549351" y="10503"/>
                                                                          <a:pt x="527126" y="3095"/>
                                                                        </a:cubicBezTo>
                                                                        <a:cubicBezTo>
                                                                          <a:pt x="504901" y="-4313"/>
                                                                          <a:pt x="480559" y="3095"/>
                                                                          <a:pt x="438226" y="9445"/>
                                                                        </a:cubicBezTo>
                                                                        <a:close/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solidFill>
                                                                    <a:srgbClr val="000000">
                                                                      <a:alpha val="5098"/>
                                                                    </a:srgbClr>
                                                                  </a:solidFill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algn="ctr"/>
                                                                    <a:endParaRPr lang="en-AU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</p:grpSp>
                                                            <p:sp>
                                                              <p:nvSpPr>
                                                                <p:cNvPr id="97" name="Freeform 218">
                                                                  <a:extLst>
                                                                    <a:ext uri="{FF2B5EF4-FFF2-40B4-BE49-F238E27FC236}">
                                                                      <a16:creationId xmlns:a16="http://schemas.microsoft.com/office/drawing/2014/main" id="{EE75E2E3-7862-4A15-AC03-A5132EB46582}"/>
                                                                    </a:ext>
                                                                  </a:extLst>
                                                                </p:cNvPr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2967220" y="3801005"/>
                                                                  <a:ext cx="79192" cy="114086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1405 w 79192"/>
                                                                    <a:gd name="connsiteY0" fmla="*/ 2645 h 114086"/>
                                                                    <a:gd name="connsiteX1" fmla="*/ 26805 w 79192"/>
                                                                    <a:gd name="connsiteY1" fmla="*/ 69320 h 114086"/>
                                                                    <a:gd name="connsiteX2" fmla="*/ 33155 w 79192"/>
                                                                    <a:gd name="connsiteY2" fmla="*/ 113770 h 114086"/>
                                                                    <a:gd name="connsiteX3" fmla="*/ 71255 w 79192"/>
                                                                    <a:gd name="connsiteY3" fmla="*/ 47095 h 114086"/>
                                                                    <a:gd name="connsiteX4" fmla="*/ 74430 w 79192"/>
                                                                    <a:gd name="connsiteY4" fmla="*/ 15345 h 114086"/>
                                                                    <a:gd name="connsiteX5" fmla="*/ 1405 w 79192"/>
                                                                    <a:gd name="connsiteY5" fmla="*/ 2645 h 114086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79192" h="114086">
                                                                      <a:moveTo>
                                                                        <a:pt x="1405" y="2645"/>
                                                                      </a:moveTo>
                                                                      <a:cubicBezTo>
                                                                        <a:pt x="-6533" y="11641"/>
                                                                        <a:pt x="21513" y="50799"/>
                                                                        <a:pt x="26805" y="69320"/>
                                                                      </a:cubicBezTo>
                                                                      <a:cubicBezTo>
                                                                        <a:pt x="32097" y="87841"/>
                                                                        <a:pt x="25747" y="117474"/>
                                                                        <a:pt x="33155" y="113770"/>
                                                                      </a:cubicBezTo>
                                                                      <a:cubicBezTo>
                                                                        <a:pt x="40563" y="110066"/>
                                                                        <a:pt x="64376" y="63499"/>
                                                                        <a:pt x="71255" y="47095"/>
                                                                      </a:cubicBezTo>
                                                                      <a:cubicBezTo>
                                                                        <a:pt x="78134" y="30691"/>
                                                                        <a:pt x="83426" y="20637"/>
                                                                        <a:pt x="74430" y="15345"/>
                                                                      </a:cubicBezTo>
                                                                      <a:cubicBezTo>
                                                                        <a:pt x="65434" y="10053"/>
                                                                        <a:pt x="9343" y="-6351"/>
                                                                        <a:pt x="1405" y="2645"/>
                                                                      </a:cubicBezTo>
                                                                      <a:close/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solidFill>
                                                                  <a:srgbClr val="000000">
                                                                    <a:alpha val="10196"/>
                                                                  </a:srgbClr>
                                                                </a:solidFill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</p:spPr>
                                                              <p:style>
                                                                <a:lnRef idx="2">
                                                                  <a:schemeClr val="accent1">
                                                                    <a:shade val="50000"/>
                                                                  </a:schemeClr>
                                                                </a:lnRef>
                                                                <a:fillRef idx="1">
                                                                  <a:schemeClr val="accent1"/>
                                                                </a:fillRef>
                                                                <a:effectRef idx="0">
                                                                  <a:schemeClr val="accent1"/>
                                                                </a:effectRef>
                                                                <a:fontRef idx="minor">
                                                                  <a:schemeClr val="lt1"/>
                                                                </a:fontRef>
                                                              </p:style>
                                                              <p:txBody>
                                                                <a:bodyPr rtlCol="0" anchor="ctr"/>
                                                                <a:lstStyle/>
                                                                <a:p>
                                                                  <a:pPr algn="ctr"/>
                                                                  <a:endParaRPr lang="en-AU"/>
                                                                </a:p>
                                                              </p:txBody>
                                                            </p:sp>
                                                          </p:grpSp>
                                                          <p:sp>
                                                            <p:nvSpPr>
                                                              <p:cNvPr id="95" name="Freeform 214">
                                                                <a:extLst>
                                                                  <a:ext uri="{FF2B5EF4-FFF2-40B4-BE49-F238E27FC236}">
                                                                    <a16:creationId xmlns:a16="http://schemas.microsoft.com/office/drawing/2014/main" id="{81133E80-8DBC-4DB8-98B2-F7E59C5EEE81}"/>
                                                                  </a:ext>
                                                                </a:extLst>
                                                              </p:cNvPr>
                                                              <p:cNvSpPr/>
                                                              <p:nvPr/>
                                                            </p:nvSpPr>
                                                            <p:spPr>
                                                              <a:xfrm>
                                                                <a:off x="3209924" y="3585930"/>
                                                                <a:ext cx="128932" cy="220218"/>
                                                              </a:xfrm>
                                                              <a:custGeom>
                                                                <a:avLst/>
                                                                <a:gdLst>
                                                                  <a:gd name="connsiteX0" fmla="*/ 1 w 128932"/>
                                                                  <a:gd name="connsiteY0" fmla="*/ 219308 h 220218"/>
                                                                  <a:gd name="connsiteX1" fmla="*/ 90489 w 128932"/>
                                                                  <a:gd name="connsiteY1" fmla="*/ 162158 h 220218"/>
                                                                  <a:gd name="connsiteX2" fmla="*/ 95251 w 128932"/>
                                                                  <a:gd name="connsiteY2" fmla="*/ 116914 h 220218"/>
                                                                  <a:gd name="connsiteX3" fmla="*/ 66676 w 128932"/>
                                                                  <a:gd name="connsiteY3" fmla="*/ 233 h 220218"/>
                                                                  <a:gd name="connsiteX4" fmla="*/ 128589 w 128932"/>
                                                                  <a:gd name="connsiteY4" fmla="*/ 150251 h 220218"/>
                                                                  <a:gd name="connsiteX5" fmla="*/ 88107 w 128932"/>
                                                                  <a:gd name="connsiteY5" fmla="*/ 193114 h 220218"/>
                                                                  <a:gd name="connsiteX6" fmla="*/ 1 w 128932"/>
                                                                  <a:gd name="connsiteY6" fmla="*/ 219308 h 220218"/>
                                                                </a:gdLst>
                                                                <a:ahLst/>
                                                                <a:cxnLst>
                                                                  <a:cxn ang="0">
                                                                    <a:pos x="connsiteX0" y="connsiteY0"/>
                                                                  </a:cxn>
                                                                  <a:cxn ang="0">
                                                                    <a:pos x="connsiteX1" y="connsiteY1"/>
                                                                  </a:cxn>
                                                                  <a:cxn ang="0">
                                                                    <a:pos x="connsiteX2" y="connsiteY2"/>
                                                                  </a:cxn>
                                                                  <a:cxn ang="0">
                                                                    <a:pos x="connsiteX3" y="connsiteY3"/>
                                                                  </a:cxn>
                                                                  <a:cxn ang="0">
                                                                    <a:pos x="connsiteX4" y="connsiteY4"/>
                                                                  </a:cxn>
                                                                  <a:cxn ang="0">
                                                                    <a:pos x="connsiteX5" y="connsiteY5"/>
                                                                  </a:cxn>
                                                                  <a:cxn ang="0">
                                                                    <a:pos x="connsiteX6" y="connsiteY6"/>
                                                                  </a:cxn>
                                                                </a:cxnLst>
                                                                <a:rect l="l" t="t" r="r" b="b"/>
                                                                <a:pathLst>
                                                                  <a:path w="128932" h="220218">
                                                                    <a:moveTo>
                                                                      <a:pt x="1" y="219308"/>
                                                                    </a:moveTo>
                                                                    <a:cubicBezTo>
                                                                      <a:pt x="398" y="214149"/>
                                                                      <a:pt x="74614" y="179224"/>
                                                                      <a:pt x="90489" y="162158"/>
                                                                    </a:cubicBezTo>
                                                                    <a:cubicBezTo>
                                                                      <a:pt x="106364" y="145092"/>
                                                                      <a:pt x="99220" y="143901"/>
                                                                      <a:pt x="95251" y="116914"/>
                                                                    </a:cubicBezTo>
                                                                    <a:cubicBezTo>
                                                                      <a:pt x="91282" y="89926"/>
                                                                      <a:pt x="61120" y="-5323"/>
                                                                      <a:pt x="66676" y="233"/>
                                                                    </a:cubicBezTo>
                                                                    <a:cubicBezTo>
                                                                      <a:pt x="72232" y="5789"/>
                                                                      <a:pt x="125017" y="118104"/>
                                                                      <a:pt x="128589" y="150251"/>
                                                                    </a:cubicBezTo>
                                                                    <a:cubicBezTo>
                                                                      <a:pt x="132161" y="182398"/>
                                                                      <a:pt x="107157" y="179620"/>
                                                                      <a:pt x="88107" y="193114"/>
                                                                    </a:cubicBezTo>
                                                                    <a:cubicBezTo>
                                                                      <a:pt x="69057" y="206608"/>
                                                                      <a:pt x="-396" y="224467"/>
                                                                      <a:pt x="1" y="219308"/>
                                                                    </a:cubicBezTo>
                                                                    <a:close/>
                                                                  </a:path>
                                                                </a:pathLst>
                                                              </a:custGeom>
                                                              <a:solidFill>
                                                                <a:srgbClr val="000000">
                                                                  <a:alpha val="20000"/>
                                                                </a:srgbClr>
                                                              </a:solidFill>
                                                              <a:ln>
                                                                <a:noFill/>
                                                              </a:ln>
                                                            </p:spPr>
                                                            <p:style>
                                                              <a:lnRef idx="2">
                                                                <a:schemeClr val="accent1">
                                                                  <a:shade val="50000"/>
                                                                </a:schemeClr>
                                                              </a:lnRef>
                                                              <a:fillRef idx="1">
                                                                <a:schemeClr val="accent1"/>
                                                              </a:fillRef>
                                                              <a:effectRef idx="0">
                                                                <a:schemeClr val="accent1"/>
                                                              </a:effectRef>
                                                              <a:fontRef idx="minor">
                                                                <a:schemeClr val="lt1"/>
                                                              </a:fontRef>
                                                            </p:style>
                                                            <p:txBody>
                                                              <a:bodyPr rtlCol="0" anchor="ctr"/>
                                                              <a:lstStyle/>
                                                              <a:p>
                                                                <a:pPr algn="ctr"/>
                                                                <a:endParaRPr lang="en-AU"/>
                                                              </a:p>
                                                            </p:txBody>
                                                          </p:sp>
                                                        </p:grpSp>
                                                        <p:sp>
                                                          <p:nvSpPr>
                                                            <p:cNvPr id="92" name="Freeform 211">
                                                              <a:extLst>
                                                                <a:ext uri="{FF2B5EF4-FFF2-40B4-BE49-F238E27FC236}">
                                                                  <a16:creationId xmlns:a16="http://schemas.microsoft.com/office/drawing/2014/main" id="{954BB047-CAC1-4621-A72A-FE5814DB6E0B}"/>
                                                                </a:ext>
                                                              </a:extLst>
                                                            </p:cNvPr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2821699" y="3647240"/>
                                                              <a:ext cx="391442" cy="272729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390607 w 391442"/>
                                                                <a:gd name="connsiteY0" fmla="*/ 835 h 272729"/>
                                                                <a:gd name="connsiteX1" fmla="*/ 335839 w 391442"/>
                                                                <a:gd name="connsiteY1" fmla="*/ 167523 h 272729"/>
                                                                <a:gd name="connsiteX2" fmla="*/ 209632 w 391442"/>
                                                                <a:gd name="connsiteY2" fmla="*/ 229435 h 272729"/>
                                                                <a:gd name="connsiteX3" fmla="*/ 82 w 391442"/>
                                                                <a:gd name="connsiteY3" fmla="*/ 272298 h 272729"/>
                                                                <a:gd name="connsiteX4" fmla="*/ 185820 w 391442"/>
                                                                <a:gd name="connsiteY4" fmla="*/ 203241 h 272729"/>
                                                                <a:gd name="connsiteX5" fmla="*/ 297739 w 391442"/>
                                                                <a:gd name="connsiteY5" fmla="*/ 107991 h 272729"/>
                                                                <a:gd name="connsiteX6" fmla="*/ 390607 w 391442"/>
                                                                <a:gd name="connsiteY6" fmla="*/ 835 h 272729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391442" h="272729">
                                                                  <a:moveTo>
                                                                    <a:pt x="390607" y="835"/>
                                                                  </a:moveTo>
                                                                  <a:cubicBezTo>
                                                                    <a:pt x="396957" y="10757"/>
                                                                    <a:pt x="366001" y="129423"/>
                                                                    <a:pt x="335839" y="167523"/>
                                                                  </a:cubicBezTo>
                                                                  <a:cubicBezTo>
                                                                    <a:pt x="305677" y="205623"/>
                                                                    <a:pt x="265592" y="211972"/>
                                                                    <a:pt x="209632" y="229435"/>
                                                                  </a:cubicBezTo>
                                                                  <a:cubicBezTo>
                                                                    <a:pt x="153672" y="246898"/>
                                                                    <a:pt x="4051" y="276664"/>
                                                                    <a:pt x="82" y="272298"/>
                                                                  </a:cubicBezTo>
                                                                  <a:cubicBezTo>
                                                                    <a:pt x="-3887" y="267932"/>
                                                                    <a:pt x="136211" y="230625"/>
                                                                    <a:pt x="185820" y="203241"/>
                                                                  </a:cubicBezTo>
                                                                  <a:cubicBezTo>
                                                                    <a:pt x="235429" y="175857"/>
                                                                    <a:pt x="263608" y="144106"/>
                                                                    <a:pt x="297739" y="107991"/>
                                                                  </a:cubicBezTo>
                                                                  <a:cubicBezTo>
                                                                    <a:pt x="331870" y="71876"/>
                                                                    <a:pt x="384257" y="-9087"/>
                                                                    <a:pt x="390607" y="835"/>
                                                                  </a:cubicBez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rgbClr val="000000">
                                                                <a:alpha val="10196"/>
                                                              </a:srgbClr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AU"/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93" name="Freeform 212">
                                                              <a:extLst>
                                                                <a:ext uri="{FF2B5EF4-FFF2-40B4-BE49-F238E27FC236}">
                                                                  <a16:creationId xmlns:a16="http://schemas.microsoft.com/office/drawing/2014/main" id="{94E3BE9F-F90D-4CC5-A925-9B4C46F007E3}"/>
                                                                </a:ext>
                                                              </a:extLst>
                                                            </p:cNvPr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3837857" y="3781422"/>
                                                              <a:ext cx="368525" cy="323321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718 w 368525"/>
                                                                <a:gd name="connsiteY0" fmla="*/ 3 h 323321"/>
                                                                <a:gd name="connsiteX1" fmla="*/ 160262 w 368525"/>
                                                                <a:gd name="connsiteY1" fmla="*/ 200028 h 323321"/>
                                                                <a:gd name="connsiteX2" fmla="*/ 307899 w 368525"/>
                                                                <a:gd name="connsiteY2" fmla="*/ 285753 h 323321"/>
                                                                <a:gd name="connsiteX3" fmla="*/ 357906 w 368525"/>
                                                                <a:gd name="connsiteY3" fmla="*/ 319091 h 323321"/>
                                                                <a:gd name="connsiteX4" fmla="*/ 112637 w 368525"/>
                                                                <a:gd name="connsiteY4" fmla="*/ 195266 h 323321"/>
                                                                <a:gd name="connsiteX5" fmla="*/ 718 w 368525"/>
                                                                <a:gd name="connsiteY5" fmla="*/ 3 h 323321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368525" h="323321">
                                                                  <a:moveTo>
                                                                    <a:pt x="718" y="3"/>
                                                                  </a:moveTo>
                                                                  <a:cubicBezTo>
                                                                    <a:pt x="8655" y="797"/>
                                                                    <a:pt x="109065" y="152403"/>
                                                                    <a:pt x="160262" y="200028"/>
                                                                  </a:cubicBezTo>
                                                                  <a:cubicBezTo>
                                                                    <a:pt x="211459" y="247653"/>
                                                                    <a:pt x="274958" y="265909"/>
                                                                    <a:pt x="307899" y="285753"/>
                                                                  </a:cubicBezTo>
                                                                  <a:cubicBezTo>
                                                                    <a:pt x="340840" y="305597"/>
                                                                    <a:pt x="390450" y="334172"/>
                                                                    <a:pt x="357906" y="319091"/>
                                                                  </a:cubicBezTo>
                                                                  <a:cubicBezTo>
                                                                    <a:pt x="325362" y="304010"/>
                                                                    <a:pt x="173359" y="246066"/>
                                                                    <a:pt x="112637" y="195266"/>
                                                                  </a:cubicBezTo>
                                                                  <a:cubicBezTo>
                                                                    <a:pt x="51915" y="144466"/>
                                                                    <a:pt x="-7219" y="-791"/>
                                                                    <a:pt x="718" y="3"/>
                                                                  </a:cubicBez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rgbClr val="000000">
                                                                <a:alpha val="10196"/>
                                                              </a:srgbClr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AU"/>
                                                            </a:p>
                                                          </p:txBody>
                                                        </p:sp>
                                                      </p:grpSp>
                                                      <p:sp>
                                                        <p:nvSpPr>
                                                          <p:cNvPr id="89" name="Freeform 208">
                                                            <a:extLst>
                                                              <a:ext uri="{FF2B5EF4-FFF2-40B4-BE49-F238E27FC236}">
                                                                <a16:creationId xmlns:a16="http://schemas.microsoft.com/office/drawing/2014/main" id="{568A2963-0FEF-4DC0-8C82-A4D889958F3B}"/>
                                                              </a:ext>
                                                            </a:extLst>
                                                          </p:cNvPr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3114269" y="2452843"/>
                                                            <a:ext cx="145942" cy="1076728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182880 w 196971"/>
                                                              <a:gd name="connsiteY0" fmla="*/ 797 h 1076728"/>
                                                              <a:gd name="connsiteX1" fmla="*/ 91440 w 196971"/>
                                                              <a:gd name="connsiteY1" fmla="*/ 351317 h 1076728"/>
                                                              <a:gd name="connsiteX2" fmla="*/ 0 w 196971"/>
                                                              <a:gd name="connsiteY2" fmla="*/ 518957 h 1076728"/>
                                                              <a:gd name="connsiteX3" fmla="*/ 91440 w 196971"/>
                                                              <a:gd name="connsiteY3" fmla="*/ 762797 h 1076728"/>
                                                              <a:gd name="connsiteX4" fmla="*/ 91440 w 196971"/>
                                                              <a:gd name="connsiteY4" fmla="*/ 1075217 h 1076728"/>
                                                              <a:gd name="connsiteX5" fmla="*/ 144780 w 196971"/>
                                                              <a:gd name="connsiteY5" fmla="*/ 625637 h 1076728"/>
                                                              <a:gd name="connsiteX6" fmla="*/ 190500 w 196971"/>
                                                              <a:gd name="connsiteY6" fmla="*/ 267497 h 1076728"/>
                                                              <a:gd name="connsiteX7" fmla="*/ 182880 w 196971"/>
                                                              <a:gd name="connsiteY7" fmla="*/ 797 h 1076728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" y="connsiteY0"/>
                                                              </a:cxn>
                                                              <a:cxn ang="0">
                                                                <a:pos x="connsiteX1" y="connsiteY1"/>
                                                              </a:cxn>
                                                              <a:cxn ang="0">
                                                                <a:pos x="connsiteX2" y="connsiteY2"/>
                                                              </a:cxn>
                                                              <a:cxn ang="0">
                                                                <a:pos x="connsiteX3" y="connsiteY3"/>
                                                              </a:cxn>
                                                              <a:cxn ang="0">
                                                                <a:pos x="connsiteX4" y="connsiteY4"/>
                                                              </a:cxn>
                                                              <a:cxn ang="0">
                                                                <a:pos x="connsiteX5" y="connsiteY5"/>
                                                              </a:cxn>
                                                              <a:cxn ang="0">
                                                                <a:pos x="connsiteX6" y="connsiteY6"/>
                                                              </a:cxn>
                                                              <a:cxn ang="0">
                                                                <a:pos x="connsiteX7" y="connsiteY7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196971" h="1076728">
                                                                <a:moveTo>
                                                                  <a:pt x="182880" y="797"/>
                                                                </a:moveTo>
                                                                <a:cubicBezTo>
                                                                  <a:pt x="166370" y="14767"/>
                                                                  <a:pt x="121920" y="264957"/>
                                                                  <a:pt x="91440" y="351317"/>
                                                                </a:cubicBezTo>
                                                                <a:cubicBezTo>
                                                                  <a:pt x="60960" y="437677"/>
                                                                  <a:pt x="0" y="450377"/>
                                                                  <a:pt x="0" y="518957"/>
                                                                </a:cubicBezTo>
                                                                <a:cubicBezTo>
                                                                  <a:pt x="0" y="587537"/>
                                                                  <a:pt x="76200" y="670087"/>
                                                                  <a:pt x="91440" y="762797"/>
                                                                </a:cubicBezTo>
                                                                <a:cubicBezTo>
                                                                  <a:pt x="106680" y="855507"/>
                                                                  <a:pt x="82550" y="1098077"/>
                                                                  <a:pt x="91440" y="1075217"/>
                                                                </a:cubicBezTo>
                                                                <a:cubicBezTo>
                                                                  <a:pt x="100330" y="1052357"/>
                                                                  <a:pt x="128270" y="760257"/>
                                                                  <a:pt x="144780" y="625637"/>
                                                                </a:cubicBezTo>
                                                                <a:cubicBezTo>
                                                                  <a:pt x="161290" y="491017"/>
                                                                  <a:pt x="180340" y="375447"/>
                                                                  <a:pt x="190500" y="267497"/>
                                                                </a:cubicBezTo>
                                                                <a:cubicBezTo>
                                                                  <a:pt x="200660" y="159547"/>
                                                                  <a:pt x="199390" y="-13173"/>
                                                                  <a:pt x="182880" y="797"/>
                                                                </a:cubicBezTo>
                                                                <a:close/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solidFill>
                                                            <a:srgbClr val="000000">
                                                              <a:alpha val="5098"/>
                                                            </a:srgbClr>
                                                          </a:solidFill>
                                                          <a:ln>
                                                            <a:noFill/>
                                                          </a:ln>
                                                        </p:spPr>
                                                        <p:style>
                                                          <a:lnRef idx="2">
                                                            <a:schemeClr val="accent1">
                                                              <a:shade val="50000"/>
                                                            </a:schemeClr>
                                                          </a:lnRef>
                                                          <a:fillRef idx="1">
                                                            <a:schemeClr val="accent1"/>
                                                          </a:fillRef>
                                                          <a:effectRef idx="0">
                                                            <a:schemeClr val="accent1"/>
                                                          </a:effectRef>
                                                          <a:fontRef idx="minor">
                                                            <a:schemeClr val="lt1"/>
                                                          </a:fontRef>
                                                        </p:style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algn="ctr"/>
                                                            <a:endParaRPr lang="en-AU"/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90" name="Freeform 209">
                                                            <a:extLst>
                                                              <a:ext uri="{FF2B5EF4-FFF2-40B4-BE49-F238E27FC236}">
                                                                <a16:creationId xmlns:a16="http://schemas.microsoft.com/office/drawing/2014/main" id="{A7509073-3718-4CD0-817A-988A2DF68DCE}"/>
                                                              </a:ext>
                                                            </a:extLst>
                                                          </p:cNvPr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1340011" y="2224564"/>
                                                            <a:ext cx="158729" cy="978044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176369 w 201778"/>
                                                              <a:gd name="connsiteY0" fmla="*/ 8096 h 978044"/>
                                                              <a:gd name="connsiteX1" fmla="*/ 176369 w 201778"/>
                                                              <a:gd name="connsiteY1" fmla="*/ 366236 h 978044"/>
                                                              <a:gd name="connsiteX2" fmla="*/ 199229 w 201778"/>
                                                              <a:gd name="connsiteY2" fmla="*/ 549116 h 978044"/>
                                                              <a:gd name="connsiteX3" fmla="*/ 107789 w 201778"/>
                                                              <a:gd name="connsiteY3" fmla="*/ 709136 h 978044"/>
                                                              <a:gd name="connsiteX4" fmla="*/ 1109 w 201778"/>
                                                              <a:gd name="connsiteY4" fmla="*/ 975836 h 978044"/>
                                                              <a:gd name="connsiteX5" fmla="*/ 54449 w 201778"/>
                                                              <a:gd name="connsiteY5" fmla="*/ 549116 h 978044"/>
                                                              <a:gd name="connsiteX6" fmla="*/ 92549 w 201778"/>
                                                              <a:gd name="connsiteY6" fmla="*/ 152876 h 978044"/>
                                                              <a:gd name="connsiteX7" fmla="*/ 176369 w 201778"/>
                                                              <a:gd name="connsiteY7" fmla="*/ 8096 h 978044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" y="connsiteY0"/>
                                                              </a:cxn>
                                                              <a:cxn ang="0">
                                                                <a:pos x="connsiteX1" y="connsiteY1"/>
                                                              </a:cxn>
                                                              <a:cxn ang="0">
                                                                <a:pos x="connsiteX2" y="connsiteY2"/>
                                                              </a:cxn>
                                                              <a:cxn ang="0">
                                                                <a:pos x="connsiteX3" y="connsiteY3"/>
                                                              </a:cxn>
                                                              <a:cxn ang="0">
                                                                <a:pos x="connsiteX4" y="connsiteY4"/>
                                                              </a:cxn>
                                                              <a:cxn ang="0">
                                                                <a:pos x="connsiteX5" y="connsiteY5"/>
                                                              </a:cxn>
                                                              <a:cxn ang="0">
                                                                <a:pos x="connsiteX6" y="connsiteY6"/>
                                                              </a:cxn>
                                                              <a:cxn ang="0">
                                                                <a:pos x="connsiteX7" y="connsiteY7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201778" h="978044">
                                                                <a:moveTo>
                                                                  <a:pt x="176369" y="8096"/>
                                                                </a:moveTo>
                                                                <a:cubicBezTo>
                                                                  <a:pt x="190339" y="43656"/>
                                                                  <a:pt x="172559" y="276066"/>
                                                                  <a:pt x="176369" y="366236"/>
                                                                </a:cubicBezTo>
                                                                <a:cubicBezTo>
                                                                  <a:pt x="180179" y="456406"/>
                                                                  <a:pt x="210659" y="491966"/>
                                                                  <a:pt x="199229" y="549116"/>
                                                                </a:cubicBezTo>
                                                                <a:cubicBezTo>
                                                                  <a:pt x="187799" y="606266"/>
                                                                  <a:pt x="140809" y="638016"/>
                                                                  <a:pt x="107789" y="709136"/>
                                                                </a:cubicBezTo>
                                                                <a:cubicBezTo>
                                                                  <a:pt x="74769" y="780256"/>
                                                                  <a:pt x="9999" y="1002506"/>
                                                                  <a:pt x="1109" y="975836"/>
                                                                </a:cubicBezTo>
                                                                <a:cubicBezTo>
                                                                  <a:pt x="-7781" y="949166"/>
                                                                  <a:pt x="39209" y="686276"/>
                                                                  <a:pt x="54449" y="549116"/>
                                                                </a:cubicBezTo>
                                                                <a:cubicBezTo>
                                                                  <a:pt x="69689" y="411956"/>
                                                                  <a:pt x="72229" y="245586"/>
                                                                  <a:pt x="92549" y="152876"/>
                                                                </a:cubicBezTo>
                                                                <a:cubicBezTo>
                                                                  <a:pt x="112869" y="60166"/>
                                                                  <a:pt x="162399" y="-27464"/>
                                                                  <a:pt x="176369" y="8096"/>
                                                                </a:cubicBezTo>
                                                                <a:close/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solidFill>
                                                            <a:srgbClr val="000000">
                                                              <a:alpha val="5098"/>
                                                            </a:srgbClr>
                                                          </a:solidFill>
                                                          <a:ln>
                                                            <a:noFill/>
                                                          </a:ln>
                                                        </p:spPr>
                                                        <p:style>
                                                          <a:lnRef idx="2">
                                                            <a:schemeClr val="accent1">
                                                              <a:shade val="50000"/>
                                                            </a:schemeClr>
                                                          </a:lnRef>
                                                          <a:fillRef idx="1">
                                                            <a:schemeClr val="accent1"/>
                                                          </a:fillRef>
                                                          <a:effectRef idx="0">
                                                            <a:schemeClr val="accent1"/>
                                                          </a:effectRef>
                                                          <a:fontRef idx="minor">
                                                            <a:schemeClr val="lt1"/>
                                                          </a:fontRef>
                                                        </p:style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algn="ctr"/>
                                                            <a:endParaRPr lang="en-AU"/>
                                                          </a:p>
                                                        </p:txBody>
                                                      </p:sp>
                                                    </p:grpSp>
                                                    <p:sp>
                                                      <p:nvSpPr>
                                                        <p:cNvPr id="86" name="Freeform 205">
                                                          <a:extLst>
                                                            <a:ext uri="{FF2B5EF4-FFF2-40B4-BE49-F238E27FC236}">
                                                              <a16:creationId xmlns:a16="http://schemas.microsoft.com/office/drawing/2014/main" id="{C34E1CDD-0504-413B-A791-7B56FAC9ECB2}"/>
                                                            </a:ext>
                                                          </a:extLst>
                                                        </p:cNvPr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1237624" y="3127365"/>
                                                          <a:ext cx="457380" cy="244494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626 w 457380"/>
                                                            <a:gd name="connsiteY0" fmla="*/ 139710 h 244494"/>
                                                            <a:gd name="connsiteX1" fmla="*/ 57776 w 457380"/>
                                                            <a:gd name="connsiteY1" fmla="*/ 41285 h 244494"/>
                                                            <a:gd name="connsiteX2" fmla="*/ 162551 w 457380"/>
                                                            <a:gd name="connsiteY2" fmla="*/ 10 h 244494"/>
                                                            <a:gd name="connsiteX3" fmla="*/ 324476 w 457380"/>
                                                            <a:gd name="connsiteY3" fmla="*/ 38110 h 244494"/>
                                                            <a:gd name="connsiteX4" fmla="*/ 416551 w 457380"/>
                                                            <a:gd name="connsiteY4" fmla="*/ 114310 h 244494"/>
                                                            <a:gd name="connsiteX5" fmla="*/ 454651 w 457380"/>
                                                            <a:gd name="connsiteY5" fmla="*/ 244485 h 244494"/>
                                                            <a:gd name="connsiteX6" fmla="*/ 346701 w 457380"/>
                                                            <a:gd name="connsiteY6" fmla="*/ 120660 h 244494"/>
                                                            <a:gd name="connsiteX7" fmla="*/ 226051 w 457380"/>
                                                            <a:gd name="connsiteY7" fmla="*/ 47635 h 244494"/>
                                                            <a:gd name="connsiteX8" fmla="*/ 92701 w 457380"/>
                                                            <a:gd name="connsiteY8" fmla="*/ 88910 h 244494"/>
                                                            <a:gd name="connsiteX9" fmla="*/ 626 w 457380"/>
                                                            <a:gd name="connsiteY9" fmla="*/ 139710 h 244494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457380" h="244494">
                                                              <a:moveTo>
                                                                <a:pt x="626" y="139710"/>
                                                              </a:moveTo>
                                                              <a:cubicBezTo>
                                                                <a:pt x="-5195" y="131773"/>
                                                                <a:pt x="30789" y="64568"/>
                                                                <a:pt x="57776" y="41285"/>
                                                              </a:cubicBezTo>
                                                              <a:cubicBezTo>
                                                                <a:pt x="84764" y="18002"/>
                                                                <a:pt x="118101" y="539"/>
                                                                <a:pt x="162551" y="10"/>
                                                              </a:cubicBezTo>
                                                              <a:cubicBezTo>
                                                                <a:pt x="207001" y="-519"/>
                                                                <a:pt x="282143" y="19060"/>
                                                                <a:pt x="324476" y="38110"/>
                                                              </a:cubicBezTo>
                                                              <a:cubicBezTo>
                                                                <a:pt x="366809" y="57160"/>
                                                                <a:pt x="394855" y="79914"/>
                                                                <a:pt x="416551" y="114310"/>
                                                              </a:cubicBezTo>
                                                              <a:cubicBezTo>
                                                                <a:pt x="438247" y="148706"/>
                                                                <a:pt x="466293" y="243427"/>
                                                                <a:pt x="454651" y="244485"/>
                                                              </a:cubicBezTo>
                                                              <a:cubicBezTo>
                                                                <a:pt x="443009" y="245543"/>
                                                                <a:pt x="384801" y="153468"/>
                                                                <a:pt x="346701" y="120660"/>
                                                              </a:cubicBezTo>
                                                              <a:cubicBezTo>
                                                                <a:pt x="308601" y="87852"/>
                                                                <a:pt x="268384" y="52927"/>
                                                                <a:pt x="226051" y="47635"/>
                                                              </a:cubicBezTo>
                                                              <a:cubicBezTo>
                                                                <a:pt x="183718" y="42343"/>
                                                                <a:pt x="129743" y="72506"/>
                                                                <a:pt x="92701" y="88910"/>
                                                              </a:cubicBezTo>
                                                              <a:cubicBezTo>
                                                                <a:pt x="55659" y="105314"/>
                                                                <a:pt x="6447" y="147647"/>
                                                                <a:pt x="626" y="139710"/>
                                                              </a:cubicBezTo>
                                                              <a:close/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rgbClr val="000000">
                                                            <a:alpha val="10196"/>
                                                          </a:srgbClr>
                                                        </a:solidFill>
                                                        <a:ln>
                                                          <a:noFill/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algn="ctr"/>
                                                          <a:endParaRPr lang="en-AU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87" name="Freeform 206">
                                                          <a:extLst>
                                                            <a:ext uri="{FF2B5EF4-FFF2-40B4-BE49-F238E27FC236}">
                                                              <a16:creationId xmlns:a16="http://schemas.microsoft.com/office/drawing/2014/main" id="{6259BFF3-5241-4AA7-8328-7253C8C7E94E}"/>
                                                            </a:ext>
                                                          </a:extLst>
                                                        </p:cNvPr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2098207" y="3231982"/>
                                                          <a:ext cx="460948" cy="200920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468 w 460948"/>
                                                            <a:gd name="connsiteY0" fmla="*/ 143043 h 200920"/>
                                                            <a:gd name="connsiteX1" fmla="*/ 114768 w 460948"/>
                                                            <a:gd name="connsiteY1" fmla="*/ 31918 h 200920"/>
                                                            <a:gd name="connsiteX2" fmla="*/ 305268 w 460948"/>
                                                            <a:gd name="connsiteY2" fmla="*/ 168 h 200920"/>
                                                            <a:gd name="connsiteX3" fmla="*/ 406868 w 460948"/>
                                                            <a:gd name="connsiteY3" fmla="*/ 41443 h 200920"/>
                                                            <a:gd name="connsiteX4" fmla="*/ 460843 w 460948"/>
                                                            <a:gd name="connsiteY4" fmla="*/ 200193 h 200920"/>
                                                            <a:gd name="connsiteX5" fmla="*/ 394168 w 460948"/>
                                                            <a:gd name="connsiteY5" fmla="*/ 98593 h 200920"/>
                                                            <a:gd name="connsiteX6" fmla="*/ 298918 w 460948"/>
                                                            <a:gd name="connsiteY6" fmla="*/ 54143 h 200920"/>
                                                            <a:gd name="connsiteX7" fmla="*/ 156043 w 460948"/>
                                                            <a:gd name="connsiteY7" fmla="*/ 79543 h 200920"/>
                                                            <a:gd name="connsiteX8" fmla="*/ 468 w 460948"/>
                                                            <a:gd name="connsiteY8" fmla="*/ 143043 h 200920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460948" h="200920">
                                                              <a:moveTo>
                                                                <a:pt x="468" y="143043"/>
                                                              </a:moveTo>
                                                              <a:cubicBezTo>
                                                                <a:pt x="-6411" y="135105"/>
                                                                <a:pt x="63968" y="55730"/>
                                                                <a:pt x="114768" y="31918"/>
                                                              </a:cubicBezTo>
                                                              <a:cubicBezTo>
                                                                <a:pt x="165568" y="8106"/>
                                                                <a:pt x="256585" y="-1419"/>
                                                                <a:pt x="305268" y="168"/>
                                                              </a:cubicBezTo>
                                                              <a:cubicBezTo>
                                                                <a:pt x="353951" y="1755"/>
                                                                <a:pt x="380939" y="8106"/>
                                                                <a:pt x="406868" y="41443"/>
                                                              </a:cubicBezTo>
                                                              <a:cubicBezTo>
                                                                <a:pt x="432797" y="74780"/>
                                                                <a:pt x="462960" y="190668"/>
                                                                <a:pt x="460843" y="200193"/>
                                                              </a:cubicBezTo>
                                                              <a:cubicBezTo>
                                                                <a:pt x="458726" y="209718"/>
                                                                <a:pt x="421155" y="122935"/>
                                                                <a:pt x="394168" y="98593"/>
                                                              </a:cubicBezTo>
                                                              <a:cubicBezTo>
                                                                <a:pt x="367181" y="74251"/>
                                                                <a:pt x="338605" y="57318"/>
                                                                <a:pt x="298918" y="54143"/>
                                                              </a:cubicBezTo>
                                                              <a:cubicBezTo>
                                                                <a:pt x="259231" y="50968"/>
                                                                <a:pt x="206314" y="64197"/>
                                                                <a:pt x="156043" y="79543"/>
                                                              </a:cubicBezTo>
                                                              <a:cubicBezTo>
                                                                <a:pt x="105772" y="94889"/>
                                                                <a:pt x="7347" y="150981"/>
                                                                <a:pt x="468" y="143043"/>
                                                              </a:cubicBezTo>
                                                              <a:close/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rgbClr val="000000">
                                                            <a:alpha val="10196"/>
                                                          </a:srgbClr>
                                                        </a:solidFill>
                                                        <a:ln>
                                                          <a:noFill/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algn="ctr"/>
                                                          <a:endParaRPr lang="en-AU"/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sp>
                                                    <p:nvSpPr>
                                                      <p:cNvPr id="84" name="Freeform 203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1D5B6A6E-3939-4052-9E6A-DCB0D782DAEF}"/>
                                                          </a:ext>
                                                        </a:extLst>
                                                      </p:cNvPr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1362075" y="3600706"/>
                                                        <a:ext cx="1781260" cy="1447639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1733550 w 1781260"/>
                                                          <a:gd name="connsiteY0" fmla="*/ 371219 h 1447639"/>
                                                          <a:gd name="connsiteX1" fmla="*/ 1609725 w 1781260"/>
                                                          <a:gd name="connsiteY1" fmla="*/ 685544 h 1447639"/>
                                                          <a:gd name="connsiteX2" fmla="*/ 1533525 w 1781260"/>
                                                          <a:gd name="connsiteY2" fmla="*/ 923669 h 1447639"/>
                                                          <a:gd name="connsiteX3" fmla="*/ 1123950 w 1781260"/>
                                                          <a:gd name="connsiteY3" fmla="*/ 1171319 h 1447639"/>
                                                          <a:gd name="connsiteX4" fmla="*/ 638175 w 1781260"/>
                                                          <a:gd name="connsiteY4" fmla="*/ 1180844 h 1447639"/>
                                                          <a:gd name="connsiteX5" fmla="*/ 285750 w 1781260"/>
                                                          <a:gd name="connsiteY5" fmla="*/ 895094 h 1447639"/>
                                                          <a:gd name="connsiteX6" fmla="*/ 161925 w 1781260"/>
                                                          <a:gd name="connsiteY6" fmla="*/ 542669 h 1447639"/>
                                                          <a:gd name="connsiteX7" fmla="*/ 104775 w 1781260"/>
                                                          <a:gd name="connsiteY7" fmla="*/ 161669 h 1447639"/>
                                                          <a:gd name="connsiteX8" fmla="*/ 85725 w 1781260"/>
                                                          <a:gd name="connsiteY8" fmla="*/ 9269 h 1447639"/>
                                                          <a:gd name="connsiteX9" fmla="*/ 0 w 1781260"/>
                                                          <a:gd name="connsiteY9" fmla="*/ 409319 h 1447639"/>
                                                          <a:gd name="connsiteX10" fmla="*/ 85725 w 1781260"/>
                                                          <a:gd name="connsiteY10" fmla="*/ 914144 h 1447639"/>
                                                          <a:gd name="connsiteX11" fmla="*/ 381000 w 1781260"/>
                                                          <a:gd name="connsiteY11" fmla="*/ 1342769 h 1447639"/>
                                                          <a:gd name="connsiteX12" fmla="*/ 742950 w 1781260"/>
                                                          <a:gd name="connsiteY12" fmla="*/ 1447544 h 1447639"/>
                                                          <a:gd name="connsiteX13" fmla="*/ 1190625 w 1781260"/>
                                                          <a:gd name="connsiteY13" fmla="*/ 1333244 h 1447639"/>
                                                          <a:gd name="connsiteX14" fmla="*/ 1562100 w 1781260"/>
                                                          <a:gd name="connsiteY14" fmla="*/ 1047494 h 1447639"/>
                                                          <a:gd name="connsiteX15" fmla="*/ 1733550 w 1781260"/>
                                                          <a:gd name="connsiteY15" fmla="*/ 676019 h 1447639"/>
                                                          <a:gd name="connsiteX16" fmla="*/ 1781175 w 1781260"/>
                                                          <a:gd name="connsiteY16" fmla="*/ 295019 h 1447639"/>
                                                          <a:gd name="connsiteX17" fmla="*/ 1733550 w 1781260"/>
                                                          <a:gd name="connsiteY17" fmla="*/ 371219 h 1447639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  <a:cxn ang="0">
                                                            <a:pos x="connsiteX12" y="connsiteY12"/>
                                                          </a:cxn>
                                                          <a:cxn ang="0">
                                                            <a:pos x="connsiteX13" y="connsiteY13"/>
                                                          </a:cxn>
                                                          <a:cxn ang="0">
                                                            <a:pos x="connsiteX14" y="connsiteY14"/>
                                                          </a:cxn>
                                                          <a:cxn ang="0">
                                                            <a:pos x="connsiteX15" y="connsiteY15"/>
                                                          </a:cxn>
                                                          <a:cxn ang="0">
                                                            <a:pos x="connsiteX16" y="connsiteY16"/>
                                                          </a:cxn>
                                                          <a:cxn ang="0">
                                                            <a:pos x="connsiteX17" y="connsiteY17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1781260" h="1447639">
                                                            <a:moveTo>
                                                              <a:pt x="1733550" y="371219"/>
                                                            </a:moveTo>
                                                            <a:cubicBezTo>
                                                              <a:pt x="1704975" y="436306"/>
                                                              <a:pt x="1643062" y="593469"/>
                                                              <a:pt x="1609725" y="685544"/>
                                                            </a:cubicBezTo>
                                                            <a:cubicBezTo>
                                                              <a:pt x="1576388" y="777619"/>
                                                              <a:pt x="1614487" y="842707"/>
                                                              <a:pt x="1533525" y="923669"/>
                                                            </a:cubicBezTo>
                                                            <a:cubicBezTo>
                                                              <a:pt x="1452563" y="1004631"/>
                                                              <a:pt x="1273175" y="1128457"/>
                                                              <a:pt x="1123950" y="1171319"/>
                                                            </a:cubicBezTo>
                                                            <a:cubicBezTo>
                                                              <a:pt x="974725" y="1214181"/>
                                                              <a:pt x="777875" y="1226882"/>
                                                              <a:pt x="638175" y="1180844"/>
                                                            </a:cubicBezTo>
                                                            <a:cubicBezTo>
                                                              <a:pt x="498475" y="1134807"/>
                                                              <a:pt x="365125" y="1001457"/>
                                                              <a:pt x="285750" y="895094"/>
                                                            </a:cubicBezTo>
                                                            <a:cubicBezTo>
                                                              <a:pt x="206375" y="788732"/>
                                                              <a:pt x="192087" y="664907"/>
                                                              <a:pt x="161925" y="542669"/>
                                                            </a:cubicBezTo>
                                                            <a:cubicBezTo>
                                                              <a:pt x="131762" y="420432"/>
                                                              <a:pt x="117475" y="250569"/>
                                                              <a:pt x="104775" y="161669"/>
                                                            </a:cubicBezTo>
                                                            <a:cubicBezTo>
                                                              <a:pt x="92075" y="72769"/>
                                                              <a:pt x="103187" y="-32006"/>
                                                              <a:pt x="85725" y="9269"/>
                                                            </a:cubicBezTo>
                                                            <a:cubicBezTo>
                                                              <a:pt x="68262" y="50544"/>
                                                              <a:pt x="0" y="258507"/>
                                                              <a:pt x="0" y="409319"/>
                                                            </a:cubicBezTo>
                                                            <a:cubicBezTo>
                                                              <a:pt x="0" y="560131"/>
                                                              <a:pt x="22225" y="758569"/>
                                                              <a:pt x="85725" y="914144"/>
                                                            </a:cubicBezTo>
                                                            <a:cubicBezTo>
                                                              <a:pt x="149225" y="1069719"/>
                                                              <a:pt x="271463" y="1253869"/>
                                                              <a:pt x="381000" y="1342769"/>
                                                            </a:cubicBezTo>
                                                            <a:cubicBezTo>
                                                              <a:pt x="490537" y="1431669"/>
                                                              <a:pt x="608013" y="1449131"/>
                                                              <a:pt x="742950" y="1447544"/>
                                                            </a:cubicBezTo>
                                                            <a:cubicBezTo>
                                                              <a:pt x="877887" y="1445957"/>
                                                              <a:pt x="1054100" y="1399919"/>
                                                              <a:pt x="1190625" y="1333244"/>
                                                            </a:cubicBezTo>
                                                            <a:cubicBezTo>
                                                              <a:pt x="1327150" y="1266569"/>
                                                              <a:pt x="1471613" y="1157031"/>
                                                              <a:pt x="1562100" y="1047494"/>
                                                            </a:cubicBezTo>
                                                            <a:cubicBezTo>
                                                              <a:pt x="1652587" y="937957"/>
                                                              <a:pt x="1697037" y="801432"/>
                                                              <a:pt x="1733550" y="676019"/>
                                                            </a:cubicBezTo>
                                                            <a:cubicBezTo>
                                                              <a:pt x="1770063" y="550607"/>
                                                              <a:pt x="1779588" y="350581"/>
                                                              <a:pt x="1781175" y="295019"/>
                                                            </a:cubicBezTo>
                                                            <a:cubicBezTo>
                                                              <a:pt x="1782762" y="239457"/>
                                                              <a:pt x="1762125" y="306132"/>
                                                              <a:pt x="1733550" y="371219"/>
                                                            </a:cubicBez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rgbClr val="000000">
                                                          <a:alpha val="5098"/>
                                                        </a:srgb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82" name="Freeform 201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BBC133A7-E86A-4A04-B65D-3570EBEBDCCA}"/>
                                                        </a:ext>
                                                      </a:extLst>
                                                    </p:cNvPr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1728185" y="3586163"/>
                                                      <a:ext cx="244004" cy="35877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603 w 244004"/>
                                                        <a:gd name="connsiteY0" fmla="*/ 14287 h 35877"/>
                                                        <a:gd name="connsiteX1" fmla="*/ 86328 w 244004"/>
                                                        <a:gd name="connsiteY1" fmla="*/ 0 h 35877"/>
                                                        <a:gd name="connsiteX2" fmla="*/ 169671 w 244004"/>
                                                        <a:gd name="connsiteY2" fmla="*/ 14287 h 35877"/>
                                                        <a:gd name="connsiteX3" fmla="*/ 243490 w 244004"/>
                                                        <a:gd name="connsiteY3" fmla="*/ 35718 h 35877"/>
                                                        <a:gd name="connsiteX4" fmla="*/ 131571 w 244004"/>
                                                        <a:gd name="connsiteY4" fmla="*/ 23812 h 35877"/>
                                                        <a:gd name="connsiteX5" fmla="*/ 603 w 244004"/>
                                                        <a:gd name="connsiteY5" fmla="*/ 14287 h 35877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  <a:cxn ang="0">
                                                          <a:pos x="connsiteX4" y="connsiteY4"/>
                                                        </a:cxn>
                                                        <a:cxn ang="0">
                                                          <a:pos x="connsiteX5" y="connsiteY5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244004" h="35877">
                                                          <a:moveTo>
                                                            <a:pt x="603" y="14287"/>
                                                          </a:moveTo>
                                                          <a:cubicBezTo>
                                                            <a:pt x="-6938" y="10318"/>
                                                            <a:pt x="58150" y="0"/>
                                                            <a:pt x="86328" y="0"/>
                                                          </a:cubicBezTo>
                                                          <a:cubicBezTo>
                                                            <a:pt x="114506" y="0"/>
                                                            <a:pt x="143477" y="8334"/>
                                                            <a:pt x="169671" y="14287"/>
                                                          </a:cubicBezTo>
                                                          <a:cubicBezTo>
                                                            <a:pt x="195865" y="20240"/>
                                                            <a:pt x="249840" y="34131"/>
                                                            <a:pt x="243490" y="35718"/>
                                                          </a:cubicBezTo>
                                                          <a:cubicBezTo>
                                                            <a:pt x="237140" y="37306"/>
                                                            <a:pt x="172449" y="26590"/>
                                                            <a:pt x="131571" y="23812"/>
                                                          </a:cubicBezTo>
                                                          <a:cubicBezTo>
                                                            <a:pt x="90693" y="21034"/>
                                                            <a:pt x="8144" y="18256"/>
                                                            <a:pt x="603" y="14287"/>
                                                          </a:cubicBezTo>
                                                          <a:close/>
                                                        </a:path>
                                                      </a:pathLst>
                                                    </a:custGeom>
                                                    <a:solidFill>
                                                      <a:schemeClr val="accent2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n>
                                                      <a:noFill/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AU"/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80" name="Freeform 196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FEF7079E-68B0-4E18-8553-5FFE73761BDD}"/>
                                                      </a:ext>
                                                    </a:extLst>
                                                  </p:cNvPr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2025647" y="3957435"/>
                                                    <a:ext cx="553178" cy="135174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3 w 553178"/>
                                                      <a:gd name="connsiteY0" fmla="*/ 1790 h 135174"/>
                                                      <a:gd name="connsiteX1" fmla="*/ 73028 w 553178"/>
                                                      <a:gd name="connsiteY1" fmla="*/ 33540 h 135174"/>
                                                      <a:gd name="connsiteX2" fmla="*/ 123828 w 553178"/>
                                                      <a:gd name="connsiteY2" fmla="*/ 17665 h 135174"/>
                                                      <a:gd name="connsiteX3" fmla="*/ 196853 w 553178"/>
                                                      <a:gd name="connsiteY3" fmla="*/ 65290 h 135174"/>
                                                      <a:gd name="connsiteX4" fmla="*/ 282578 w 553178"/>
                                                      <a:gd name="connsiteY4" fmla="*/ 74815 h 135174"/>
                                                      <a:gd name="connsiteX5" fmla="*/ 336553 w 553178"/>
                                                      <a:gd name="connsiteY5" fmla="*/ 36715 h 135174"/>
                                                      <a:gd name="connsiteX6" fmla="*/ 384178 w 553178"/>
                                                      <a:gd name="connsiteY6" fmla="*/ 77990 h 135174"/>
                                                      <a:gd name="connsiteX7" fmla="*/ 469903 w 553178"/>
                                                      <a:gd name="connsiteY7" fmla="*/ 77990 h 135174"/>
                                                      <a:gd name="connsiteX8" fmla="*/ 508003 w 553178"/>
                                                      <a:gd name="connsiteY8" fmla="*/ 43065 h 135174"/>
                                                      <a:gd name="connsiteX9" fmla="*/ 552453 w 553178"/>
                                                      <a:gd name="connsiteY9" fmla="*/ 87515 h 135174"/>
                                                      <a:gd name="connsiteX10" fmla="*/ 469903 w 553178"/>
                                                      <a:gd name="connsiteY10" fmla="*/ 103390 h 135174"/>
                                                      <a:gd name="connsiteX11" fmla="*/ 361953 w 553178"/>
                                                      <a:gd name="connsiteY11" fmla="*/ 135140 h 135174"/>
                                                      <a:gd name="connsiteX12" fmla="*/ 279403 w 553178"/>
                                                      <a:gd name="connsiteY12" fmla="*/ 109740 h 135174"/>
                                                      <a:gd name="connsiteX13" fmla="*/ 203203 w 553178"/>
                                                      <a:gd name="connsiteY13" fmla="*/ 116090 h 135174"/>
                                                      <a:gd name="connsiteX14" fmla="*/ 130178 w 553178"/>
                                                      <a:gd name="connsiteY14" fmla="*/ 100215 h 135174"/>
                                                      <a:gd name="connsiteX15" fmla="*/ 76203 w 553178"/>
                                                      <a:gd name="connsiteY15" fmla="*/ 97040 h 135174"/>
                                                      <a:gd name="connsiteX16" fmla="*/ 3 w 553178"/>
                                                      <a:gd name="connsiteY16" fmla="*/ 1790 h 135174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  <a:cxn ang="0">
                                                        <a:pos x="connsiteX11" y="connsiteY11"/>
                                                      </a:cxn>
                                                      <a:cxn ang="0">
                                                        <a:pos x="connsiteX12" y="connsiteY12"/>
                                                      </a:cxn>
                                                      <a:cxn ang="0">
                                                        <a:pos x="connsiteX13" y="connsiteY13"/>
                                                      </a:cxn>
                                                      <a:cxn ang="0">
                                                        <a:pos x="connsiteX14" y="connsiteY14"/>
                                                      </a:cxn>
                                                      <a:cxn ang="0">
                                                        <a:pos x="connsiteX15" y="connsiteY15"/>
                                                      </a:cxn>
                                                      <a:cxn ang="0">
                                                        <a:pos x="connsiteX16" y="connsiteY16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553178" h="135174">
                                                        <a:moveTo>
                                                          <a:pt x="3" y="1790"/>
                                                        </a:moveTo>
                                                        <a:cubicBezTo>
                                                          <a:pt x="-526" y="-8793"/>
                                                          <a:pt x="52391" y="30894"/>
                                                          <a:pt x="73028" y="33540"/>
                                                        </a:cubicBezTo>
                                                        <a:cubicBezTo>
                                                          <a:pt x="93665" y="36186"/>
                                                          <a:pt x="103191" y="12373"/>
                                                          <a:pt x="123828" y="17665"/>
                                                        </a:cubicBezTo>
                                                        <a:cubicBezTo>
                                                          <a:pt x="144465" y="22957"/>
                                                          <a:pt x="170395" y="55765"/>
                                                          <a:pt x="196853" y="65290"/>
                                                        </a:cubicBezTo>
                                                        <a:cubicBezTo>
                                                          <a:pt x="223311" y="74815"/>
                                                          <a:pt x="259295" y="79578"/>
                                                          <a:pt x="282578" y="74815"/>
                                                        </a:cubicBezTo>
                                                        <a:cubicBezTo>
                                                          <a:pt x="305861" y="70053"/>
                                                          <a:pt x="319620" y="36186"/>
                                                          <a:pt x="336553" y="36715"/>
                                                        </a:cubicBezTo>
                                                        <a:cubicBezTo>
                                                          <a:pt x="353486" y="37244"/>
                                                          <a:pt x="361953" y="71111"/>
                                                          <a:pt x="384178" y="77990"/>
                                                        </a:cubicBezTo>
                                                        <a:cubicBezTo>
                                                          <a:pt x="406403" y="84869"/>
                                                          <a:pt x="449266" y="83811"/>
                                                          <a:pt x="469903" y="77990"/>
                                                        </a:cubicBezTo>
                                                        <a:cubicBezTo>
                                                          <a:pt x="490540" y="72169"/>
                                                          <a:pt x="494245" y="41478"/>
                                                          <a:pt x="508003" y="43065"/>
                                                        </a:cubicBezTo>
                                                        <a:cubicBezTo>
                                                          <a:pt x="521761" y="44652"/>
                                                          <a:pt x="558803" y="77461"/>
                                                          <a:pt x="552453" y="87515"/>
                                                        </a:cubicBezTo>
                                                        <a:cubicBezTo>
                                                          <a:pt x="546103" y="97569"/>
                                                          <a:pt x="501653" y="95453"/>
                                                          <a:pt x="469903" y="103390"/>
                                                        </a:cubicBezTo>
                                                        <a:cubicBezTo>
                                                          <a:pt x="438153" y="111327"/>
                                                          <a:pt x="393703" y="134082"/>
                                                          <a:pt x="361953" y="135140"/>
                                                        </a:cubicBezTo>
                                                        <a:cubicBezTo>
                                                          <a:pt x="330203" y="136198"/>
                                                          <a:pt x="305861" y="112915"/>
                                                          <a:pt x="279403" y="109740"/>
                                                        </a:cubicBezTo>
                                                        <a:cubicBezTo>
                                                          <a:pt x="252945" y="106565"/>
                                                          <a:pt x="228074" y="117678"/>
                                                          <a:pt x="203203" y="116090"/>
                                                        </a:cubicBezTo>
                                                        <a:cubicBezTo>
                                                          <a:pt x="178332" y="114503"/>
                                                          <a:pt x="151345" y="103390"/>
                                                          <a:pt x="130178" y="100215"/>
                                                        </a:cubicBezTo>
                                                        <a:cubicBezTo>
                                                          <a:pt x="109011" y="97040"/>
                                                          <a:pt x="98428" y="109740"/>
                                                          <a:pt x="76203" y="97040"/>
                                                        </a:cubicBezTo>
                                                        <a:cubicBezTo>
                                                          <a:pt x="53978" y="84340"/>
                                                          <a:pt x="532" y="12373"/>
                                                          <a:pt x="3" y="1790"/>
                                                        </a:cubicBezTo>
                                                        <a:close/>
                                                      </a:path>
                                                    </a:pathLst>
                                                  </a:custGeom>
                                                  <a:solidFill>
                                                    <a:srgbClr val="000000">
                                                      <a:alpha val="10196"/>
                                                    </a:srgbClr>
                                                  </a:solidFill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en-AU"/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77" name="Freeform 193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BFA793D2-7343-44EF-891F-E11B15102207}"/>
                                                    </a:ext>
                                                  </a:extLst>
                                                </p:cNvPr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1709474" y="4149514"/>
                                                  <a:ext cx="138531" cy="166672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206380 w 212885"/>
                                                    <a:gd name="connsiteY0" fmla="*/ 57361 h 166672"/>
                                                    <a:gd name="connsiteX1" fmla="*/ 127005 w 212885"/>
                                                    <a:gd name="connsiteY1" fmla="*/ 31961 h 166672"/>
                                                    <a:gd name="connsiteX2" fmla="*/ 60330 w 212885"/>
                                                    <a:gd name="connsiteY2" fmla="*/ 211 h 166672"/>
                                                    <a:gd name="connsiteX3" fmla="*/ 5 w 212885"/>
                                                    <a:gd name="connsiteY3" fmla="*/ 19261 h 166672"/>
                                                    <a:gd name="connsiteX4" fmla="*/ 63505 w 212885"/>
                                                    <a:gd name="connsiteY4" fmla="*/ 41486 h 166672"/>
                                                    <a:gd name="connsiteX5" fmla="*/ 158755 w 212885"/>
                                                    <a:gd name="connsiteY5" fmla="*/ 111336 h 166672"/>
                                                    <a:gd name="connsiteX6" fmla="*/ 212730 w 212885"/>
                                                    <a:gd name="connsiteY6" fmla="*/ 165311 h 166672"/>
                                                    <a:gd name="connsiteX7" fmla="*/ 142880 w 212885"/>
                                                    <a:gd name="connsiteY7" fmla="*/ 54186 h 166672"/>
                                                    <a:gd name="connsiteX8" fmla="*/ 206380 w 212885"/>
                                                    <a:gd name="connsiteY8" fmla="*/ 57361 h 166672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212885" h="166672">
                                                      <a:moveTo>
                                                        <a:pt x="206380" y="57361"/>
                                                      </a:moveTo>
                                                      <a:cubicBezTo>
                                                        <a:pt x="203734" y="53657"/>
                                                        <a:pt x="151347" y="41486"/>
                                                        <a:pt x="127005" y="31961"/>
                                                      </a:cubicBezTo>
                                                      <a:cubicBezTo>
                                                        <a:pt x="102663" y="22436"/>
                                                        <a:pt x="81497" y="2328"/>
                                                        <a:pt x="60330" y="211"/>
                                                      </a:cubicBezTo>
                                                      <a:cubicBezTo>
                                                        <a:pt x="39163" y="-1906"/>
                                                        <a:pt x="-524" y="12382"/>
                                                        <a:pt x="5" y="19261"/>
                                                      </a:cubicBezTo>
                                                      <a:cubicBezTo>
                                                        <a:pt x="534" y="26140"/>
                                                        <a:pt x="37047" y="26140"/>
                                                        <a:pt x="63505" y="41486"/>
                                                      </a:cubicBezTo>
                                                      <a:cubicBezTo>
                                                        <a:pt x="89963" y="56832"/>
                                                        <a:pt x="133884" y="90699"/>
                                                        <a:pt x="158755" y="111336"/>
                                                      </a:cubicBezTo>
                                                      <a:cubicBezTo>
                                                        <a:pt x="183626" y="131973"/>
                                                        <a:pt x="215376" y="174836"/>
                                                        <a:pt x="212730" y="165311"/>
                                                      </a:cubicBezTo>
                                                      <a:cubicBezTo>
                                                        <a:pt x="210084" y="155786"/>
                                                        <a:pt x="144467" y="72178"/>
                                                        <a:pt x="142880" y="54186"/>
                                                      </a:cubicBezTo>
                                                      <a:cubicBezTo>
                                                        <a:pt x="141292" y="36194"/>
                                                        <a:pt x="209026" y="61065"/>
                                                        <a:pt x="206380" y="57361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rgbClr val="000000">
                                                    <a:alpha val="10196"/>
                                                  </a:srgbClr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78" name="Freeform 194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EDB49529-C734-4CE2-A0CC-3BE44957BD0A}"/>
                                                    </a:ext>
                                                  </a:extLst>
                                                </p:cNvPr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2560341" y="4286110"/>
                                                  <a:ext cx="223217" cy="152540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11409 w 281491"/>
                                                    <a:gd name="connsiteY0" fmla="*/ 31890 h 152540"/>
                                                    <a:gd name="connsiteX1" fmla="*/ 103484 w 281491"/>
                                                    <a:gd name="connsiteY1" fmla="*/ 38240 h 152540"/>
                                                    <a:gd name="connsiteX2" fmla="*/ 220959 w 281491"/>
                                                    <a:gd name="connsiteY2" fmla="*/ 140 h 152540"/>
                                                    <a:gd name="connsiteX3" fmla="*/ 281284 w 281491"/>
                                                    <a:gd name="connsiteY3" fmla="*/ 54115 h 152540"/>
                                                    <a:gd name="connsiteX4" fmla="*/ 201909 w 281491"/>
                                                    <a:gd name="connsiteY4" fmla="*/ 57290 h 152540"/>
                                                    <a:gd name="connsiteX5" fmla="*/ 1884 w 281491"/>
                                                    <a:gd name="connsiteY5" fmla="*/ 152540 h 152540"/>
                                                    <a:gd name="connsiteX6" fmla="*/ 97134 w 281491"/>
                                                    <a:gd name="connsiteY6" fmla="*/ 57290 h 152540"/>
                                                    <a:gd name="connsiteX7" fmla="*/ 11409 w 281491"/>
                                                    <a:gd name="connsiteY7" fmla="*/ 31890 h 152540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281491" h="152540">
                                                      <a:moveTo>
                                                        <a:pt x="11409" y="31890"/>
                                                      </a:moveTo>
                                                      <a:cubicBezTo>
                                                        <a:pt x="12467" y="28715"/>
                                                        <a:pt x="68559" y="43532"/>
                                                        <a:pt x="103484" y="38240"/>
                                                      </a:cubicBezTo>
                                                      <a:cubicBezTo>
                                                        <a:pt x="138409" y="32948"/>
                                                        <a:pt x="191326" y="-2506"/>
                                                        <a:pt x="220959" y="140"/>
                                                      </a:cubicBezTo>
                                                      <a:cubicBezTo>
                                                        <a:pt x="250592" y="2786"/>
                                                        <a:pt x="284459" y="44590"/>
                                                        <a:pt x="281284" y="54115"/>
                                                      </a:cubicBezTo>
                                                      <a:cubicBezTo>
                                                        <a:pt x="278109" y="63640"/>
                                                        <a:pt x="248476" y="40886"/>
                                                        <a:pt x="201909" y="57290"/>
                                                      </a:cubicBezTo>
                                                      <a:cubicBezTo>
                                                        <a:pt x="155342" y="73694"/>
                                                        <a:pt x="19346" y="152540"/>
                                                        <a:pt x="1884" y="152540"/>
                                                      </a:cubicBezTo>
                                                      <a:cubicBezTo>
                                                        <a:pt x="-15578" y="152540"/>
                                                        <a:pt x="93959" y="74753"/>
                                                        <a:pt x="97134" y="57290"/>
                                                      </a:cubicBezTo>
                                                      <a:cubicBezTo>
                                                        <a:pt x="100309" y="39828"/>
                                                        <a:pt x="10351" y="35065"/>
                                                        <a:pt x="11409" y="31890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rgbClr val="000000">
                                                    <a:alpha val="10196"/>
                                                  </a:srgbClr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74" name="Freeform 190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FAA93467-F44E-483F-9D4A-041D467E886D}"/>
                                                  </a:ext>
                                                </a:extLst>
                                              </p:cNvPr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1037807" y="3338490"/>
                                                <a:ext cx="168710" cy="370729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167106 w 168710"/>
                                                  <a:gd name="connsiteY0" fmla="*/ 85748 h 370729"/>
                                                  <a:gd name="connsiteX1" fmla="*/ 86143 w 168710"/>
                                                  <a:gd name="connsiteY1" fmla="*/ 209573 h 370729"/>
                                                  <a:gd name="connsiteX2" fmla="*/ 43281 w 168710"/>
                                                  <a:gd name="connsiteY2" fmla="*/ 138135 h 370729"/>
                                                  <a:gd name="connsiteX3" fmla="*/ 28993 w 168710"/>
                                                  <a:gd name="connsiteY3" fmla="*/ 23 h 370729"/>
                                                  <a:gd name="connsiteX4" fmla="*/ 418 w 168710"/>
                                                  <a:gd name="connsiteY4" fmla="*/ 128610 h 370729"/>
                                                  <a:gd name="connsiteX5" fmla="*/ 52806 w 168710"/>
                                                  <a:gd name="connsiteY5" fmla="*/ 309585 h 370729"/>
                                                  <a:gd name="connsiteX6" fmla="*/ 124243 w 168710"/>
                                                  <a:gd name="connsiteY6" fmla="*/ 361973 h 370729"/>
                                                  <a:gd name="connsiteX7" fmla="*/ 138531 w 168710"/>
                                                  <a:gd name="connsiteY7" fmla="*/ 147660 h 370729"/>
                                                  <a:gd name="connsiteX8" fmla="*/ 167106 w 168710"/>
                                                  <a:gd name="connsiteY8" fmla="*/ 85748 h 370729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  <a:cxn ang="0">
                                                    <a:pos x="connsiteX8" y="connsiteY8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168710" h="370729">
                                                    <a:moveTo>
                                                      <a:pt x="167106" y="85748"/>
                                                    </a:moveTo>
                                                    <a:cubicBezTo>
                                                      <a:pt x="158375" y="96067"/>
                                                      <a:pt x="106780" y="200842"/>
                                                      <a:pt x="86143" y="209573"/>
                                                    </a:cubicBezTo>
                                                    <a:cubicBezTo>
                                                      <a:pt x="65506" y="218304"/>
                                                      <a:pt x="52806" y="173060"/>
                                                      <a:pt x="43281" y="138135"/>
                                                    </a:cubicBezTo>
                                                    <a:cubicBezTo>
                                                      <a:pt x="33756" y="103210"/>
                                                      <a:pt x="36137" y="1610"/>
                                                      <a:pt x="28993" y="23"/>
                                                    </a:cubicBezTo>
                                                    <a:cubicBezTo>
                                                      <a:pt x="21849" y="-1565"/>
                                                      <a:pt x="-3551" y="77016"/>
                                                      <a:pt x="418" y="128610"/>
                                                    </a:cubicBezTo>
                                                    <a:cubicBezTo>
                                                      <a:pt x="4387" y="180204"/>
                                                      <a:pt x="32169" y="270691"/>
                                                      <a:pt x="52806" y="309585"/>
                                                    </a:cubicBezTo>
                                                    <a:cubicBezTo>
                                                      <a:pt x="73443" y="348479"/>
                                                      <a:pt x="109955" y="388961"/>
                                                      <a:pt x="124243" y="361973"/>
                                                    </a:cubicBezTo>
                                                    <a:cubicBezTo>
                                                      <a:pt x="138530" y="334986"/>
                                                      <a:pt x="130594" y="190522"/>
                                                      <a:pt x="138531" y="147660"/>
                                                    </a:cubicBezTo>
                                                    <a:cubicBezTo>
                                                      <a:pt x="146468" y="104798"/>
                                                      <a:pt x="175837" y="75429"/>
                                                      <a:pt x="167106" y="85748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rgbClr val="000000">
                                                  <a:alpha val="5098"/>
                                                </a:srgbClr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75" name="Freeform 191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6F42A413-1978-4144-8AFE-3FA0B28C70F6}"/>
                                                  </a:ext>
                                                </a:extLst>
                                              </p:cNvPr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2905088" y="3217294"/>
                                                <a:ext cx="252682" cy="740736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252450 w 252682"/>
                                                  <a:gd name="connsiteY0" fmla="*/ 2156 h 740736"/>
                                                  <a:gd name="connsiteX1" fmla="*/ 238162 w 252682"/>
                                                  <a:gd name="connsiteY1" fmla="*/ 187894 h 740736"/>
                                                  <a:gd name="connsiteX2" fmla="*/ 166725 w 252682"/>
                                                  <a:gd name="connsiteY2" fmla="*/ 506981 h 740736"/>
                                                  <a:gd name="connsiteX3" fmla="*/ 76237 w 252682"/>
                                                  <a:gd name="connsiteY3" fmla="*/ 611756 h 740736"/>
                                                  <a:gd name="connsiteX4" fmla="*/ 23850 w 252682"/>
                                                  <a:gd name="connsiteY4" fmla="*/ 497456 h 740736"/>
                                                  <a:gd name="connsiteX5" fmla="*/ 37 w 252682"/>
                                                  <a:gd name="connsiteY5" fmla="*/ 626044 h 740736"/>
                                                  <a:gd name="connsiteX6" fmla="*/ 28612 w 252682"/>
                                                  <a:gd name="connsiteY6" fmla="*/ 716531 h 740736"/>
                                                  <a:gd name="connsiteX7" fmla="*/ 100050 w 252682"/>
                                                  <a:gd name="connsiteY7" fmla="*/ 726056 h 740736"/>
                                                  <a:gd name="connsiteX8" fmla="*/ 190537 w 252682"/>
                                                  <a:gd name="connsiteY8" fmla="*/ 535556 h 740736"/>
                                                  <a:gd name="connsiteX9" fmla="*/ 242925 w 252682"/>
                                                  <a:gd name="connsiteY9" fmla="*/ 306956 h 740736"/>
                                                  <a:gd name="connsiteX10" fmla="*/ 252450 w 252682"/>
                                                  <a:gd name="connsiteY10" fmla="*/ 2156 h 740736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  <a:cxn ang="0">
                                                    <a:pos x="connsiteX8" y="connsiteY8"/>
                                                  </a:cxn>
                                                  <a:cxn ang="0">
                                                    <a:pos x="connsiteX9" y="connsiteY9"/>
                                                  </a:cxn>
                                                  <a:cxn ang="0">
                                                    <a:pos x="connsiteX10" y="connsiteY10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252682" h="740736">
                                                    <a:moveTo>
                                                      <a:pt x="252450" y="2156"/>
                                                    </a:moveTo>
                                                    <a:cubicBezTo>
                                                      <a:pt x="251656" y="-17688"/>
                                                      <a:pt x="252449" y="103757"/>
                                                      <a:pt x="238162" y="187894"/>
                                                    </a:cubicBezTo>
                                                    <a:cubicBezTo>
                                                      <a:pt x="223875" y="272031"/>
                                                      <a:pt x="193712" y="436337"/>
                                                      <a:pt x="166725" y="506981"/>
                                                    </a:cubicBezTo>
                                                    <a:cubicBezTo>
                                                      <a:pt x="139738" y="577625"/>
                                                      <a:pt x="100050" y="613344"/>
                                                      <a:pt x="76237" y="611756"/>
                                                    </a:cubicBezTo>
                                                    <a:cubicBezTo>
                                                      <a:pt x="52424" y="610168"/>
                                                      <a:pt x="36550" y="495075"/>
                                                      <a:pt x="23850" y="497456"/>
                                                    </a:cubicBezTo>
                                                    <a:cubicBezTo>
                                                      <a:pt x="11150" y="499837"/>
                                                      <a:pt x="-757" y="589532"/>
                                                      <a:pt x="37" y="626044"/>
                                                    </a:cubicBezTo>
                                                    <a:cubicBezTo>
                                                      <a:pt x="831" y="662557"/>
                                                      <a:pt x="11943" y="699862"/>
                                                      <a:pt x="28612" y="716531"/>
                                                    </a:cubicBezTo>
                                                    <a:cubicBezTo>
                                                      <a:pt x="45281" y="733200"/>
                                                      <a:pt x="73062" y="756219"/>
                                                      <a:pt x="100050" y="726056"/>
                                                    </a:cubicBezTo>
                                                    <a:cubicBezTo>
                                                      <a:pt x="127037" y="695894"/>
                                                      <a:pt x="166725" y="605406"/>
                                                      <a:pt x="190537" y="535556"/>
                                                    </a:cubicBezTo>
                                                    <a:cubicBezTo>
                                                      <a:pt x="214349" y="465706"/>
                                                      <a:pt x="233400" y="391094"/>
                                                      <a:pt x="242925" y="306956"/>
                                                    </a:cubicBezTo>
                                                    <a:cubicBezTo>
                                                      <a:pt x="252450" y="222819"/>
                                                      <a:pt x="253244" y="22000"/>
                                                      <a:pt x="252450" y="2156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rgbClr val="000000">
                                                  <a:alpha val="5098"/>
                                                </a:srgbClr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72" name="Freeform 188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0921F6E5-94D1-43E9-B6FA-9AFCD0071BF2}"/>
                                                </a:ext>
                                              </a:extLst>
                                            </p:cNvPr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1546762" y="3607470"/>
                                              <a:ext cx="230116" cy="40010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1051 w 230116"/>
                                                <a:gd name="connsiteY0" fmla="*/ 124 h 40010"/>
                                                <a:gd name="connsiteX1" fmla="*/ 112969 w 230116"/>
                                                <a:gd name="connsiteY1" fmla="*/ 26318 h 40010"/>
                                                <a:gd name="connsiteX2" fmla="*/ 229651 w 230116"/>
                                                <a:gd name="connsiteY2" fmla="*/ 35843 h 40010"/>
                                                <a:gd name="connsiteX3" fmla="*/ 67726 w 230116"/>
                                                <a:gd name="connsiteY3" fmla="*/ 38224 h 40010"/>
                                                <a:gd name="connsiteX4" fmla="*/ 1051 w 230116"/>
                                                <a:gd name="connsiteY4" fmla="*/ 124 h 40010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230116" h="40010">
                                                  <a:moveTo>
                                                    <a:pt x="1051" y="124"/>
                                                  </a:moveTo>
                                                  <a:cubicBezTo>
                                                    <a:pt x="8592" y="-1860"/>
                                                    <a:pt x="74869" y="20365"/>
                                                    <a:pt x="112969" y="26318"/>
                                                  </a:cubicBezTo>
                                                  <a:cubicBezTo>
                                                    <a:pt x="151069" y="32271"/>
                                                    <a:pt x="237192" y="33859"/>
                                                    <a:pt x="229651" y="35843"/>
                                                  </a:cubicBezTo>
                                                  <a:cubicBezTo>
                                                    <a:pt x="222111" y="37827"/>
                                                    <a:pt x="107811" y="42590"/>
                                                    <a:pt x="67726" y="38224"/>
                                                  </a:cubicBezTo>
                                                  <a:cubicBezTo>
                                                    <a:pt x="27642" y="33858"/>
                                                    <a:pt x="-6490" y="2108"/>
                                                    <a:pt x="1051" y="124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FFFFFF">
                                                <a:alpha val="30196"/>
                                              </a:srgbClr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69" name="Freeform 179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1DE01772-4CBE-49DD-8195-051AE1FB6AFB}"/>
                                              </a:ext>
                                            </a:extLst>
                                          </p:cNvPr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1014776" y="2333389"/>
                                            <a:ext cx="646337" cy="577817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271099 w 646337"/>
                                              <a:gd name="connsiteY0" fmla="*/ 428861 h 577817"/>
                                              <a:gd name="connsiteX1" fmla="*/ 407624 w 646337"/>
                                              <a:gd name="connsiteY1" fmla="*/ 457436 h 577817"/>
                                              <a:gd name="connsiteX2" fmla="*/ 525099 w 646337"/>
                                              <a:gd name="connsiteY2" fmla="*/ 492361 h 577817"/>
                                              <a:gd name="connsiteX3" fmla="*/ 575899 w 646337"/>
                                              <a:gd name="connsiteY3" fmla="*/ 552686 h 577817"/>
                                              <a:gd name="connsiteX4" fmla="*/ 579074 w 646337"/>
                                              <a:gd name="connsiteY4" fmla="*/ 568561 h 577817"/>
                                              <a:gd name="connsiteX5" fmla="*/ 613999 w 646337"/>
                                              <a:gd name="connsiteY5" fmla="*/ 412986 h 577817"/>
                                              <a:gd name="connsiteX6" fmla="*/ 645749 w 646337"/>
                                              <a:gd name="connsiteY6" fmla="*/ 251061 h 577817"/>
                                              <a:gd name="connsiteX7" fmla="*/ 585424 w 646337"/>
                                              <a:gd name="connsiteY7" fmla="*/ 120886 h 577817"/>
                                              <a:gd name="connsiteX8" fmla="*/ 353649 w 646337"/>
                                              <a:gd name="connsiteY8" fmla="*/ 16111 h 577817"/>
                                              <a:gd name="connsiteX9" fmla="*/ 99649 w 646337"/>
                                              <a:gd name="connsiteY9" fmla="*/ 25636 h 577817"/>
                                              <a:gd name="connsiteX10" fmla="*/ 1224 w 646337"/>
                                              <a:gd name="connsiteY10" fmla="*/ 254236 h 577817"/>
                                              <a:gd name="connsiteX11" fmla="*/ 48849 w 646337"/>
                                              <a:gd name="connsiteY11" fmla="*/ 362186 h 577817"/>
                                              <a:gd name="connsiteX12" fmla="*/ 112349 w 646337"/>
                                              <a:gd name="connsiteY12" fmla="*/ 425686 h 577817"/>
                                              <a:gd name="connsiteX13" fmla="*/ 271099 w 646337"/>
                                              <a:gd name="connsiteY13" fmla="*/ 428861 h 577817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646337" h="577817">
                                                <a:moveTo>
                                                  <a:pt x="271099" y="428861"/>
                                                </a:moveTo>
                                                <a:cubicBezTo>
                                                  <a:pt x="320311" y="434153"/>
                                                  <a:pt x="365291" y="446853"/>
                                                  <a:pt x="407624" y="457436"/>
                                                </a:cubicBezTo>
                                                <a:cubicBezTo>
                                                  <a:pt x="449957" y="468019"/>
                                                  <a:pt x="497053" y="476486"/>
                                                  <a:pt x="525099" y="492361"/>
                                                </a:cubicBezTo>
                                                <a:cubicBezTo>
                                                  <a:pt x="553145" y="508236"/>
                                                  <a:pt x="566903" y="539986"/>
                                                  <a:pt x="575899" y="552686"/>
                                                </a:cubicBezTo>
                                                <a:cubicBezTo>
                                                  <a:pt x="584895" y="565386"/>
                                                  <a:pt x="572724" y="591844"/>
                                                  <a:pt x="579074" y="568561"/>
                                                </a:cubicBezTo>
                                                <a:cubicBezTo>
                                                  <a:pt x="585424" y="545278"/>
                                                  <a:pt x="602887" y="465903"/>
                                                  <a:pt x="613999" y="412986"/>
                                                </a:cubicBezTo>
                                                <a:cubicBezTo>
                                                  <a:pt x="625112" y="360069"/>
                                                  <a:pt x="650512" y="299744"/>
                                                  <a:pt x="645749" y="251061"/>
                                                </a:cubicBezTo>
                                                <a:cubicBezTo>
                                                  <a:pt x="640987" y="202378"/>
                                                  <a:pt x="634107" y="160044"/>
                                                  <a:pt x="585424" y="120886"/>
                                                </a:cubicBezTo>
                                                <a:cubicBezTo>
                                                  <a:pt x="536741" y="81728"/>
                                                  <a:pt x="434612" y="31986"/>
                                                  <a:pt x="353649" y="16111"/>
                                                </a:cubicBezTo>
                                                <a:cubicBezTo>
                                                  <a:pt x="272687" y="236"/>
                                                  <a:pt x="158386" y="-14051"/>
                                                  <a:pt x="99649" y="25636"/>
                                                </a:cubicBezTo>
                                                <a:cubicBezTo>
                                                  <a:pt x="40912" y="65323"/>
                                                  <a:pt x="9691" y="198144"/>
                                                  <a:pt x="1224" y="254236"/>
                                                </a:cubicBezTo>
                                                <a:cubicBezTo>
                                                  <a:pt x="-7243" y="310328"/>
                                                  <a:pt x="30328" y="333611"/>
                                                  <a:pt x="48849" y="362186"/>
                                                </a:cubicBezTo>
                                                <a:cubicBezTo>
                                                  <a:pt x="67370" y="390761"/>
                                                  <a:pt x="79541" y="414044"/>
                                                  <a:pt x="112349" y="425686"/>
                                                </a:cubicBezTo>
                                                <a:cubicBezTo>
                                                  <a:pt x="145157" y="437328"/>
                                                  <a:pt x="221887" y="423569"/>
                                                  <a:pt x="271099" y="428861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000000">
                                              <a:alpha val="5098"/>
                                            </a:srgb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70" name="Freeform 180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56C36205-732B-4DC8-9685-5450C9CDCFD4}"/>
                                              </a:ext>
                                            </a:extLst>
                                          </p:cNvPr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1863725" y="2437144"/>
                                            <a:ext cx="625713" cy="456736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38100 w 625713"/>
                                              <a:gd name="connsiteY0" fmla="*/ 433056 h 456736"/>
                                              <a:gd name="connsiteX1" fmla="*/ 0 w 625713"/>
                                              <a:gd name="connsiteY1" fmla="*/ 274306 h 456736"/>
                                              <a:gd name="connsiteX2" fmla="*/ 38100 w 625713"/>
                                              <a:gd name="connsiteY2" fmla="*/ 112381 h 456736"/>
                                              <a:gd name="connsiteX3" fmla="*/ 136525 w 625713"/>
                                              <a:gd name="connsiteY3" fmla="*/ 39356 h 456736"/>
                                              <a:gd name="connsiteX4" fmla="*/ 400050 w 625713"/>
                                              <a:gd name="connsiteY4" fmla="*/ 1256 h 456736"/>
                                              <a:gd name="connsiteX5" fmla="*/ 596900 w 625713"/>
                                              <a:gd name="connsiteY5" fmla="*/ 83806 h 456736"/>
                                              <a:gd name="connsiteX6" fmla="*/ 625475 w 625713"/>
                                              <a:gd name="connsiteY6" fmla="*/ 252081 h 456736"/>
                                              <a:gd name="connsiteX7" fmla="*/ 606425 w 625713"/>
                                              <a:gd name="connsiteY7" fmla="*/ 394956 h 456736"/>
                                              <a:gd name="connsiteX8" fmla="*/ 555625 w 625713"/>
                                              <a:gd name="connsiteY8" fmla="*/ 455281 h 456736"/>
                                              <a:gd name="connsiteX9" fmla="*/ 355600 w 625713"/>
                                              <a:gd name="connsiteY9" fmla="*/ 439406 h 456736"/>
                                              <a:gd name="connsiteX10" fmla="*/ 266700 w 625713"/>
                                              <a:gd name="connsiteY10" fmla="*/ 433056 h 456736"/>
                                              <a:gd name="connsiteX11" fmla="*/ 139700 w 625713"/>
                                              <a:gd name="connsiteY11" fmla="*/ 420356 h 456736"/>
                                              <a:gd name="connsiteX12" fmla="*/ 57150 w 625713"/>
                                              <a:gd name="connsiteY12" fmla="*/ 366381 h 456736"/>
                                              <a:gd name="connsiteX13" fmla="*/ 38100 w 625713"/>
                                              <a:gd name="connsiteY13" fmla="*/ 433056 h 456736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625713" h="456736">
                                                <a:moveTo>
                                                  <a:pt x="38100" y="433056"/>
                                                </a:moveTo>
                                                <a:cubicBezTo>
                                                  <a:pt x="28575" y="417710"/>
                                                  <a:pt x="0" y="327752"/>
                                                  <a:pt x="0" y="274306"/>
                                                </a:cubicBezTo>
                                                <a:cubicBezTo>
                                                  <a:pt x="0" y="220860"/>
                                                  <a:pt x="15346" y="151539"/>
                                                  <a:pt x="38100" y="112381"/>
                                                </a:cubicBezTo>
                                                <a:cubicBezTo>
                                                  <a:pt x="60854" y="73223"/>
                                                  <a:pt x="76200" y="57877"/>
                                                  <a:pt x="136525" y="39356"/>
                                                </a:cubicBezTo>
                                                <a:cubicBezTo>
                                                  <a:pt x="196850" y="20835"/>
                                                  <a:pt x="323321" y="-6152"/>
                                                  <a:pt x="400050" y="1256"/>
                                                </a:cubicBezTo>
                                                <a:cubicBezTo>
                                                  <a:pt x="476779" y="8664"/>
                                                  <a:pt x="559329" y="42002"/>
                                                  <a:pt x="596900" y="83806"/>
                                                </a:cubicBezTo>
                                                <a:cubicBezTo>
                                                  <a:pt x="634471" y="125610"/>
                                                  <a:pt x="623888" y="200223"/>
                                                  <a:pt x="625475" y="252081"/>
                                                </a:cubicBezTo>
                                                <a:cubicBezTo>
                                                  <a:pt x="627063" y="303939"/>
                                                  <a:pt x="618067" y="361089"/>
                                                  <a:pt x="606425" y="394956"/>
                                                </a:cubicBezTo>
                                                <a:cubicBezTo>
                                                  <a:pt x="594783" y="428823"/>
                                                  <a:pt x="597429" y="447873"/>
                                                  <a:pt x="555625" y="455281"/>
                                                </a:cubicBezTo>
                                                <a:cubicBezTo>
                                                  <a:pt x="513821" y="462689"/>
                                                  <a:pt x="355600" y="439406"/>
                                                  <a:pt x="355600" y="439406"/>
                                                </a:cubicBezTo>
                                                <a:cubicBezTo>
                                                  <a:pt x="307446" y="435702"/>
                                                  <a:pt x="302683" y="436231"/>
                                                  <a:pt x="266700" y="433056"/>
                                                </a:cubicBezTo>
                                                <a:cubicBezTo>
                                                  <a:pt x="230717" y="429881"/>
                                                  <a:pt x="174625" y="431468"/>
                                                  <a:pt x="139700" y="420356"/>
                                                </a:cubicBezTo>
                                                <a:cubicBezTo>
                                                  <a:pt x="104775" y="409243"/>
                                                  <a:pt x="73554" y="365323"/>
                                                  <a:pt x="57150" y="366381"/>
                                                </a:cubicBezTo>
                                                <a:cubicBezTo>
                                                  <a:pt x="40746" y="367439"/>
                                                  <a:pt x="47625" y="448402"/>
                                                  <a:pt x="38100" y="433056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000000">
                                              <a:alpha val="5098"/>
                                            </a:srgb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66" name="Freeform 176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FF545A5B-D63F-4A7F-962F-3885601CCAFC}"/>
                                            </a:ext>
                                          </a:extLst>
                                        </p:cNvPr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4199025" y="3375401"/>
                                          <a:ext cx="150728" cy="315327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130088 w 150728"/>
                                            <a:gd name="connsiteY0" fmla="*/ 1212 h 315327"/>
                                            <a:gd name="connsiteX1" fmla="*/ 111038 w 150728"/>
                                            <a:gd name="connsiteY1" fmla="*/ 103605 h 315327"/>
                                            <a:gd name="connsiteX2" fmla="*/ 134850 w 150728"/>
                                            <a:gd name="connsiteY2" fmla="*/ 172662 h 315327"/>
                                            <a:gd name="connsiteX3" fmla="*/ 149138 w 150728"/>
                                            <a:gd name="connsiteY3" fmla="*/ 284580 h 315327"/>
                                            <a:gd name="connsiteX4" fmla="*/ 96750 w 150728"/>
                                            <a:gd name="connsiteY4" fmla="*/ 313155 h 315327"/>
                                            <a:gd name="connsiteX5" fmla="*/ 15788 w 150728"/>
                                            <a:gd name="connsiteY5" fmla="*/ 239337 h 315327"/>
                                            <a:gd name="connsiteX6" fmla="*/ 3881 w 150728"/>
                                            <a:gd name="connsiteY6" fmla="*/ 141705 h 315327"/>
                                            <a:gd name="connsiteX7" fmla="*/ 63413 w 150728"/>
                                            <a:gd name="connsiteY7" fmla="*/ 53599 h 315327"/>
                                            <a:gd name="connsiteX8" fmla="*/ 130088 w 150728"/>
                                            <a:gd name="connsiteY8" fmla="*/ 1212 h 315327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150728" h="315327">
                                              <a:moveTo>
                                                <a:pt x="130088" y="1212"/>
                                              </a:moveTo>
                                              <a:cubicBezTo>
                                                <a:pt x="138026" y="9546"/>
                                                <a:pt x="110244" y="75030"/>
                                                <a:pt x="111038" y="103605"/>
                                              </a:cubicBezTo>
                                              <a:cubicBezTo>
                                                <a:pt x="111832" y="132180"/>
                                                <a:pt x="128500" y="142500"/>
                                                <a:pt x="134850" y="172662"/>
                                              </a:cubicBezTo>
                                              <a:cubicBezTo>
                                                <a:pt x="141200" y="202824"/>
                                                <a:pt x="155488" y="261165"/>
                                                <a:pt x="149138" y="284580"/>
                                              </a:cubicBezTo>
                                              <a:cubicBezTo>
                                                <a:pt x="142788" y="307995"/>
                                                <a:pt x="118975" y="320695"/>
                                                <a:pt x="96750" y="313155"/>
                                              </a:cubicBezTo>
                                              <a:cubicBezTo>
                                                <a:pt x="74525" y="305615"/>
                                                <a:pt x="31266" y="267912"/>
                                                <a:pt x="15788" y="239337"/>
                                              </a:cubicBezTo>
                                              <a:cubicBezTo>
                                                <a:pt x="310" y="210762"/>
                                                <a:pt x="-4056" y="172661"/>
                                                <a:pt x="3881" y="141705"/>
                                              </a:cubicBezTo>
                                              <a:cubicBezTo>
                                                <a:pt x="11818" y="110749"/>
                                                <a:pt x="40791" y="77808"/>
                                                <a:pt x="63413" y="53599"/>
                                              </a:cubicBezTo>
                                              <a:cubicBezTo>
                                                <a:pt x="86035" y="29390"/>
                                                <a:pt x="122150" y="-7122"/>
                                                <a:pt x="130088" y="1212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rgbClr val="000000">
                                            <a:alpha val="3137"/>
                                          </a:srgbClr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67" name="Freeform 177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80F1B747-01C8-450B-993B-9FF72266E6E8}"/>
                                            </a:ext>
                                          </a:extLst>
                                        </p:cNvPr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4521273" y="3435989"/>
                                          <a:ext cx="196028" cy="262972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112640 w 196028"/>
                                            <a:gd name="connsiteY0" fmla="*/ 2536 h 262972"/>
                                            <a:gd name="connsiteX1" fmla="*/ 55490 w 196028"/>
                                            <a:gd name="connsiteY1" fmla="*/ 119217 h 262972"/>
                                            <a:gd name="connsiteX2" fmla="*/ 721 w 196028"/>
                                            <a:gd name="connsiteY2" fmla="*/ 228755 h 262972"/>
                                            <a:gd name="connsiteX3" fmla="*/ 31677 w 196028"/>
                                            <a:gd name="connsiteY3" fmla="*/ 262092 h 262972"/>
                                            <a:gd name="connsiteX4" fmla="*/ 134071 w 196028"/>
                                            <a:gd name="connsiteY4" fmla="*/ 247805 h 262972"/>
                                            <a:gd name="connsiteX5" fmla="*/ 195984 w 196028"/>
                                            <a:gd name="connsiteY5" fmla="*/ 190655 h 262972"/>
                                            <a:gd name="connsiteX6" fmla="*/ 143596 w 196028"/>
                                            <a:gd name="connsiteY6" fmla="*/ 52542 h 262972"/>
                                            <a:gd name="connsiteX7" fmla="*/ 112640 w 196028"/>
                                            <a:gd name="connsiteY7" fmla="*/ 2536 h 262972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196028" h="262972">
                                              <a:moveTo>
                                                <a:pt x="112640" y="2536"/>
                                              </a:moveTo>
                                              <a:cubicBezTo>
                                                <a:pt x="97956" y="13649"/>
                                                <a:pt x="74143" y="81514"/>
                                                <a:pt x="55490" y="119217"/>
                                              </a:cubicBezTo>
                                              <a:cubicBezTo>
                                                <a:pt x="36837" y="156920"/>
                                                <a:pt x="4690" y="204943"/>
                                                <a:pt x="721" y="228755"/>
                                              </a:cubicBezTo>
                                              <a:cubicBezTo>
                                                <a:pt x="-3248" y="252568"/>
                                                <a:pt x="9452" y="258917"/>
                                                <a:pt x="31677" y="262092"/>
                                              </a:cubicBezTo>
                                              <a:cubicBezTo>
                                                <a:pt x="53902" y="265267"/>
                                                <a:pt x="106687" y="259711"/>
                                                <a:pt x="134071" y="247805"/>
                                              </a:cubicBezTo>
                                              <a:cubicBezTo>
                                                <a:pt x="161455" y="235899"/>
                                                <a:pt x="194397" y="223199"/>
                                                <a:pt x="195984" y="190655"/>
                                              </a:cubicBezTo>
                                              <a:cubicBezTo>
                                                <a:pt x="197571" y="158111"/>
                                                <a:pt x="156693" y="86673"/>
                                                <a:pt x="143596" y="52542"/>
                                              </a:cubicBezTo>
                                              <a:cubicBezTo>
                                                <a:pt x="130499" y="18411"/>
                                                <a:pt x="127324" y="-8577"/>
                                                <a:pt x="112640" y="2536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rgbClr val="000000">
                                            <a:alpha val="3137"/>
                                          </a:srgbClr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61" name="Freeform 290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B2BCCA3E-24F6-4CDF-B56D-81EEC6A4DC89}"/>
                                          </a:ext>
                                        </a:extLst>
                                      </p:cNvPr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4391025" y="3252788"/>
                                        <a:ext cx="196990" cy="49291"/>
                                      </a:xfrm>
                                      <a:custGeom>
                                        <a:avLst/>
                                        <a:gdLst>
                                          <a:gd name="connsiteX0" fmla="*/ 28575 w 157163"/>
                                          <a:gd name="connsiteY0" fmla="*/ 0 h 66675"/>
                                          <a:gd name="connsiteX1" fmla="*/ 100013 w 157163"/>
                                          <a:gd name="connsiteY1" fmla="*/ 11906 h 66675"/>
                                          <a:gd name="connsiteX2" fmla="*/ 157163 w 157163"/>
                                          <a:gd name="connsiteY2" fmla="*/ 16668 h 66675"/>
                                          <a:gd name="connsiteX3" fmla="*/ 0 w 157163"/>
                                          <a:gd name="connsiteY3" fmla="*/ 66675 h 66675"/>
                                          <a:gd name="connsiteX4" fmla="*/ 28575 w 157163"/>
                                          <a:gd name="connsiteY4" fmla="*/ 0 h 66675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57163" h="66675">
                                            <a:moveTo>
                                              <a:pt x="28575" y="0"/>
                                            </a:moveTo>
                                            <a:lnTo>
                                              <a:pt x="100013" y="11906"/>
                                            </a:lnTo>
                                            <a:lnTo>
                                              <a:pt x="157163" y="16668"/>
                                            </a:lnTo>
                                            <a:lnTo>
                                              <a:pt x="0" y="66675"/>
                                            </a:lnTo>
                                            <a:lnTo>
                                              <a:pt x="28575" y="0"/>
                                            </a:ln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680000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62" name="Freeform 291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0976DF8A-3511-47DC-B118-C4B05E0648FE}"/>
                                          </a:ext>
                                        </a:extLst>
                                      </p:cNvPr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3852863" y="3152775"/>
                                        <a:ext cx="183356" cy="102394"/>
                                      </a:xfrm>
                                      <a:custGeom>
                                        <a:avLst/>
                                        <a:gdLst>
                                          <a:gd name="connsiteX0" fmla="*/ 183356 w 183356"/>
                                          <a:gd name="connsiteY0" fmla="*/ 42863 h 102394"/>
                                          <a:gd name="connsiteX1" fmla="*/ 178593 w 183356"/>
                                          <a:gd name="connsiteY1" fmla="*/ 102394 h 102394"/>
                                          <a:gd name="connsiteX2" fmla="*/ 0 w 183356"/>
                                          <a:gd name="connsiteY2" fmla="*/ 0 h 102394"/>
                                          <a:gd name="connsiteX3" fmla="*/ 183356 w 183356"/>
                                          <a:gd name="connsiteY3" fmla="*/ 42863 h 102394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83356" h="102394">
                                            <a:moveTo>
                                              <a:pt x="183356" y="42863"/>
                                            </a:moveTo>
                                            <a:lnTo>
                                              <a:pt x="178593" y="102394"/>
                                            </a:lnTo>
                                            <a:lnTo>
                                              <a:pt x="0" y="0"/>
                                            </a:lnTo>
                                            <a:lnTo>
                                              <a:pt x="183356" y="42863"/>
                                            </a:ln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680000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63" name="Freeform 292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6F7F5159-4961-446D-9321-45AEE16C72DE}"/>
                                          </a:ext>
                                        </a:extLst>
                                      </p:cNvPr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4021931" y="3193256"/>
                                        <a:ext cx="395288" cy="107157"/>
                                      </a:xfrm>
                                      <a:custGeom>
                                        <a:avLst/>
                                        <a:gdLst>
                                          <a:gd name="connsiteX0" fmla="*/ 9525 w 395288"/>
                                          <a:gd name="connsiteY0" fmla="*/ 0 h 107157"/>
                                          <a:gd name="connsiteX1" fmla="*/ 121444 w 395288"/>
                                          <a:gd name="connsiteY1" fmla="*/ 23813 h 107157"/>
                                          <a:gd name="connsiteX2" fmla="*/ 250032 w 395288"/>
                                          <a:gd name="connsiteY2" fmla="*/ 40482 h 107157"/>
                                          <a:gd name="connsiteX3" fmla="*/ 395288 w 395288"/>
                                          <a:gd name="connsiteY3" fmla="*/ 61913 h 107157"/>
                                          <a:gd name="connsiteX4" fmla="*/ 381000 w 395288"/>
                                          <a:gd name="connsiteY4" fmla="*/ 107157 h 107157"/>
                                          <a:gd name="connsiteX5" fmla="*/ 214313 w 395288"/>
                                          <a:gd name="connsiteY5" fmla="*/ 104775 h 107157"/>
                                          <a:gd name="connsiteX6" fmla="*/ 0 w 395288"/>
                                          <a:gd name="connsiteY6" fmla="*/ 47625 h 107157"/>
                                          <a:gd name="connsiteX7" fmla="*/ 9525 w 395288"/>
                                          <a:gd name="connsiteY7" fmla="*/ 0 h 107157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395288" h="107157">
                                            <a:moveTo>
                                              <a:pt x="9525" y="0"/>
                                            </a:moveTo>
                                            <a:lnTo>
                                              <a:pt x="121444" y="23813"/>
                                            </a:lnTo>
                                            <a:lnTo>
                                              <a:pt x="250032" y="40482"/>
                                            </a:lnTo>
                                            <a:lnTo>
                                              <a:pt x="395288" y="61913"/>
                                            </a:lnTo>
                                            <a:lnTo>
                                              <a:pt x="381000" y="107157"/>
                                            </a:lnTo>
                                            <a:lnTo>
                                              <a:pt x="214313" y="104775"/>
                                            </a:lnTo>
                                            <a:lnTo>
                                              <a:pt x="0" y="47625"/>
                                            </a:lnTo>
                                            <a:lnTo>
                                              <a:pt x="9525" y="0"/>
                                            </a:ln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bg1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64" name="Freeform 288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8CA4ACC6-C885-4729-B058-A61FF463BFD2}"/>
                                          </a:ext>
                                        </a:extLst>
                                      </p:cNvPr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3797197" y="3123162"/>
                                        <a:ext cx="896724" cy="214116"/>
                                      </a:xfrm>
                                      <a:custGeom>
                                        <a:avLst/>
                                        <a:gdLst>
                                          <a:gd name="connsiteX0" fmla="*/ 103 w 896724"/>
                                          <a:gd name="connsiteY0" fmla="*/ 1038 h 214116"/>
                                          <a:gd name="connsiteX1" fmla="*/ 228703 w 896724"/>
                                          <a:gd name="connsiteY1" fmla="*/ 143913 h 214116"/>
                                          <a:gd name="connsiteX2" fmla="*/ 504928 w 896724"/>
                                          <a:gd name="connsiteY2" fmla="*/ 213763 h 214116"/>
                                          <a:gd name="connsiteX3" fmla="*/ 781153 w 896724"/>
                                          <a:gd name="connsiteY3" fmla="*/ 169313 h 214116"/>
                                          <a:gd name="connsiteX4" fmla="*/ 882753 w 896724"/>
                                          <a:gd name="connsiteY4" fmla="*/ 131213 h 214116"/>
                                          <a:gd name="connsiteX5" fmla="*/ 492228 w 896724"/>
                                          <a:gd name="connsiteY5" fmla="*/ 159788 h 214116"/>
                                          <a:gd name="connsiteX6" fmla="*/ 203303 w 896724"/>
                                          <a:gd name="connsiteY6" fmla="*/ 83588 h 214116"/>
                                          <a:gd name="connsiteX7" fmla="*/ 103 w 896724"/>
                                          <a:gd name="connsiteY7" fmla="*/ 1038 h 214116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896724" h="214116">
                                            <a:moveTo>
                                              <a:pt x="103" y="1038"/>
                                            </a:moveTo>
                                            <a:cubicBezTo>
                                              <a:pt x="4336" y="11092"/>
                                              <a:pt x="144566" y="108459"/>
                                              <a:pt x="228703" y="143913"/>
                                            </a:cubicBezTo>
                                            <a:cubicBezTo>
                                              <a:pt x="312840" y="179367"/>
                                              <a:pt x="412853" y="209530"/>
                                              <a:pt x="504928" y="213763"/>
                                            </a:cubicBezTo>
                                            <a:cubicBezTo>
                                              <a:pt x="597003" y="217996"/>
                                              <a:pt x="718182" y="183071"/>
                                              <a:pt x="781153" y="169313"/>
                                            </a:cubicBezTo>
                                            <a:cubicBezTo>
                                              <a:pt x="844124" y="155555"/>
                                              <a:pt x="930907" y="132800"/>
                                              <a:pt x="882753" y="131213"/>
                                            </a:cubicBezTo>
                                            <a:cubicBezTo>
                                              <a:pt x="834599" y="129626"/>
                                              <a:pt x="605470" y="167725"/>
                                              <a:pt x="492228" y="159788"/>
                                            </a:cubicBezTo>
                                            <a:cubicBezTo>
                                              <a:pt x="378986" y="151851"/>
                                              <a:pt x="284795" y="110575"/>
                                              <a:pt x="203303" y="83588"/>
                                            </a:cubicBezTo>
                                            <a:cubicBezTo>
                                              <a:pt x="121811" y="56601"/>
                                              <a:pt x="-4130" y="-9016"/>
                                              <a:pt x="103" y="1038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7979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59" name="Freeform 294">
                                      <a:extLst>
                                        <a:ext uri="{FF2B5EF4-FFF2-40B4-BE49-F238E27FC236}">
                                          <a16:creationId xmlns:a16="http://schemas.microsoft.com/office/drawing/2014/main" id="{8777045D-1707-42E1-BADC-7F668B9B14EB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1298574" y="4180608"/>
                                      <a:ext cx="603884" cy="167011"/>
                                    </a:xfrm>
                                    <a:custGeom>
                                      <a:avLst/>
                                      <a:gdLst>
                                        <a:gd name="connsiteX0" fmla="*/ 1 w 603884"/>
                                        <a:gd name="connsiteY0" fmla="*/ 867 h 167011"/>
                                        <a:gd name="connsiteX1" fmla="*/ 177801 w 603884"/>
                                        <a:gd name="connsiteY1" fmla="*/ 127867 h 167011"/>
                                        <a:gd name="connsiteX2" fmla="*/ 320676 w 603884"/>
                                        <a:gd name="connsiteY2" fmla="*/ 165967 h 167011"/>
                                        <a:gd name="connsiteX3" fmla="*/ 454026 w 603884"/>
                                        <a:gd name="connsiteY3" fmla="*/ 150092 h 167011"/>
                                        <a:gd name="connsiteX4" fmla="*/ 603251 w 603884"/>
                                        <a:gd name="connsiteY4" fmla="*/ 86592 h 167011"/>
                                        <a:gd name="connsiteX5" fmla="*/ 393701 w 603884"/>
                                        <a:gd name="connsiteY5" fmla="*/ 111992 h 167011"/>
                                        <a:gd name="connsiteX6" fmla="*/ 174626 w 603884"/>
                                        <a:gd name="connsiteY6" fmla="*/ 73892 h 167011"/>
                                        <a:gd name="connsiteX7" fmla="*/ 1 w 603884"/>
                                        <a:gd name="connsiteY7" fmla="*/ 867 h 167011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  <a:cxn ang="0">
                                          <a:pos x="connsiteX6" y="connsiteY6"/>
                                        </a:cxn>
                                        <a:cxn ang="0">
                                          <a:pos x="connsiteX7" y="connsiteY7"/>
                                        </a:cxn>
                                      </a:cxnLst>
                                      <a:rect l="l" t="t" r="r" b="b"/>
                                      <a:pathLst>
                                        <a:path w="603884" h="167011">
                                          <a:moveTo>
                                            <a:pt x="1" y="867"/>
                                          </a:moveTo>
                                          <a:cubicBezTo>
                                            <a:pt x="530" y="9863"/>
                                            <a:pt x="124355" y="100350"/>
                                            <a:pt x="177801" y="127867"/>
                                          </a:cubicBezTo>
                                          <a:cubicBezTo>
                                            <a:pt x="231247" y="155384"/>
                                            <a:pt x="274639" y="162263"/>
                                            <a:pt x="320676" y="165967"/>
                                          </a:cubicBezTo>
                                          <a:cubicBezTo>
                                            <a:pt x="366713" y="169671"/>
                                            <a:pt x="406930" y="163321"/>
                                            <a:pt x="454026" y="150092"/>
                                          </a:cubicBezTo>
                                          <a:cubicBezTo>
                                            <a:pt x="501122" y="136863"/>
                                            <a:pt x="613305" y="92942"/>
                                            <a:pt x="603251" y="86592"/>
                                          </a:cubicBezTo>
                                          <a:cubicBezTo>
                                            <a:pt x="593197" y="80242"/>
                                            <a:pt x="465138" y="114109"/>
                                            <a:pt x="393701" y="111992"/>
                                          </a:cubicBezTo>
                                          <a:cubicBezTo>
                                            <a:pt x="322264" y="109875"/>
                                            <a:pt x="240243" y="92413"/>
                                            <a:pt x="174626" y="73892"/>
                                          </a:cubicBezTo>
                                          <a:cubicBezTo>
                                            <a:pt x="109009" y="55371"/>
                                            <a:pt x="-528" y="-8129"/>
                                            <a:pt x="1" y="867"/>
                                          </a:cubicBez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FF7979"/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57" name="Freeform 296">
                                    <a:extLst>
                                      <a:ext uri="{FF2B5EF4-FFF2-40B4-BE49-F238E27FC236}">
                                        <a16:creationId xmlns:a16="http://schemas.microsoft.com/office/drawing/2014/main" id="{7F3324B7-39CE-43E7-9B7E-18D938498659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1330083" y="4206733"/>
                                    <a:ext cx="584442" cy="146886"/>
                                  </a:xfrm>
                                  <a:custGeom>
                                    <a:avLst/>
                                    <a:gdLst>
                                      <a:gd name="connsiteX0" fmla="*/ 242 w 584442"/>
                                      <a:gd name="connsiteY0" fmla="*/ 142 h 146886"/>
                                      <a:gd name="connsiteX1" fmla="*/ 162167 w 584442"/>
                                      <a:gd name="connsiteY1" fmla="*/ 85867 h 146886"/>
                                      <a:gd name="connsiteX2" fmla="*/ 305042 w 584442"/>
                                      <a:gd name="connsiteY2" fmla="*/ 120792 h 146886"/>
                                      <a:gd name="connsiteX3" fmla="*/ 444742 w 584442"/>
                                      <a:gd name="connsiteY3" fmla="*/ 98567 h 146886"/>
                                      <a:gd name="connsiteX4" fmla="*/ 584442 w 584442"/>
                                      <a:gd name="connsiteY4" fmla="*/ 60467 h 146886"/>
                                      <a:gd name="connsiteX5" fmla="*/ 444742 w 584442"/>
                                      <a:gd name="connsiteY5" fmla="*/ 127142 h 146886"/>
                                      <a:gd name="connsiteX6" fmla="*/ 282817 w 584442"/>
                                      <a:gd name="connsiteY6" fmla="*/ 146192 h 146886"/>
                                      <a:gd name="connsiteX7" fmla="*/ 130417 w 584442"/>
                                      <a:gd name="connsiteY7" fmla="*/ 108092 h 146886"/>
                                      <a:gd name="connsiteX8" fmla="*/ 242 w 584442"/>
                                      <a:gd name="connsiteY8" fmla="*/ 142 h 146886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</a:cxnLst>
                                    <a:rect l="l" t="t" r="r" b="b"/>
                                    <a:pathLst>
                                      <a:path w="584442" h="146886">
                                        <a:moveTo>
                                          <a:pt x="242" y="142"/>
                                        </a:moveTo>
                                        <a:cubicBezTo>
                                          <a:pt x="5534" y="-3562"/>
                                          <a:pt x="111367" y="65759"/>
                                          <a:pt x="162167" y="85867"/>
                                        </a:cubicBezTo>
                                        <a:cubicBezTo>
                                          <a:pt x="212967" y="105975"/>
                                          <a:pt x="257946" y="118675"/>
                                          <a:pt x="305042" y="120792"/>
                                        </a:cubicBezTo>
                                        <a:cubicBezTo>
                                          <a:pt x="352138" y="122909"/>
                                          <a:pt x="398175" y="108621"/>
                                          <a:pt x="444742" y="98567"/>
                                        </a:cubicBezTo>
                                        <a:cubicBezTo>
                                          <a:pt x="491309" y="88513"/>
                                          <a:pt x="584442" y="55705"/>
                                          <a:pt x="584442" y="60467"/>
                                        </a:cubicBezTo>
                                        <a:cubicBezTo>
                                          <a:pt x="584442" y="65229"/>
                                          <a:pt x="495013" y="112855"/>
                                          <a:pt x="444742" y="127142"/>
                                        </a:cubicBezTo>
                                        <a:cubicBezTo>
                                          <a:pt x="394471" y="141429"/>
                                          <a:pt x="335204" y="149367"/>
                                          <a:pt x="282817" y="146192"/>
                                        </a:cubicBezTo>
                                        <a:cubicBezTo>
                                          <a:pt x="230430" y="143017"/>
                                          <a:pt x="183334" y="135079"/>
                                          <a:pt x="130417" y="108092"/>
                                        </a:cubicBezTo>
                                        <a:cubicBezTo>
                                          <a:pt x="77500" y="81105"/>
                                          <a:pt x="-5050" y="3846"/>
                                          <a:pt x="242" y="142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000000">
                                      <a:alpha val="10196"/>
                                    </a:srgb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55" name="Freeform 299">
                                  <a:extLst>
                                    <a:ext uri="{FF2B5EF4-FFF2-40B4-BE49-F238E27FC236}">
                                      <a16:creationId xmlns:a16="http://schemas.microsoft.com/office/drawing/2014/main" id="{F27EB29C-7F4A-4772-9C7B-C514F1CF23D6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1444570" y="4382448"/>
                                  <a:ext cx="204410" cy="143457"/>
                                </a:xfrm>
                                <a:custGeom>
                                  <a:avLst/>
                                  <a:gdLst>
                                    <a:gd name="connsiteX0" fmla="*/ 47680 w 204410"/>
                                    <a:gd name="connsiteY0" fmla="*/ 21277 h 143457"/>
                                    <a:gd name="connsiteX1" fmla="*/ 98480 w 204410"/>
                                    <a:gd name="connsiteY1" fmla="*/ 30802 h 143457"/>
                                    <a:gd name="connsiteX2" fmla="*/ 203255 w 204410"/>
                                    <a:gd name="connsiteY2" fmla="*/ 33977 h 143457"/>
                                    <a:gd name="connsiteX3" fmla="*/ 152455 w 204410"/>
                                    <a:gd name="connsiteY3" fmla="*/ 59377 h 143457"/>
                                    <a:gd name="connsiteX4" fmla="*/ 120705 w 204410"/>
                                    <a:gd name="connsiteY4" fmla="*/ 129227 h 143457"/>
                                    <a:gd name="connsiteX5" fmla="*/ 73080 w 204410"/>
                                    <a:gd name="connsiteY5" fmla="*/ 138752 h 143457"/>
                                    <a:gd name="connsiteX6" fmla="*/ 50855 w 204410"/>
                                    <a:gd name="connsiteY6" fmla="*/ 72077 h 143457"/>
                                    <a:gd name="connsiteX7" fmla="*/ 55 w 204410"/>
                                    <a:gd name="connsiteY7" fmla="*/ 2227 h 143457"/>
                                    <a:gd name="connsiteX8" fmla="*/ 47680 w 204410"/>
                                    <a:gd name="connsiteY8" fmla="*/ 21277 h 143457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  <a:cxn ang="0">
                                      <a:pos x="connsiteX8" y="connsiteY8"/>
                                    </a:cxn>
                                  </a:cxnLst>
                                  <a:rect l="l" t="t" r="r" b="b"/>
                                  <a:pathLst>
                                    <a:path w="204410" h="143457">
                                      <a:moveTo>
                                        <a:pt x="47680" y="21277"/>
                                      </a:moveTo>
                                      <a:cubicBezTo>
                                        <a:pt x="64084" y="26040"/>
                                        <a:pt x="72551" y="28685"/>
                                        <a:pt x="98480" y="30802"/>
                                      </a:cubicBezTo>
                                      <a:cubicBezTo>
                                        <a:pt x="124409" y="32919"/>
                                        <a:pt x="194259" y="29215"/>
                                        <a:pt x="203255" y="33977"/>
                                      </a:cubicBezTo>
                                      <a:cubicBezTo>
                                        <a:pt x="212251" y="38739"/>
                                        <a:pt x="166213" y="43502"/>
                                        <a:pt x="152455" y="59377"/>
                                      </a:cubicBezTo>
                                      <a:cubicBezTo>
                                        <a:pt x="138697" y="75252"/>
                                        <a:pt x="133934" y="115998"/>
                                        <a:pt x="120705" y="129227"/>
                                      </a:cubicBezTo>
                                      <a:cubicBezTo>
                                        <a:pt x="107476" y="142456"/>
                                        <a:pt x="84722" y="148277"/>
                                        <a:pt x="73080" y="138752"/>
                                      </a:cubicBezTo>
                                      <a:cubicBezTo>
                                        <a:pt x="61438" y="129227"/>
                                        <a:pt x="63026" y="94831"/>
                                        <a:pt x="50855" y="72077"/>
                                      </a:cubicBezTo>
                                      <a:cubicBezTo>
                                        <a:pt x="38684" y="49323"/>
                                        <a:pt x="1642" y="11752"/>
                                        <a:pt x="55" y="2227"/>
                                      </a:cubicBezTo>
                                      <a:cubicBezTo>
                                        <a:pt x="-1533" y="-7298"/>
                                        <a:pt x="31276" y="16514"/>
                                        <a:pt x="47680" y="21277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0000">
                                    <a:alpha val="5098"/>
                                  </a:srgb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</p:grpSp>
                          <p:sp>
                            <p:nvSpPr>
                              <p:cNvPr id="52" name="Freeform 301">
                                <a:extLst>
                                  <a:ext uri="{FF2B5EF4-FFF2-40B4-BE49-F238E27FC236}">
                                    <a16:creationId xmlns:a16="http://schemas.microsoft.com/office/drawing/2014/main" id="{C098EC7B-B05F-407B-8025-2F8934431D75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497909" y="4267037"/>
                                <a:ext cx="210717" cy="52171"/>
                              </a:xfrm>
                              <a:custGeom>
                                <a:avLst/>
                                <a:gdLst>
                                  <a:gd name="connsiteX0" fmla="*/ 631 w 210717"/>
                                  <a:gd name="connsiteY0" fmla="*/ 237 h 52171"/>
                                  <a:gd name="connsiteX1" fmla="*/ 121281 w 210717"/>
                                  <a:gd name="connsiteY1" fmla="*/ 31987 h 52171"/>
                                  <a:gd name="connsiteX2" fmla="*/ 210181 w 210717"/>
                                  <a:gd name="connsiteY2" fmla="*/ 31987 h 52171"/>
                                  <a:gd name="connsiteX3" fmla="*/ 80006 w 210717"/>
                                  <a:gd name="connsiteY3" fmla="*/ 51037 h 52171"/>
                                  <a:gd name="connsiteX4" fmla="*/ 631 w 210717"/>
                                  <a:gd name="connsiteY4" fmla="*/ 237 h 5217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</a:cxnLst>
                                <a:rect l="l" t="t" r="r" b="b"/>
                                <a:pathLst>
                                  <a:path w="210717" h="52171">
                                    <a:moveTo>
                                      <a:pt x="631" y="237"/>
                                    </a:moveTo>
                                    <a:cubicBezTo>
                                      <a:pt x="7510" y="-2938"/>
                                      <a:pt x="86356" y="26695"/>
                                      <a:pt x="121281" y="31987"/>
                                    </a:cubicBezTo>
                                    <a:cubicBezTo>
                                      <a:pt x="156206" y="37279"/>
                                      <a:pt x="217060" y="28812"/>
                                      <a:pt x="210181" y="31987"/>
                                    </a:cubicBezTo>
                                    <a:cubicBezTo>
                                      <a:pt x="203302" y="35162"/>
                                      <a:pt x="115460" y="57387"/>
                                      <a:pt x="80006" y="51037"/>
                                    </a:cubicBezTo>
                                    <a:cubicBezTo>
                                      <a:pt x="44552" y="44687"/>
                                      <a:pt x="-6248" y="3412"/>
                                      <a:pt x="631" y="237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FF">
                                  <a:alpha val="10196"/>
                                </a:srgb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53" name="Freeform 302">
                                <a:extLst>
                                  <a:ext uri="{FF2B5EF4-FFF2-40B4-BE49-F238E27FC236}">
                                    <a16:creationId xmlns:a16="http://schemas.microsoft.com/office/drawing/2014/main" id="{8BCC45BE-3ACB-4620-AECD-10EC65E8D90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205830" y="4111622"/>
                                <a:ext cx="784946" cy="176235"/>
                              </a:xfrm>
                              <a:custGeom>
                                <a:avLst/>
                                <a:gdLst>
                                  <a:gd name="connsiteX0" fmla="*/ 670 w 784946"/>
                                  <a:gd name="connsiteY0" fmla="*/ 3 h 176235"/>
                                  <a:gd name="connsiteX1" fmla="*/ 200695 w 784946"/>
                                  <a:gd name="connsiteY1" fmla="*/ 73028 h 176235"/>
                                  <a:gd name="connsiteX2" fmla="*/ 397545 w 784946"/>
                                  <a:gd name="connsiteY2" fmla="*/ 127003 h 176235"/>
                                  <a:gd name="connsiteX3" fmla="*/ 578520 w 784946"/>
                                  <a:gd name="connsiteY3" fmla="*/ 139703 h 176235"/>
                                  <a:gd name="connsiteX4" fmla="*/ 784895 w 784946"/>
                                  <a:gd name="connsiteY4" fmla="*/ 133353 h 176235"/>
                                  <a:gd name="connsiteX5" fmla="*/ 559470 w 784946"/>
                                  <a:gd name="connsiteY5" fmla="*/ 171453 h 176235"/>
                                  <a:gd name="connsiteX6" fmla="*/ 353095 w 784946"/>
                                  <a:gd name="connsiteY6" fmla="*/ 165103 h 176235"/>
                                  <a:gd name="connsiteX7" fmla="*/ 143545 w 784946"/>
                                  <a:gd name="connsiteY7" fmla="*/ 76203 h 176235"/>
                                  <a:gd name="connsiteX8" fmla="*/ 670 w 784946"/>
                                  <a:gd name="connsiteY8" fmla="*/ 3 h 176235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</a:cxnLst>
                                <a:rect l="l" t="t" r="r" b="b"/>
                                <a:pathLst>
                                  <a:path w="784946" h="176235">
                                    <a:moveTo>
                                      <a:pt x="670" y="3"/>
                                    </a:moveTo>
                                    <a:cubicBezTo>
                                      <a:pt x="10195" y="-526"/>
                                      <a:pt x="134549" y="51861"/>
                                      <a:pt x="200695" y="73028"/>
                                    </a:cubicBezTo>
                                    <a:cubicBezTo>
                                      <a:pt x="266841" y="94195"/>
                                      <a:pt x="334574" y="115891"/>
                                      <a:pt x="397545" y="127003"/>
                                    </a:cubicBezTo>
                                    <a:cubicBezTo>
                                      <a:pt x="460516" y="138115"/>
                                      <a:pt x="513962" y="138645"/>
                                      <a:pt x="578520" y="139703"/>
                                    </a:cubicBezTo>
                                    <a:cubicBezTo>
                                      <a:pt x="643078" y="140761"/>
                                      <a:pt x="788070" y="128061"/>
                                      <a:pt x="784895" y="133353"/>
                                    </a:cubicBezTo>
                                    <a:cubicBezTo>
                                      <a:pt x="781720" y="138645"/>
                                      <a:pt x="631437" y="166161"/>
                                      <a:pt x="559470" y="171453"/>
                                    </a:cubicBezTo>
                                    <a:cubicBezTo>
                                      <a:pt x="487503" y="176745"/>
                                      <a:pt x="422416" y="180978"/>
                                      <a:pt x="353095" y="165103"/>
                                    </a:cubicBezTo>
                                    <a:cubicBezTo>
                                      <a:pt x="283774" y="149228"/>
                                      <a:pt x="201753" y="105307"/>
                                      <a:pt x="143545" y="76203"/>
                                    </a:cubicBezTo>
                                    <a:cubicBezTo>
                                      <a:pt x="85337" y="47099"/>
                                      <a:pt x="-8855" y="532"/>
                                      <a:pt x="670" y="3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000000">
                                  <a:alpha val="10196"/>
                                </a:srgb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</p:grpSp>
                        <p:sp>
                          <p:nvSpPr>
                            <p:cNvPr id="49" name="Freeform 304">
                              <a:extLst>
                                <a:ext uri="{FF2B5EF4-FFF2-40B4-BE49-F238E27FC236}">
                                  <a16:creationId xmlns:a16="http://schemas.microsoft.com/office/drawing/2014/main" id="{4E231645-A396-46EF-A82A-B9AA8DA01FD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656862" y="3803063"/>
                              <a:ext cx="119025" cy="101040"/>
                            </a:xfrm>
                            <a:custGeom>
                              <a:avLst/>
                              <a:gdLst>
                                <a:gd name="connsiteX0" fmla="*/ 83831 w 84134"/>
                                <a:gd name="connsiteY0" fmla="*/ 4556 h 71421"/>
                                <a:gd name="connsiteX1" fmla="*/ 29062 w 84134"/>
                                <a:gd name="connsiteY1" fmla="*/ 25988 h 71421"/>
                                <a:gd name="connsiteX2" fmla="*/ 43350 w 84134"/>
                                <a:gd name="connsiteY2" fmla="*/ 71231 h 71421"/>
                                <a:gd name="connsiteX3" fmla="*/ 487 w 84134"/>
                                <a:gd name="connsiteY3" fmla="*/ 6938 h 71421"/>
                                <a:gd name="connsiteX4" fmla="*/ 83831 w 84134"/>
                                <a:gd name="connsiteY4" fmla="*/ 4556 h 7142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84134" h="71421">
                                  <a:moveTo>
                                    <a:pt x="83831" y="4556"/>
                                  </a:moveTo>
                                  <a:cubicBezTo>
                                    <a:pt x="88593" y="7731"/>
                                    <a:pt x="35809" y="14876"/>
                                    <a:pt x="29062" y="25988"/>
                                  </a:cubicBezTo>
                                  <a:cubicBezTo>
                                    <a:pt x="22315" y="37100"/>
                                    <a:pt x="48112" y="74406"/>
                                    <a:pt x="43350" y="71231"/>
                                  </a:cubicBezTo>
                                  <a:cubicBezTo>
                                    <a:pt x="38588" y="68056"/>
                                    <a:pt x="-5069" y="18844"/>
                                    <a:pt x="487" y="6938"/>
                                  </a:cubicBezTo>
                                  <a:cubicBezTo>
                                    <a:pt x="6043" y="-4968"/>
                                    <a:pt x="79069" y="1381"/>
                                    <a:pt x="83831" y="4556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00000">
                                <a:alpha val="20000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50" name="Freeform 305">
                              <a:extLst>
                                <a:ext uri="{FF2B5EF4-FFF2-40B4-BE49-F238E27FC236}">
                                  <a16:creationId xmlns:a16="http://schemas.microsoft.com/office/drawing/2014/main" id="{5297586B-EBD6-4815-BCA2-039D89D32E7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580159" y="3909958"/>
                              <a:ext cx="79744" cy="114407"/>
                            </a:xfrm>
                            <a:custGeom>
                              <a:avLst/>
                              <a:gdLst>
                                <a:gd name="connsiteX0" fmla="*/ 1116 w 79744"/>
                                <a:gd name="connsiteY0" fmla="*/ 55 h 114407"/>
                                <a:gd name="connsiteX1" fmla="*/ 32072 w 79744"/>
                                <a:gd name="connsiteY1" fmla="*/ 61967 h 114407"/>
                                <a:gd name="connsiteX2" fmla="*/ 13022 w 79744"/>
                                <a:gd name="connsiteY2" fmla="*/ 114355 h 114407"/>
                                <a:gd name="connsiteX3" fmla="*/ 79697 w 79744"/>
                                <a:gd name="connsiteY3" fmla="*/ 52442 h 114407"/>
                                <a:gd name="connsiteX4" fmla="*/ 1116 w 79744"/>
                                <a:gd name="connsiteY4" fmla="*/ 55 h 11440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79744" h="114407">
                                  <a:moveTo>
                                    <a:pt x="1116" y="55"/>
                                  </a:moveTo>
                                  <a:cubicBezTo>
                                    <a:pt x="-6822" y="1643"/>
                                    <a:pt x="30088" y="42917"/>
                                    <a:pt x="32072" y="61967"/>
                                  </a:cubicBezTo>
                                  <a:cubicBezTo>
                                    <a:pt x="34056" y="81017"/>
                                    <a:pt x="5084" y="115943"/>
                                    <a:pt x="13022" y="114355"/>
                                  </a:cubicBezTo>
                                  <a:cubicBezTo>
                                    <a:pt x="20960" y="112767"/>
                                    <a:pt x="81681" y="73873"/>
                                    <a:pt x="79697" y="52442"/>
                                  </a:cubicBezTo>
                                  <a:cubicBezTo>
                                    <a:pt x="77713" y="31011"/>
                                    <a:pt x="9054" y="-1533"/>
                                    <a:pt x="1116" y="55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00000">
                                <a:alpha val="20000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</p:grpSp>
                      <p:sp>
                        <p:nvSpPr>
                          <p:cNvPr id="36" name="Freeform 307">
                            <a:extLst>
                              <a:ext uri="{FF2B5EF4-FFF2-40B4-BE49-F238E27FC236}">
                                <a16:creationId xmlns:a16="http://schemas.microsoft.com/office/drawing/2014/main" id="{F8F95F4F-43E3-4516-A9A8-49EB8A127F7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220101" y="3401046"/>
                            <a:ext cx="131993" cy="199357"/>
                          </a:xfrm>
                          <a:custGeom>
                            <a:avLst/>
                            <a:gdLst>
                              <a:gd name="connsiteX0" fmla="*/ 90514 w 128667"/>
                              <a:gd name="connsiteY0" fmla="*/ 352425 h 352425"/>
                              <a:gd name="connsiteX1" fmla="*/ 26 w 128667"/>
                              <a:gd name="connsiteY1" fmla="*/ 195263 h 352425"/>
                              <a:gd name="connsiteX2" fmla="*/ 100039 w 128667"/>
                              <a:gd name="connsiteY2" fmla="*/ 0 h 352425"/>
                              <a:gd name="connsiteX3" fmla="*/ 128614 w 128667"/>
                              <a:gd name="connsiteY3" fmla="*/ 195263 h 352425"/>
                              <a:gd name="connsiteX4" fmla="*/ 90514 w 128667"/>
                              <a:gd name="connsiteY4" fmla="*/ 352425 h 35242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28667" h="352425">
                                <a:moveTo>
                                  <a:pt x="90514" y="352425"/>
                                </a:moveTo>
                                <a:cubicBezTo>
                                  <a:pt x="69083" y="352425"/>
                                  <a:pt x="-1561" y="254000"/>
                                  <a:pt x="26" y="195263"/>
                                </a:cubicBezTo>
                                <a:cubicBezTo>
                                  <a:pt x="1613" y="136526"/>
                                  <a:pt x="78608" y="0"/>
                                  <a:pt x="100039" y="0"/>
                                </a:cubicBezTo>
                                <a:cubicBezTo>
                                  <a:pt x="121470" y="0"/>
                                  <a:pt x="129408" y="138113"/>
                                  <a:pt x="128614" y="195263"/>
                                </a:cubicBezTo>
                                <a:cubicBezTo>
                                  <a:pt x="127820" y="252413"/>
                                  <a:pt x="111945" y="352425"/>
                                  <a:pt x="90514" y="352425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30196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37" name="Freeform 308">
                            <a:extLst>
                              <a:ext uri="{FF2B5EF4-FFF2-40B4-BE49-F238E27FC236}">
                                <a16:creationId xmlns:a16="http://schemas.microsoft.com/office/drawing/2014/main" id="{DE501774-4734-4C30-9F74-BAF32A7F2E3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000429" y="3857384"/>
                            <a:ext cx="229376" cy="34108"/>
                          </a:xfrm>
                          <a:custGeom>
                            <a:avLst/>
                            <a:gdLst>
                              <a:gd name="connsiteX0" fmla="*/ 71 w 229376"/>
                              <a:gd name="connsiteY0" fmla="*/ 19291 h 34108"/>
                              <a:gd name="connsiteX1" fmla="*/ 214384 w 229376"/>
                              <a:gd name="connsiteY1" fmla="*/ 241 h 34108"/>
                              <a:gd name="connsiteX2" fmla="*/ 190571 w 229376"/>
                              <a:gd name="connsiteY2" fmla="*/ 33579 h 34108"/>
                              <a:gd name="connsiteX3" fmla="*/ 71 w 229376"/>
                              <a:gd name="connsiteY3" fmla="*/ 19291 h 3410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229376" h="34108">
                                <a:moveTo>
                                  <a:pt x="71" y="19291"/>
                                </a:moveTo>
                                <a:cubicBezTo>
                                  <a:pt x="4040" y="13735"/>
                                  <a:pt x="182634" y="-2140"/>
                                  <a:pt x="214384" y="241"/>
                                </a:cubicBezTo>
                                <a:cubicBezTo>
                                  <a:pt x="246134" y="2622"/>
                                  <a:pt x="222321" y="30404"/>
                                  <a:pt x="190571" y="33579"/>
                                </a:cubicBezTo>
                                <a:cubicBezTo>
                                  <a:pt x="158821" y="36754"/>
                                  <a:pt x="-3898" y="24847"/>
                                  <a:pt x="71" y="1929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30196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38" name="Freeform 309">
                            <a:extLst>
                              <a:ext uri="{FF2B5EF4-FFF2-40B4-BE49-F238E27FC236}">
                                <a16:creationId xmlns:a16="http://schemas.microsoft.com/office/drawing/2014/main" id="{E2FA50B0-5688-49A2-891B-15D40547C53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292239" y="3871900"/>
                            <a:ext cx="220117" cy="76240"/>
                          </a:xfrm>
                          <a:custGeom>
                            <a:avLst/>
                            <a:gdLst>
                              <a:gd name="connsiteX0" fmla="*/ 8299 w 220117"/>
                              <a:gd name="connsiteY0" fmla="*/ 13 h 76240"/>
                              <a:gd name="connsiteX1" fmla="*/ 127361 w 220117"/>
                              <a:gd name="connsiteY1" fmla="*/ 47638 h 76240"/>
                              <a:gd name="connsiteX2" fmla="*/ 217849 w 220117"/>
                              <a:gd name="connsiteY2" fmla="*/ 76213 h 76240"/>
                              <a:gd name="connsiteX3" fmla="*/ 32111 w 220117"/>
                              <a:gd name="connsiteY3" fmla="*/ 52400 h 76240"/>
                              <a:gd name="connsiteX4" fmla="*/ 8299 w 220117"/>
                              <a:gd name="connsiteY4" fmla="*/ 13 h 7624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220117" h="76240">
                                <a:moveTo>
                                  <a:pt x="8299" y="13"/>
                                </a:moveTo>
                                <a:cubicBezTo>
                                  <a:pt x="24174" y="-781"/>
                                  <a:pt x="92436" y="34938"/>
                                  <a:pt x="127361" y="47638"/>
                                </a:cubicBezTo>
                                <a:cubicBezTo>
                                  <a:pt x="162286" y="60338"/>
                                  <a:pt x="233724" y="75419"/>
                                  <a:pt x="217849" y="76213"/>
                                </a:cubicBezTo>
                                <a:cubicBezTo>
                                  <a:pt x="201974" y="77007"/>
                                  <a:pt x="65448" y="60337"/>
                                  <a:pt x="32111" y="52400"/>
                                </a:cubicBezTo>
                                <a:cubicBezTo>
                                  <a:pt x="-1226" y="44463"/>
                                  <a:pt x="-7576" y="807"/>
                                  <a:pt x="8299" y="1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30196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39" name="Freeform 310">
                            <a:extLst>
                              <a:ext uri="{FF2B5EF4-FFF2-40B4-BE49-F238E27FC236}">
                                <a16:creationId xmlns:a16="http://schemas.microsoft.com/office/drawing/2014/main" id="{CB5BC862-8E14-436B-A82F-E2C3CF05CDD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867144" y="2715477"/>
                            <a:ext cx="323868" cy="104643"/>
                          </a:xfrm>
                          <a:custGeom>
                            <a:avLst/>
                            <a:gdLst>
                              <a:gd name="connsiteX0" fmla="*/ 6 w 323868"/>
                              <a:gd name="connsiteY0" fmla="*/ 27723 h 104643"/>
                              <a:gd name="connsiteX1" fmla="*/ 190506 w 323868"/>
                              <a:gd name="connsiteY1" fmla="*/ 46773 h 104643"/>
                              <a:gd name="connsiteX2" fmla="*/ 323856 w 323868"/>
                              <a:gd name="connsiteY2" fmla="*/ 103923 h 104643"/>
                              <a:gd name="connsiteX3" fmla="*/ 196856 w 323868"/>
                              <a:gd name="connsiteY3" fmla="*/ 2323 h 104643"/>
                              <a:gd name="connsiteX4" fmla="*/ 6 w 323868"/>
                              <a:gd name="connsiteY4" fmla="*/ 27723 h 10464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323868" h="104643">
                                <a:moveTo>
                                  <a:pt x="6" y="27723"/>
                                </a:moveTo>
                                <a:cubicBezTo>
                                  <a:pt x="-1052" y="35131"/>
                                  <a:pt x="136531" y="34073"/>
                                  <a:pt x="190506" y="46773"/>
                                </a:cubicBezTo>
                                <a:cubicBezTo>
                                  <a:pt x="244481" y="59473"/>
                                  <a:pt x="322798" y="111331"/>
                                  <a:pt x="323856" y="103923"/>
                                </a:cubicBezTo>
                                <a:cubicBezTo>
                                  <a:pt x="324914" y="96515"/>
                                  <a:pt x="257181" y="12906"/>
                                  <a:pt x="196856" y="2323"/>
                                </a:cubicBezTo>
                                <a:cubicBezTo>
                                  <a:pt x="136531" y="-8260"/>
                                  <a:pt x="1064" y="20315"/>
                                  <a:pt x="6" y="2772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30196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40" name="Freeform 311">
                            <a:extLst>
                              <a:ext uri="{FF2B5EF4-FFF2-40B4-BE49-F238E27FC236}">
                                <a16:creationId xmlns:a16="http://schemas.microsoft.com/office/drawing/2014/main" id="{FB24EB59-6E28-4B9A-A012-BA3301FB38A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559268" y="2787636"/>
                            <a:ext cx="349307" cy="95973"/>
                          </a:xfrm>
                          <a:custGeom>
                            <a:avLst/>
                            <a:gdLst>
                              <a:gd name="connsiteX0" fmla="*/ 32 w 349307"/>
                              <a:gd name="connsiteY0" fmla="*/ 95264 h 95973"/>
                              <a:gd name="connsiteX1" fmla="*/ 165132 w 349307"/>
                              <a:gd name="connsiteY1" fmla="*/ 44464 h 95973"/>
                              <a:gd name="connsiteX2" fmla="*/ 349282 w 349307"/>
                              <a:gd name="connsiteY2" fmla="*/ 63514 h 95973"/>
                              <a:gd name="connsiteX3" fmla="*/ 152432 w 349307"/>
                              <a:gd name="connsiteY3" fmla="*/ 14 h 95973"/>
                              <a:gd name="connsiteX4" fmla="*/ 32 w 349307"/>
                              <a:gd name="connsiteY4" fmla="*/ 95264 h 9597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349307" h="95973">
                                <a:moveTo>
                                  <a:pt x="32" y="95264"/>
                                </a:moveTo>
                                <a:cubicBezTo>
                                  <a:pt x="2149" y="102672"/>
                                  <a:pt x="106924" y="49756"/>
                                  <a:pt x="165132" y="44464"/>
                                </a:cubicBezTo>
                                <a:cubicBezTo>
                                  <a:pt x="223340" y="39172"/>
                                  <a:pt x="351399" y="70922"/>
                                  <a:pt x="349282" y="63514"/>
                                </a:cubicBezTo>
                                <a:cubicBezTo>
                                  <a:pt x="347165" y="56106"/>
                                  <a:pt x="206407" y="-1044"/>
                                  <a:pt x="152432" y="14"/>
                                </a:cubicBezTo>
                                <a:cubicBezTo>
                                  <a:pt x="98457" y="1072"/>
                                  <a:pt x="-2085" y="87856"/>
                                  <a:pt x="32" y="9526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30196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41" name="Freeform 312">
                            <a:extLst>
                              <a:ext uri="{FF2B5EF4-FFF2-40B4-BE49-F238E27FC236}">
                                <a16:creationId xmlns:a16="http://schemas.microsoft.com/office/drawing/2014/main" id="{CE35B6EF-40D1-434E-B86F-42C8DB1B0DE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234875" y="2235575"/>
                            <a:ext cx="554008" cy="265903"/>
                          </a:xfrm>
                          <a:custGeom>
                            <a:avLst/>
                            <a:gdLst>
                              <a:gd name="connsiteX0" fmla="*/ 127575 w 554008"/>
                              <a:gd name="connsiteY0" fmla="*/ 5975 h 265903"/>
                              <a:gd name="connsiteX1" fmla="*/ 381575 w 554008"/>
                              <a:gd name="connsiteY1" fmla="*/ 25025 h 265903"/>
                              <a:gd name="connsiteX2" fmla="*/ 553025 w 554008"/>
                              <a:gd name="connsiteY2" fmla="*/ 228225 h 265903"/>
                              <a:gd name="connsiteX3" fmla="*/ 305375 w 554008"/>
                              <a:gd name="connsiteY3" fmla="*/ 247275 h 265903"/>
                              <a:gd name="connsiteX4" fmla="*/ 6925 w 554008"/>
                              <a:gd name="connsiteY4" fmla="*/ 25025 h 265903"/>
                              <a:gd name="connsiteX5" fmla="*/ 127575 w 554008"/>
                              <a:gd name="connsiteY5" fmla="*/ 5975 h 26590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554008" h="265903">
                                <a:moveTo>
                                  <a:pt x="127575" y="5975"/>
                                </a:moveTo>
                                <a:cubicBezTo>
                                  <a:pt x="190017" y="5975"/>
                                  <a:pt x="310667" y="-12017"/>
                                  <a:pt x="381575" y="25025"/>
                                </a:cubicBezTo>
                                <a:cubicBezTo>
                                  <a:pt x="452483" y="62067"/>
                                  <a:pt x="565725" y="191183"/>
                                  <a:pt x="553025" y="228225"/>
                                </a:cubicBezTo>
                                <a:cubicBezTo>
                                  <a:pt x="540325" y="265267"/>
                                  <a:pt x="396392" y="281142"/>
                                  <a:pt x="305375" y="247275"/>
                                </a:cubicBezTo>
                                <a:cubicBezTo>
                                  <a:pt x="214358" y="213408"/>
                                  <a:pt x="39733" y="66300"/>
                                  <a:pt x="6925" y="25025"/>
                                </a:cubicBezTo>
                                <a:cubicBezTo>
                                  <a:pt x="-25883" y="-16250"/>
                                  <a:pt x="65133" y="5975"/>
                                  <a:pt x="127575" y="5975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20000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42" name="Freeform 313">
                            <a:extLst>
                              <a:ext uri="{FF2B5EF4-FFF2-40B4-BE49-F238E27FC236}">
                                <a16:creationId xmlns:a16="http://schemas.microsoft.com/office/drawing/2014/main" id="{8A6551D0-FD1E-4209-84FC-25FBF5DDDA6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663896" y="3257395"/>
                            <a:ext cx="393818" cy="44667"/>
                          </a:xfrm>
                          <a:custGeom>
                            <a:avLst/>
                            <a:gdLst>
                              <a:gd name="connsiteX0" fmla="*/ 54 w 393818"/>
                              <a:gd name="connsiteY0" fmla="*/ 25555 h 44667"/>
                              <a:gd name="connsiteX1" fmla="*/ 215954 w 393818"/>
                              <a:gd name="connsiteY1" fmla="*/ 155 h 44667"/>
                              <a:gd name="connsiteX2" fmla="*/ 393754 w 393818"/>
                              <a:gd name="connsiteY2" fmla="*/ 38255 h 44667"/>
                              <a:gd name="connsiteX3" fmla="*/ 196904 w 393818"/>
                              <a:gd name="connsiteY3" fmla="*/ 44605 h 44667"/>
                              <a:gd name="connsiteX4" fmla="*/ 54 w 393818"/>
                              <a:gd name="connsiteY4" fmla="*/ 25555 h 4466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393818" h="44667">
                                <a:moveTo>
                                  <a:pt x="54" y="25555"/>
                                </a:moveTo>
                                <a:cubicBezTo>
                                  <a:pt x="3229" y="18147"/>
                                  <a:pt x="150337" y="-1962"/>
                                  <a:pt x="215954" y="155"/>
                                </a:cubicBezTo>
                                <a:cubicBezTo>
                                  <a:pt x="281571" y="2272"/>
                                  <a:pt x="396929" y="30847"/>
                                  <a:pt x="393754" y="38255"/>
                                </a:cubicBezTo>
                                <a:cubicBezTo>
                                  <a:pt x="390579" y="45663"/>
                                  <a:pt x="261462" y="43547"/>
                                  <a:pt x="196904" y="44605"/>
                                </a:cubicBezTo>
                                <a:cubicBezTo>
                                  <a:pt x="132346" y="45663"/>
                                  <a:pt x="-3121" y="32963"/>
                                  <a:pt x="54" y="25555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30196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43" name="Freeform 314">
                            <a:extLst>
                              <a:ext uri="{FF2B5EF4-FFF2-40B4-BE49-F238E27FC236}">
                                <a16:creationId xmlns:a16="http://schemas.microsoft.com/office/drawing/2014/main" id="{E9E1491B-F406-4862-9785-EB14EF2A6FB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628801" y="3364035"/>
                            <a:ext cx="368855" cy="103176"/>
                          </a:xfrm>
                          <a:custGeom>
                            <a:avLst/>
                            <a:gdLst>
                              <a:gd name="connsiteX0" fmla="*/ 349 w 368855"/>
                              <a:gd name="connsiteY0" fmla="*/ 7815 h 103176"/>
                              <a:gd name="connsiteX1" fmla="*/ 171799 w 368855"/>
                              <a:gd name="connsiteY1" fmla="*/ 7815 h 103176"/>
                              <a:gd name="connsiteX2" fmla="*/ 368649 w 368855"/>
                              <a:gd name="connsiteY2" fmla="*/ 103065 h 103176"/>
                              <a:gd name="connsiteX3" fmla="*/ 133699 w 368855"/>
                              <a:gd name="connsiteY3" fmla="*/ 26865 h 103176"/>
                              <a:gd name="connsiteX4" fmla="*/ 349 w 368855"/>
                              <a:gd name="connsiteY4" fmla="*/ 7815 h 10317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368855" h="103176">
                                <a:moveTo>
                                  <a:pt x="349" y="7815"/>
                                </a:moveTo>
                                <a:cubicBezTo>
                                  <a:pt x="6699" y="4640"/>
                                  <a:pt x="110416" y="-8060"/>
                                  <a:pt x="171799" y="7815"/>
                                </a:cubicBezTo>
                                <a:cubicBezTo>
                                  <a:pt x="233182" y="23690"/>
                                  <a:pt x="374999" y="99890"/>
                                  <a:pt x="368649" y="103065"/>
                                </a:cubicBezTo>
                                <a:cubicBezTo>
                                  <a:pt x="362299" y="106240"/>
                                  <a:pt x="191907" y="40623"/>
                                  <a:pt x="133699" y="26865"/>
                                </a:cubicBezTo>
                                <a:cubicBezTo>
                                  <a:pt x="75491" y="13107"/>
                                  <a:pt x="-6001" y="10990"/>
                                  <a:pt x="349" y="7815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30196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44" name="Freeform 315">
                            <a:extLst>
                              <a:ext uri="{FF2B5EF4-FFF2-40B4-BE49-F238E27FC236}">
                                <a16:creationId xmlns:a16="http://schemas.microsoft.com/office/drawing/2014/main" id="{75F1E4EF-054F-4845-ACCF-7961D8736A9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701605" y="3536780"/>
                            <a:ext cx="248877" cy="222851"/>
                          </a:xfrm>
                          <a:custGeom>
                            <a:avLst/>
                            <a:gdLst>
                              <a:gd name="connsiteX0" fmla="*/ 248095 w 248877"/>
                              <a:gd name="connsiteY0" fmla="*/ 170 h 222851"/>
                              <a:gd name="connsiteX1" fmla="*/ 121095 w 248877"/>
                              <a:gd name="connsiteY1" fmla="*/ 114470 h 222851"/>
                              <a:gd name="connsiteX2" fmla="*/ 445 w 248877"/>
                              <a:gd name="connsiteY2" fmla="*/ 222420 h 222851"/>
                              <a:gd name="connsiteX3" fmla="*/ 165545 w 248877"/>
                              <a:gd name="connsiteY3" fmla="*/ 146220 h 222851"/>
                              <a:gd name="connsiteX4" fmla="*/ 248095 w 248877"/>
                              <a:gd name="connsiteY4" fmla="*/ 170 h 22285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248877" h="222851">
                                <a:moveTo>
                                  <a:pt x="248095" y="170"/>
                                </a:moveTo>
                                <a:cubicBezTo>
                                  <a:pt x="240687" y="-5122"/>
                                  <a:pt x="121095" y="114470"/>
                                  <a:pt x="121095" y="114470"/>
                                </a:cubicBezTo>
                                <a:cubicBezTo>
                                  <a:pt x="79820" y="151512"/>
                                  <a:pt x="-6963" y="217128"/>
                                  <a:pt x="445" y="222420"/>
                                </a:cubicBezTo>
                                <a:cubicBezTo>
                                  <a:pt x="7853" y="227712"/>
                                  <a:pt x="122153" y="183262"/>
                                  <a:pt x="165545" y="146220"/>
                                </a:cubicBezTo>
                                <a:cubicBezTo>
                                  <a:pt x="208937" y="109178"/>
                                  <a:pt x="255503" y="5462"/>
                                  <a:pt x="248095" y="17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20000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45" name="Freeform 316">
                            <a:extLst>
                              <a:ext uri="{FF2B5EF4-FFF2-40B4-BE49-F238E27FC236}">
                                <a16:creationId xmlns:a16="http://schemas.microsoft.com/office/drawing/2014/main" id="{69C37205-7F9B-47EE-8E35-C2628AB2F4E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577307" y="3549642"/>
                            <a:ext cx="261939" cy="298466"/>
                          </a:xfrm>
                          <a:custGeom>
                            <a:avLst/>
                            <a:gdLst>
                              <a:gd name="connsiteX0" fmla="*/ 1043 w 261939"/>
                              <a:gd name="connsiteY0" fmla="*/ 8 h 298466"/>
                              <a:gd name="connsiteX1" fmla="*/ 134393 w 261939"/>
                              <a:gd name="connsiteY1" fmla="*/ 146058 h 298466"/>
                              <a:gd name="connsiteX2" fmla="*/ 261393 w 261939"/>
                              <a:gd name="connsiteY2" fmla="*/ 298458 h 298466"/>
                              <a:gd name="connsiteX3" fmla="*/ 83593 w 261939"/>
                              <a:gd name="connsiteY3" fmla="*/ 152408 h 298466"/>
                              <a:gd name="connsiteX4" fmla="*/ 1043 w 261939"/>
                              <a:gd name="connsiteY4" fmla="*/ 8 h 29846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261939" h="298466">
                                <a:moveTo>
                                  <a:pt x="1043" y="8"/>
                                </a:moveTo>
                                <a:cubicBezTo>
                                  <a:pt x="9510" y="-1050"/>
                                  <a:pt x="91001" y="96317"/>
                                  <a:pt x="134393" y="146058"/>
                                </a:cubicBezTo>
                                <a:cubicBezTo>
                                  <a:pt x="177785" y="195799"/>
                                  <a:pt x="269860" y="297400"/>
                                  <a:pt x="261393" y="298458"/>
                                </a:cubicBezTo>
                                <a:cubicBezTo>
                                  <a:pt x="252926" y="299516"/>
                                  <a:pt x="130160" y="197916"/>
                                  <a:pt x="83593" y="152408"/>
                                </a:cubicBezTo>
                                <a:cubicBezTo>
                                  <a:pt x="37026" y="106900"/>
                                  <a:pt x="-7424" y="1066"/>
                                  <a:pt x="1043" y="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20000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46" name="Freeform 317">
                            <a:extLst>
                              <a:ext uri="{FF2B5EF4-FFF2-40B4-BE49-F238E27FC236}">
                                <a16:creationId xmlns:a16="http://schemas.microsoft.com/office/drawing/2014/main" id="{A05A3B0F-7165-40F1-9391-5C73918C588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576713" y="4038342"/>
                            <a:ext cx="166556" cy="254538"/>
                          </a:xfrm>
                          <a:custGeom>
                            <a:avLst/>
                            <a:gdLst>
                              <a:gd name="connsiteX0" fmla="*/ 147687 w 166556"/>
                              <a:gd name="connsiteY0" fmla="*/ 258 h 254538"/>
                              <a:gd name="connsiteX1" fmla="*/ 77837 w 166556"/>
                              <a:gd name="connsiteY1" fmla="*/ 146308 h 254538"/>
                              <a:gd name="connsiteX2" fmla="*/ 1637 w 166556"/>
                              <a:gd name="connsiteY2" fmla="*/ 254258 h 254538"/>
                              <a:gd name="connsiteX3" fmla="*/ 154037 w 166556"/>
                              <a:gd name="connsiteY3" fmla="*/ 114558 h 254538"/>
                              <a:gd name="connsiteX4" fmla="*/ 147687 w 166556"/>
                              <a:gd name="connsiteY4" fmla="*/ 258 h 25453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66556" h="254538">
                                <a:moveTo>
                                  <a:pt x="147687" y="258"/>
                                </a:moveTo>
                                <a:cubicBezTo>
                                  <a:pt x="134987" y="5550"/>
                                  <a:pt x="102179" y="103975"/>
                                  <a:pt x="77837" y="146308"/>
                                </a:cubicBezTo>
                                <a:cubicBezTo>
                                  <a:pt x="53495" y="188641"/>
                                  <a:pt x="-11063" y="259550"/>
                                  <a:pt x="1637" y="254258"/>
                                </a:cubicBezTo>
                                <a:cubicBezTo>
                                  <a:pt x="14337" y="248966"/>
                                  <a:pt x="128637" y="156891"/>
                                  <a:pt x="154037" y="114558"/>
                                </a:cubicBezTo>
                                <a:cubicBezTo>
                                  <a:pt x="179437" y="72225"/>
                                  <a:pt x="160387" y="-5034"/>
                                  <a:pt x="147687" y="25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20000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47" name="Freeform 318">
                            <a:extLst>
                              <a:ext uri="{FF2B5EF4-FFF2-40B4-BE49-F238E27FC236}">
                                <a16:creationId xmlns:a16="http://schemas.microsoft.com/office/drawing/2014/main" id="{87E600F5-6A4F-40C0-A9B6-6405B4C85FC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694509" y="3879759"/>
                            <a:ext cx="104414" cy="285863"/>
                          </a:xfrm>
                          <a:custGeom>
                            <a:avLst/>
                            <a:gdLst>
                              <a:gd name="connsiteX0" fmla="*/ 77391 w 104414"/>
                              <a:gd name="connsiteY0" fmla="*/ 91 h 285863"/>
                              <a:gd name="connsiteX1" fmla="*/ 64691 w 104414"/>
                              <a:gd name="connsiteY1" fmla="*/ 95341 h 285863"/>
                              <a:gd name="connsiteX2" fmla="*/ 102791 w 104414"/>
                              <a:gd name="connsiteY2" fmla="*/ 285841 h 285863"/>
                              <a:gd name="connsiteX3" fmla="*/ 1191 w 104414"/>
                              <a:gd name="connsiteY3" fmla="*/ 82641 h 285863"/>
                              <a:gd name="connsiteX4" fmla="*/ 77391 w 104414"/>
                              <a:gd name="connsiteY4" fmla="*/ 91 h 28586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04414" h="285863">
                                <a:moveTo>
                                  <a:pt x="77391" y="91"/>
                                </a:moveTo>
                                <a:cubicBezTo>
                                  <a:pt x="87974" y="2208"/>
                                  <a:pt x="60458" y="47716"/>
                                  <a:pt x="64691" y="95341"/>
                                </a:cubicBezTo>
                                <a:cubicBezTo>
                                  <a:pt x="68924" y="142966"/>
                                  <a:pt x="113374" y="287958"/>
                                  <a:pt x="102791" y="285841"/>
                                </a:cubicBezTo>
                                <a:cubicBezTo>
                                  <a:pt x="92208" y="283724"/>
                                  <a:pt x="12833" y="132383"/>
                                  <a:pt x="1191" y="82641"/>
                                </a:cubicBezTo>
                                <a:cubicBezTo>
                                  <a:pt x="-10451" y="32899"/>
                                  <a:pt x="66808" y="-2026"/>
                                  <a:pt x="77391" y="9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20000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</p:grpSp>
                    <p:sp>
                      <p:nvSpPr>
                        <p:cNvPr id="34" name="Freeform 320">
                          <a:extLst>
                            <a:ext uri="{FF2B5EF4-FFF2-40B4-BE49-F238E27FC236}">
                              <a16:creationId xmlns:a16="http://schemas.microsoft.com/office/drawing/2014/main" id="{31B93137-F3B2-470B-9D52-B0B5AD9F0C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61300" y="3303311"/>
                          <a:ext cx="1480773" cy="611011"/>
                        </a:xfrm>
                        <a:custGeom>
                          <a:avLst/>
                          <a:gdLst>
                            <a:gd name="connsiteX0" fmla="*/ 6040 w 1672558"/>
                            <a:gd name="connsiteY0" fmla="*/ 1377 h 783880"/>
                            <a:gd name="connsiteX1" fmla="*/ 348940 w 1672558"/>
                            <a:gd name="connsiteY1" fmla="*/ 481437 h 783880"/>
                            <a:gd name="connsiteX2" fmla="*/ 760420 w 1672558"/>
                            <a:gd name="connsiteY2" fmla="*/ 610977 h 783880"/>
                            <a:gd name="connsiteX3" fmla="*/ 1103320 w 1672558"/>
                            <a:gd name="connsiteY3" fmla="*/ 572877 h 783880"/>
                            <a:gd name="connsiteX4" fmla="*/ 1385260 w 1672558"/>
                            <a:gd name="connsiteY4" fmla="*/ 435717 h 783880"/>
                            <a:gd name="connsiteX5" fmla="*/ 1621480 w 1672558"/>
                            <a:gd name="connsiteY5" fmla="*/ 191877 h 783880"/>
                            <a:gd name="connsiteX6" fmla="*/ 1667200 w 1672558"/>
                            <a:gd name="connsiteY6" fmla="*/ 100437 h 783880"/>
                            <a:gd name="connsiteX7" fmla="*/ 1537660 w 1672558"/>
                            <a:gd name="connsiteY7" fmla="*/ 382377 h 783880"/>
                            <a:gd name="connsiteX8" fmla="*/ 1293820 w 1672558"/>
                            <a:gd name="connsiteY8" fmla="*/ 588117 h 783880"/>
                            <a:gd name="connsiteX9" fmla="*/ 928060 w 1672558"/>
                            <a:gd name="connsiteY9" fmla="*/ 763377 h 783880"/>
                            <a:gd name="connsiteX10" fmla="*/ 585160 w 1672558"/>
                            <a:gd name="connsiteY10" fmla="*/ 763377 h 783880"/>
                            <a:gd name="connsiteX11" fmla="*/ 310840 w 1672558"/>
                            <a:gd name="connsiteY11" fmla="*/ 610977 h 783880"/>
                            <a:gd name="connsiteX12" fmla="*/ 143200 w 1672558"/>
                            <a:gd name="connsiteY12" fmla="*/ 344277 h 783880"/>
                            <a:gd name="connsiteX13" fmla="*/ 6040 w 1672558"/>
                            <a:gd name="connsiteY13" fmla="*/ 1377 h 7838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672558" h="783880">
                              <a:moveTo>
                                <a:pt x="6040" y="1377"/>
                              </a:moveTo>
                              <a:cubicBezTo>
                                <a:pt x="40330" y="24237"/>
                                <a:pt x="223210" y="379837"/>
                                <a:pt x="348940" y="481437"/>
                              </a:cubicBezTo>
                              <a:cubicBezTo>
                                <a:pt x="474670" y="583037"/>
                                <a:pt x="634690" y="595737"/>
                                <a:pt x="760420" y="610977"/>
                              </a:cubicBezTo>
                              <a:cubicBezTo>
                                <a:pt x="886150" y="626217"/>
                                <a:pt x="999180" y="602087"/>
                                <a:pt x="1103320" y="572877"/>
                              </a:cubicBezTo>
                              <a:cubicBezTo>
                                <a:pt x="1207460" y="543667"/>
                                <a:pt x="1298900" y="499217"/>
                                <a:pt x="1385260" y="435717"/>
                              </a:cubicBezTo>
                              <a:cubicBezTo>
                                <a:pt x="1471620" y="372217"/>
                                <a:pt x="1574490" y="247757"/>
                                <a:pt x="1621480" y="191877"/>
                              </a:cubicBezTo>
                              <a:cubicBezTo>
                                <a:pt x="1668470" y="135997"/>
                                <a:pt x="1681170" y="68687"/>
                                <a:pt x="1667200" y="100437"/>
                              </a:cubicBezTo>
                              <a:cubicBezTo>
                                <a:pt x="1653230" y="132187"/>
                                <a:pt x="1599890" y="301097"/>
                                <a:pt x="1537660" y="382377"/>
                              </a:cubicBezTo>
                              <a:cubicBezTo>
                                <a:pt x="1475430" y="463657"/>
                                <a:pt x="1395420" y="524617"/>
                                <a:pt x="1293820" y="588117"/>
                              </a:cubicBezTo>
                              <a:cubicBezTo>
                                <a:pt x="1192220" y="651617"/>
                                <a:pt x="1046170" y="734167"/>
                                <a:pt x="928060" y="763377"/>
                              </a:cubicBezTo>
                              <a:cubicBezTo>
                                <a:pt x="809950" y="792587"/>
                                <a:pt x="688030" y="788777"/>
                                <a:pt x="585160" y="763377"/>
                              </a:cubicBezTo>
                              <a:cubicBezTo>
                                <a:pt x="482290" y="737977"/>
                                <a:pt x="384500" y="680827"/>
                                <a:pt x="310840" y="610977"/>
                              </a:cubicBezTo>
                              <a:cubicBezTo>
                                <a:pt x="237180" y="541127"/>
                                <a:pt x="194000" y="442067"/>
                                <a:pt x="143200" y="344277"/>
                              </a:cubicBezTo>
                              <a:cubicBezTo>
                                <a:pt x="92400" y="246487"/>
                                <a:pt x="-28250" y="-21483"/>
                                <a:pt x="6040" y="137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0000">
                            <a:alpha val="10196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</p:grpSp>
                  <p:sp>
                    <p:nvSpPr>
                      <p:cNvPr id="31" name="Freeform 322">
                        <a:extLst>
                          <a:ext uri="{FF2B5EF4-FFF2-40B4-BE49-F238E27FC236}">
                            <a16:creationId xmlns:a16="http://schemas.microsoft.com/office/drawing/2014/main" id="{196BBC2C-84E4-463B-ABA2-A9BA746C12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23510" y="2902709"/>
                        <a:ext cx="134219" cy="197819"/>
                      </a:xfrm>
                      <a:custGeom>
                        <a:avLst/>
                        <a:gdLst>
                          <a:gd name="connsiteX0" fmla="*/ 133840 w 134219"/>
                          <a:gd name="connsiteY0" fmla="*/ 11941 h 197819"/>
                          <a:gd name="connsiteX1" fmla="*/ 44940 w 134219"/>
                          <a:gd name="connsiteY1" fmla="*/ 107191 h 197819"/>
                          <a:gd name="connsiteX2" fmla="*/ 13190 w 134219"/>
                          <a:gd name="connsiteY2" fmla="*/ 196091 h 197819"/>
                          <a:gd name="connsiteX3" fmla="*/ 6840 w 134219"/>
                          <a:gd name="connsiteY3" fmla="*/ 24641 h 197819"/>
                          <a:gd name="connsiteX4" fmla="*/ 133840 w 134219"/>
                          <a:gd name="connsiteY4" fmla="*/ 11941 h 19781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4219" h="197819">
                            <a:moveTo>
                              <a:pt x="133840" y="11941"/>
                            </a:moveTo>
                            <a:cubicBezTo>
                              <a:pt x="140190" y="25699"/>
                              <a:pt x="65048" y="76499"/>
                              <a:pt x="44940" y="107191"/>
                            </a:cubicBezTo>
                            <a:cubicBezTo>
                              <a:pt x="24832" y="137883"/>
                              <a:pt x="19540" y="209849"/>
                              <a:pt x="13190" y="196091"/>
                            </a:cubicBezTo>
                            <a:cubicBezTo>
                              <a:pt x="6840" y="182333"/>
                              <a:pt x="-9035" y="59566"/>
                              <a:pt x="6840" y="24641"/>
                            </a:cubicBezTo>
                            <a:cubicBezTo>
                              <a:pt x="22715" y="-10284"/>
                              <a:pt x="127490" y="-1817"/>
                              <a:pt x="133840" y="1194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20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32" name="Freeform 323">
                        <a:extLst>
                          <a:ext uri="{FF2B5EF4-FFF2-40B4-BE49-F238E27FC236}">
                            <a16:creationId xmlns:a16="http://schemas.microsoft.com/office/drawing/2014/main" id="{1182A22E-7699-4DC6-AEF8-250D516A4C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13666" y="3073224"/>
                        <a:ext cx="122914" cy="209808"/>
                      </a:xfrm>
                      <a:custGeom>
                        <a:avLst/>
                        <a:gdLst>
                          <a:gd name="connsiteX0" fmla="*/ 984 w 122914"/>
                          <a:gd name="connsiteY0" fmla="*/ 176 h 209808"/>
                          <a:gd name="connsiteX1" fmla="*/ 64484 w 122914"/>
                          <a:gd name="connsiteY1" fmla="*/ 89076 h 209808"/>
                          <a:gd name="connsiteX2" fmla="*/ 64484 w 122914"/>
                          <a:gd name="connsiteY2" fmla="*/ 209726 h 209808"/>
                          <a:gd name="connsiteX3" fmla="*/ 121634 w 122914"/>
                          <a:gd name="connsiteY3" fmla="*/ 70026 h 209808"/>
                          <a:gd name="connsiteX4" fmla="*/ 984 w 122914"/>
                          <a:gd name="connsiteY4" fmla="*/ 176 h 2098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22914" h="209808">
                            <a:moveTo>
                              <a:pt x="984" y="176"/>
                            </a:moveTo>
                            <a:cubicBezTo>
                              <a:pt x="-8541" y="3351"/>
                              <a:pt x="53901" y="54151"/>
                              <a:pt x="64484" y="89076"/>
                            </a:cubicBezTo>
                            <a:cubicBezTo>
                              <a:pt x="75067" y="124001"/>
                              <a:pt x="54959" y="212901"/>
                              <a:pt x="64484" y="209726"/>
                            </a:cubicBezTo>
                            <a:cubicBezTo>
                              <a:pt x="74009" y="206551"/>
                              <a:pt x="132217" y="102834"/>
                              <a:pt x="121634" y="70026"/>
                            </a:cubicBezTo>
                            <a:cubicBezTo>
                              <a:pt x="111051" y="37218"/>
                              <a:pt x="10509" y="-2999"/>
                              <a:pt x="984" y="17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20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</p:grpSp>
                <p:sp>
                  <p:nvSpPr>
                    <p:cNvPr id="28" name="Oval 27">
                      <a:extLst>
                        <a:ext uri="{FF2B5EF4-FFF2-40B4-BE49-F238E27FC236}">
                          <a16:creationId xmlns:a16="http://schemas.microsoft.com/office/drawing/2014/main" id="{B36B00AC-F79F-4CB3-A6C4-CA3CA8B37D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15034" y="1396178"/>
                      <a:ext cx="100817" cy="100817"/>
                    </a:xfrm>
                    <a:prstGeom prst="ellipse">
                      <a:avLst/>
                    </a:prstGeom>
                    <a:solidFill>
                      <a:srgbClr val="000000">
                        <a:alpha val="40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29" name="Oval 28">
                      <a:extLst>
                        <a:ext uri="{FF2B5EF4-FFF2-40B4-BE49-F238E27FC236}">
                          <a16:creationId xmlns:a16="http://schemas.microsoft.com/office/drawing/2014/main" id="{2F952A83-8BD5-4B5E-870D-863BC0B83D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92264" y="1507247"/>
                      <a:ext cx="100817" cy="100817"/>
                    </a:xfrm>
                    <a:prstGeom prst="ellipse">
                      <a:avLst/>
                    </a:prstGeom>
                    <a:solidFill>
                      <a:srgbClr val="000000">
                        <a:alpha val="40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</p:grpSp>
              <p:sp>
                <p:nvSpPr>
                  <p:cNvPr id="17" name="Freeform 344">
                    <a:extLst>
                      <a:ext uri="{FF2B5EF4-FFF2-40B4-BE49-F238E27FC236}">
                        <a16:creationId xmlns:a16="http://schemas.microsoft.com/office/drawing/2014/main" id="{DC87C4B9-9516-4AD1-B419-0FD7D2A7372D}"/>
                      </a:ext>
                    </a:extLst>
                  </p:cNvPr>
                  <p:cNvSpPr/>
                  <p:nvPr/>
                </p:nvSpPr>
                <p:spPr>
                  <a:xfrm>
                    <a:off x="2021516" y="4265914"/>
                    <a:ext cx="439744" cy="760156"/>
                  </a:xfrm>
                  <a:custGeom>
                    <a:avLst/>
                    <a:gdLst>
                      <a:gd name="connsiteX0" fmla="*/ 249244 w 439744"/>
                      <a:gd name="connsiteY0" fmla="*/ 3826 h 760156"/>
                      <a:gd name="connsiteX1" fmla="*/ 81604 w 439744"/>
                      <a:gd name="connsiteY1" fmla="*/ 87646 h 760156"/>
                      <a:gd name="connsiteX2" fmla="*/ 13024 w 439744"/>
                      <a:gd name="connsiteY2" fmla="*/ 285766 h 760156"/>
                      <a:gd name="connsiteX3" fmla="*/ 5404 w 439744"/>
                      <a:gd name="connsiteY3" fmla="*/ 400066 h 760156"/>
                      <a:gd name="connsiteX4" fmla="*/ 73984 w 439744"/>
                      <a:gd name="connsiteY4" fmla="*/ 521986 h 760156"/>
                      <a:gd name="connsiteX5" fmla="*/ 104464 w 439744"/>
                      <a:gd name="connsiteY5" fmla="*/ 605806 h 760156"/>
                      <a:gd name="connsiteX6" fmla="*/ 165424 w 439744"/>
                      <a:gd name="connsiteY6" fmla="*/ 682006 h 760156"/>
                      <a:gd name="connsiteX7" fmla="*/ 234004 w 439744"/>
                      <a:gd name="connsiteY7" fmla="*/ 758206 h 760156"/>
                      <a:gd name="connsiteX8" fmla="*/ 294964 w 439744"/>
                      <a:gd name="connsiteY8" fmla="*/ 598186 h 760156"/>
                      <a:gd name="connsiteX9" fmla="*/ 386404 w 439744"/>
                      <a:gd name="connsiteY9" fmla="*/ 529606 h 760156"/>
                      <a:gd name="connsiteX10" fmla="*/ 439744 w 439744"/>
                      <a:gd name="connsiteY10" fmla="*/ 499126 h 760156"/>
                      <a:gd name="connsiteX11" fmla="*/ 386404 w 439744"/>
                      <a:gd name="connsiteY11" fmla="*/ 339106 h 760156"/>
                      <a:gd name="connsiteX12" fmla="*/ 310204 w 439744"/>
                      <a:gd name="connsiteY12" fmla="*/ 201946 h 760156"/>
                      <a:gd name="connsiteX13" fmla="*/ 249244 w 439744"/>
                      <a:gd name="connsiteY13" fmla="*/ 3826 h 760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39744" h="760156">
                        <a:moveTo>
                          <a:pt x="249244" y="3826"/>
                        </a:moveTo>
                        <a:cubicBezTo>
                          <a:pt x="211144" y="-15224"/>
                          <a:pt x="120974" y="40656"/>
                          <a:pt x="81604" y="87646"/>
                        </a:cubicBezTo>
                        <a:cubicBezTo>
                          <a:pt x="42234" y="134636"/>
                          <a:pt x="25724" y="233696"/>
                          <a:pt x="13024" y="285766"/>
                        </a:cubicBezTo>
                        <a:cubicBezTo>
                          <a:pt x="324" y="337836"/>
                          <a:pt x="-4756" y="360696"/>
                          <a:pt x="5404" y="400066"/>
                        </a:cubicBezTo>
                        <a:cubicBezTo>
                          <a:pt x="15564" y="439436"/>
                          <a:pt x="57474" y="487696"/>
                          <a:pt x="73984" y="521986"/>
                        </a:cubicBezTo>
                        <a:cubicBezTo>
                          <a:pt x="90494" y="556276"/>
                          <a:pt x="89224" y="579136"/>
                          <a:pt x="104464" y="605806"/>
                        </a:cubicBezTo>
                        <a:cubicBezTo>
                          <a:pt x="119704" y="632476"/>
                          <a:pt x="143834" y="656606"/>
                          <a:pt x="165424" y="682006"/>
                        </a:cubicBezTo>
                        <a:cubicBezTo>
                          <a:pt x="187014" y="707406"/>
                          <a:pt x="212414" y="772176"/>
                          <a:pt x="234004" y="758206"/>
                        </a:cubicBezTo>
                        <a:cubicBezTo>
                          <a:pt x="255594" y="744236"/>
                          <a:pt x="269564" y="636286"/>
                          <a:pt x="294964" y="598186"/>
                        </a:cubicBezTo>
                        <a:cubicBezTo>
                          <a:pt x="320364" y="560086"/>
                          <a:pt x="362274" y="546116"/>
                          <a:pt x="386404" y="529606"/>
                        </a:cubicBezTo>
                        <a:cubicBezTo>
                          <a:pt x="410534" y="513096"/>
                          <a:pt x="439744" y="530876"/>
                          <a:pt x="439744" y="499126"/>
                        </a:cubicBezTo>
                        <a:cubicBezTo>
                          <a:pt x="439744" y="467376"/>
                          <a:pt x="407994" y="388636"/>
                          <a:pt x="386404" y="339106"/>
                        </a:cubicBezTo>
                        <a:cubicBezTo>
                          <a:pt x="364814" y="289576"/>
                          <a:pt x="331794" y="256556"/>
                          <a:pt x="310204" y="201946"/>
                        </a:cubicBezTo>
                        <a:cubicBezTo>
                          <a:pt x="288614" y="147336"/>
                          <a:pt x="287344" y="22876"/>
                          <a:pt x="249244" y="3826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18" name="Freeform 330">
                    <a:extLst>
                      <a:ext uri="{FF2B5EF4-FFF2-40B4-BE49-F238E27FC236}">
                        <a16:creationId xmlns:a16="http://schemas.microsoft.com/office/drawing/2014/main" id="{12A06181-0AB9-4E4A-9D02-9FAEAD20EEE1}"/>
                      </a:ext>
                    </a:extLst>
                  </p:cNvPr>
                  <p:cNvSpPr/>
                  <p:nvPr/>
                </p:nvSpPr>
                <p:spPr>
                  <a:xfrm>
                    <a:off x="2221989" y="3640070"/>
                    <a:ext cx="753637" cy="1155450"/>
                  </a:xfrm>
                  <a:custGeom>
                    <a:avLst/>
                    <a:gdLst>
                      <a:gd name="connsiteX0" fmla="*/ 429771 w 753637"/>
                      <a:gd name="connsiteY0" fmla="*/ 4830 h 1155450"/>
                      <a:gd name="connsiteX1" fmla="*/ 391671 w 753637"/>
                      <a:gd name="connsiteY1" fmla="*/ 347730 h 1155450"/>
                      <a:gd name="connsiteX2" fmla="*/ 124971 w 753637"/>
                      <a:gd name="connsiteY2" fmla="*/ 538230 h 1155450"/>
                      <a:gd name="connsiteX3" fmla="*/ 3051 w 753637"/>
                      <a:gd name="connsiteY3" fmla="*/ 660150 h 1155450"/>
                      <a:gd name="connsiteX4" fmla="*/ 48771 w 753637"/>
                      <a:gd name="connsiteY4" fmla="*/ 934470 h 1155450"/>
                      <a:gd name="connsiteX5" fmla="*/ 178311 w 753637"/>
                      <a:gd name="connsiteY5" fmla="*/ 1064010 h 1155450"/>
                      <a:gd name="connsiteX6" fmla="*/ 292611 w 753637"/>
                      <a:gd name="connsiteY6" fmla="*/ 1155450 h 1155450"/>
                      <a:gd name="connsiteX7" fmla="*/ 422151 w 753637"/>
                      <a:gd name="connsiteY7" fmla="*/ 1064010 h 1155450"/>
                      <a:gd name="connsiteX8" fmla="*/ 551691 w 753637"/>
                      <a:gd name="connsiteY8" fmla="*/ 858270 h 1155450"/>
                      <a:gd name="connsiteX9" fmla="*/ 749811 w 753637"/>
                      <a:gd name="connsiteY9" fmla="*/ 522990 h 1155450"/>
                      <a:gd name="connsiteX10" fmla="*/ 665991 w 753637"/>
                      <a:gd name="connsiteY10" fmla="*/ 172470 h 1155450"/>
                      <a:gd name="connsiteX11" fmla="*/ 429771 w 753637"/>
                      <a:gd name="connsiteY11" fmla="*/ 4830 h 1155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753637" h="1155450">
                        <a:moveTo>
                          <a:pt x="429771" y="4830"/>
                        </a:moveTo>
                        <a:cubicBezTo>
                          <a:pt x="384051" y="34040"/>
                          <a:pt x="442471" y="258830"/>
                          <a:pt x="391671" y="347730"/>
                        </a:cubicBezTo>
                        <a:cubicBezTo>
                          <a:pt x="340871" y="436630"/>
                          <a:pt x="189741" y="486160"/>
                          <a:pt x="124971" y="538230"/>
                        </a:cubicBezTo>
                        <a:cubicBezTo>
                          <a:pt x="60201" y="590300"/>
                          <a:pt x="15751" y="594110"/>
                          <a:pt x="3051" y="660150"/>
                        </a:cubicBezTo>
                        <a:cubicBezTo>
                          <a:pt x="-9649" y="726190"/>
                          <a:pt x="19561" y="867160"/>
                          <a:pt x="48771" y="934470"/>
                        </a:cubicBezTo>
                        <a:cubicBezTo>
                          <a:pt x="77981" y="1001780"/>
                          <a:pt x="137671" y="1027180"/>
                          <a:pt x="178311" y="1064010"/>
                        </a:cubicBezTo>
                        <a:cubicBezTo>
                          <a:pt x="218951" y="1100840"/>
                          <a:pt x="251971" y="1155450"/>
                          <a:pt x="292611" y="1155450"/>
                        </a:cubicBezTo>
                        <a:cubicBezTo>
                          <a:pt x="333251" y="1155450"/>
                          <a:pt x="378971" y="1113540"/>
                          <a:pt x="422151" y="1064010"/>
                        </a:cubicBezTo>
                        <a:cubicBezTo>
                          <a:pt x="465331" y="1014480"/>
                          <a:pt x="497081" y="948440"/>
                          <a:pt x="551691" y="858270"/>
                        </a:cubicBezTo>
                        <a:cubicBezTo>
                          <a:pt x="606301" y="768100"/>
                          <a:pt x="730761" y="637290"/>
                          <a:pt x="749811" y="522990"/>
                        </a:cubicBezTo>
                        <a:cubicBezTo>
                          <a:pt x="768861" y="408690"/>
                          <a:pt x="712981" y="260100"/>
                          <a:pt x="665991" y="172470"/>
                        </a:cubicBezTo>
                        <a:cubicBezTo>
                          <a:pt x="619001" y="84840"/>
                          <a:pt x="475491" y="-24380"/>
                          <a:pt x="429771" y="483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19" name="Freeform 327">
                    <a:extLst>
                      <a:ext uri="{FF2B5EF4-FFF2-40B4-BE49-F238E27FC236}">
                        <a16:creationId xmlns:a16="http://schemas.microsoft.com/office/drawing/2014/main" id="{FA1D900E-9232-45AB-ACEA-9D8DCAC2D26B}"/>
                      </a:ext>
                    </a:extLst>
                  </p:cNvPr>
                  <p:cNvSpPr/>
                  <p:nvPr/>
                </p:nvSpPr>
                <p:spPr>
                  <a:xfrm>
                    <a:off x="2734268" y="2679384"/>
                    <a:ext cx="1061440" cy="395909"/>
                  </a:xfrm>
                  <a:custGeom>
                    <a:avLst/>
                    <a:gdLst>
                      <a:gd name="connsiteX0" fmla="*/ 1045252 w 1061440"/>
                      <a:gd name="connsiteY0" fmla="*/ 277538 h 395909"/>
                      <a:gd name="connsiteX1" fmla="*/ 969052 w 1061440"/>
                      <a:gd name="connsiteY1" fmla="*/ 10838 h 395909"/>
                      <a:gd name="connsiteX2" fmla="*/ 603292 w 1061440"/>
                      <a:gd name="connsiteY2" fmla="*/ 64178 h 395909"/>
                      <a:gd name="connsiteX3" fmla="*/ 275632 w 1061440"/>
                      <a:gd name="connsiteY3" fmla="*/ 178478 h 395909"/>
                      <a:gd name="connsiteX4" fmla="*/ 1312 w 1061440"/>
                      <a:gd name="connsiteY4" fmla="*/ 391838 h 395909"/>
                      <a:gd name="connsiteX5" fmla="*/ 389932 w 1061440"/>
                      <a:gd name="connsiteY5" fmla="*/ 315638 h 395909"/>
                      <a:gd name="connsiteX6" fmla="*/ 717592 w 1061440"/>
                      <a:gd name="connsiteY6" fmla="*/ 277538 h 395909"/>
                      <a:gd name="connsiteX7" fmla="*/ 1045252 w 1061440"/>
                      <a:gd name="connsiteY7" fmla="*/ 277538 h 395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61440" h="395909">
                        <a:moveTo>
                          <a:pt x="1045252" y="277538"/>
                        </a:moveTo>
                        <a:cubicBezTo>
                          <a:pt x="1087162" y="233088"/>
                          <a:pt x="1042712" y="46398"/>
                          <a:pt x="969052" y="10838"/>
                        </a:cubicBezTo>
                        <a:cubicBezTo>
                          <a:pt x="895392" y="-24722"/>
                          <a:pt x="718862" y="36238"/>
                          <a:pt x="603292" y="64178"/>
                        </a:cubicBezTo>
                        <a:cubicBezTo>
                          <a:pt x="487722" y="92118"/>
                          <a:pt x="375962" y="123868"/>
                          <a:pt x="275632" y="178478"/>
                        </a:cubicBezTo>
                        <a:cubicBezTo>
                          <a:pt x="175302" y="233088"/>
                          <a:pt x="-17738" y="368978"/>
                          <a:pt x="1312" y="391838"/>
                        </a:cubicBezTo>
                        <a:cubicBezTo>
                          <a:pt x="20362" y="414698"/>
                          <a:pt x="270552" y="334688"/>
                          <a:pt x="389932" y="315638"/>
                        </a:cubicBezTo>
                        <a:cubicBezTo>
                          <a:pt x="509312" y="296588"/>
                          <a:pt x="609642" y="283888"/>
                          <a:pt x="717592" y="277538"/>
                        </a:cubicBezTo>
                        <a:cubicBezTo>
                          <a:pt x="825542" y="271188"/>
                          <a:pt x="1003342" y="321988"/>
                          <a:pt x="1045252" y="27753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20" name="Freeform 329">
                    <a:extLst>
                      <a:ext uri="{FF2B5EF4-FFF2-40B4-BE49-F238E27FC236}">
                        <a16:creationId xmlns:a16="http://schemas.microsoft.com/office/drawing/2014/main" id="{088E201C-29C7-485F-A2D1-4AF7B423AAE8}"/>
                      </a:ext>
                    </a:extLst>
                  </p:cNvPr>
                  <p:cNvSpPr/>
                  <p:nvPr/>
                </p:nvSpPr>
                <p:spPr>
                  <a:xfrm>
                    <a:off x="2503025" y="2959171"/>
                    <a:ext cx="1967897" cy="1737932"/>
                  </a:xfrm>
                  <a:custGeom>
                    <a:avLst/>
                    <a:gdLst>
                      <a:gd name="connsiteX0" fmla="*/ 529735 w 1967897"/>
                      <a:gd name="connsiteY0" fmla="*/ 7549 h 1737932"/>
                      <a:gd name="connsiteX1" fmla="*/ 179215 w 1967897"/>
                      <a:gd name="connsiteY1" fmla="*/ 91369 h 1737932"/>
                      <a:gd name="connsiteX2" fmla="*/ 11575 w 1967897"/>
                      <a:gd name="connsiteY2" fmla="*/ 243769 h 1737932"/>
                      <a:gd name="connsiteX3" fmla="*/ 26815 w 1967897"/>
                      <a:gd name="connsiteY3" fmla="*/ 632389 h 1737932"/>
                      <a:gd name="connsiteX4" fmla="*/ 125875 w 1967897"/>
                      <a:gd name="connsiteY4" fmla="*/ 929569 h 1737932"/>
                      <a:gd name="connsiteX5" fmla="*/ 224935 w 1967897"/>
                      <a:gd name="connsiteY5" fmla="*/ 1188649 h 1737932"/>
                      <a:gd name="connsiteX6" fmla="*/ 263035 w 1967897"/>
                      <a:gd name="connsiteY6" fmla="*/ 1539169 h 1737932"/>
                      <a:gd name="connsiteX7" fmla="*/ 270655 w 1967897"/>
                      <a:gd name="connsiteY7" fmla="*/ 1737289 h 1737932"/>
                      <a:gd name="connsiteX8" fmla="*/ 400195 w 1967897"/>
                      <a:gd name="connsiteY8" fmla="*/ 1600129 h 1737932"/>
                      <a:gd name="connsiteX9" fmla="*/ 621175 w 1967897"/>
                      <a:gd name="connsiteY9" fmla="*/ 1531549 h 1737932"/>
                      <a:gd name="connsiteX10" fmla="*/ 1009795 w 1967897"/>
                      <a:gd name="connsiteY10" fmla="*/ 1462969 h 1737932"/>
                      <a:gd name="connsiteX11" fmla="*/ 1322215 w 1967897"/>
                      <a:gd name="connsiteY11" fmla="*/ 1394389 h 1737932"/>
                      <a:gd name="connsiteX12" fmla="*/ 1649875 w 1967897"/>
                      <a:gd name="connsiteY12" fmla="*/ 1348669 h 1737932"/>
                      <a:gd name="connsiteX13" fmla="*/ 1916575 w 1967897"/>
                      <a:gd name="connsiteY13" fmla="*/ 1318189 h 1737932"/>
                      <a:gd name="connsiteX14" fmla="*/ 1962295 w 1967897"/>
                      <a:gd name="connsiteY14" fmla="*/ 1150549 h 1737932"/>
                      <a:gd name="connsiteX15" fmla="*/ 1840375 w 1967897"/>
                      <a:gd name="connsiteY15" fmla="*/ 952429 h 1737932"/>
                      <a:gd name="connsiteX16" fmla="*/ 1649875 w 1967897"/>
                      <a:gd name="connsiteY16" fmla="*/ 640009 h 1737932"/>
                      <a:gd name="connsiteX17" fmla="*/ 1558435 w 1967897"/>
                      <a:gd name="connsiteY17" fmla="*/ 388549 h 1737932"/>
                      <a:gd name="connsiteX18" fmla="*/ 1246015 w 1967897"/>
                      <a:gd name="connsiteY18" fmla="*/ 281869 h 1737932"/>
                      <a:gd name="connsiteX19" fmla="*/ 529735 w 1967897"/>
                      <a:gd name="connsiteY19" fmla="*/ 7549 h 173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967897" h="1737932">
                        <a:moveTo>
                          <a:pt x="529735" y="7549"/>
                        </a:moveTo>
                        <a:cubicBezTo>
                          <a:pt x="351935" y="-24201"/>
                          <a:pt x="265575" y="51999"/>
                          <a:pt x="179215" y="91369"/>
                        </a:cubicBezTo>
                        <a:cubicBezTo>
                          <a:pt x="92855" y="130739"/>
                          <a:pt x="36975" y="153599"/>
                          <a:pt x="11575" y="243769"/>
                        </a:cubicBezTo>
                        <a:cubicBezTo>
                          <a:pt x="-13825" y="333939"/>
                          <a:pt x="7765" y="518089"/>
                          <a:pt x="26815" y="632389"/>
                        </a:cubicBezTo>
                        <a:cubicBezTo>
                          <a:pt x="45865" y="746689"/>
                          <a:pt x="92855" y="836859"/>
                          <a:pt x="125875" y="929569"/>
                        </a:cubicBezTo>
                        <a:cubicBezTo>
                          <a:pt x="158895" y="1022279"/>
                          <a:pt x="202075" y="1087049"/>
                          <a:pt x="224935" y="1188649"/>
                        </a:cubicBezTo>
                        <a:cubicBezTo>
                          <a:pt x="247795" y="1290249"/>
                          <a:pt x="255415" y="1447729"/>
                          <a:pt x="263035" y="1539169"/>
                        </a:cubicBezTo>
                        <a:cubicBezTo>
                          <a:pt x="270655" y="1630609"/>
                          <a:pt x="247795" y="1727129"/>
                          <a:pt x="270655" y="1737289"/>
                        </a:cubicBezTo>
                        <a:cubicBezTo>
                          <a:pt x="293515" y="1747449"/>
                          <a:pt x="341775" y="1634419"/>
                          <a:pt x="400195" y="1600129"/>
                        </a:cubicBezTo>
                        <a:cubicBezTo>
                          <a:pt x="458615" y="1565839"/>
                          <a:pt x="519575" y="1554409"/>
                          <a:pt x="621175" y="1531549"/>
                        </a:cubicBezTo>
                        <a:cubicBezTo>
                          <a:pt x="722775" y="1508689"/>
                          <a:pt x="892955" y="1485829"/>
                          <a:pt x="1009795" y="1462969"/>
                        </a:cubicBezTo>
                        <a:cubicBezTo>
                          <a:pt x="1126635" y="1440109"/>
                          <a:pt x="1215535" y="1413439"/>
                          <a:pt x="1322215" y="1394389"/>
                        </a:cubicBezTo>
                        <a:cubicBezTo>
                          <a:pt x="1428895" y="1375339"/>
                          <a:pt x="1550815" y="1361369"/>
                          <a:pt x="1649875" y="1348669"/>
                        </a:cubicBezTo>
                        <a:cubicBezTo>
                          <a:pt x="1748935" y="1335969"/>
                          <a:pt x="1864505" y="1351209"/>
                          <a:pt x="1916575" y="1318189"/>
                        </a:cubicBezTo>
                        <a:cubicBezTo>
                          <a:pt x="1968645" y="1285169"/>
                          <a:pt x="1974995" y="1211509"/>
                          <a:pt x="1962295" y="1150549"/>
                        </a:cubicBezTo>
                        <a:cubicBezTo>
                          <a:pt x="1949595" y="1089589"/>
                          <a:pt x="1840375" y="952429"/>
                          <a:pt x="1840375" y="952429"/>
                        </a:cubicBezTo>
                        <a:cubicBezTo>
                          <a:pt x="1788305" y="867339"/>
                          <a:pt x="1696865" y="733989"/>
                          <a:pt x="1649875" y="640009"/>
                        </a:cubicBezTo>
                        <a:cubicBezTo>
                          <a:pt x="1602885" y="546029"/>
                          <a:pt x="1625745" y="448239"/>
                          <a:pt x="1558435" y="388549"/>
                        </a:cubicBezTo>
                        <a:cubicBezTo>
                          <a:pt x="1491125" y="328859"/>
                          <a:pt x="1409845" y="347909"/>
                          <a:pt x="1246015" y="281869"/>
                        </a:cubicBezTo>
                        <a:cubicBezTo>
                          <a:pt x="1082185" y="215829"/>
                          <a:pt x="707535" y="39299"/>
                          <a:pt x="529735" y="754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21" name="Freeform 328">
                    <a:extLst>
                      <a:ext uri="{FF2B5EF4-FFF2-40B4-BE49-F238E27FC236}">
                        <a16:creationId xmlns:a16="http://schemas.microsoft.com/office/drawing/2014/main" id="{AF722A68-6F6B-4C56-84BD-8343C256CEBC}"/>
                      </a:ext>
                    </a:extLst>
                  </p:cNvPr>
                  <p:cNvSpPr/>
                  <p:nvPr/>
                </p:nvSpPr>
                <p:spPr>
                  <a:xfrm>
                    <a:off x="2944423" y="2837697"/>
                    <a:ext cx="1253934" cy="955874"/>
                  </a:xfrm>
                  <a:custGeom>
                    <a:avLst/>
                    <a:gdLst>
                      <a:gd name="connsiteX0" fmla="*/ 644597 w 1253934"/>
                      <a:gd name="connsiteY0" fmla="*/ 7103 h 955874"/>
                      <a:gd name="connsiteX1" fmla="*/ 934157 w 1253934"/>
                      <a:gd name="connsiteY1" fmla="*/ 37583 h 955874"/>
                      <a:gd name="connsiteX2" fmla="*/ 1177997 w 1253934"/>
                      <a:gd name="connsiteY2" fmla="*/ 228083 h 955874"/>
                      <a:gd name="connsiteX3" fmla="*/ 1200857 w 1253934"/>
                      <a:gd name="connsiteY3" fmla="*/ 677663 h 955874"/>
                      <a:gd name="connsiteX4" fmla="*/ 1208477 w 1253934"/>
                      <a:gd name="connsiteY4" fmla="*/ 906263 h 955874"/>
                      <a:gd name="connsiteX5" fmla="*/ 576017 w 1253934"/>
                      <a:gd name="connsiteY5" fmla="*/ 921503 h 955874"/>
                      <a:gd name="connsiteX6" fmla="*/ 88337 w 1253934"/>
                      <a:gd name="connsiteY6" fmla="*/ 517643 h 955874"/>
                      <a:gd name="connsiteX7" fmla="*/ 50237 w 1253934"/>
                      <a:gd name="connsiteY7" fmla="*/ 129023 h 955874"/>
                      <a:gd name="connsiteX8" fmla="*/ 644597 w 1253934"/>
                      <a:gd name="connsiteY8" fmla="*/ 7103 h 955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53934" h="955874">
                        <a:moveTo>
                          <a:pt x="644597" y="7103"/>
                        </a:moveTo>
                        <a:cubicBezTo>
                          <a:pt x="791917" y="-8137"/>
                          <a:pt x="845257" y="753"/>
                          <a:pt x="934157" y="37583"/>
                        </a:cubicBezTo>
                        <a:cubicBezTo>
                          <a:pt x="1023057" y="74413"/>
                          <a:pt x="1133547" y="121403"/>
                          <a:pt x="1177997" y="228083"/>
                        </a:cubicBezTo>
                        <a:cubicBezTo>
                          <a:pt x="1222447" y="334763"/>
                          <a:pt x="1195777" y="564633"/>
                          <a:pt x="1200857" y="677663"/>
                        </a:cubicBezTo>
                        <a:cubicBezTo>
                          <a:pt x="1205937" y="790693"/>
                          <a:pt x="1312617" y="865623"/>
                          <a:pt x="1208477" y="906263"/>
                        </a:cubicBezTo>
                        <a:cubicBezTo>
                          <a:pt x="1104337" y="946903"/>
                          <a:pt x="762707" y="986273"/>
                          <a:pt x="576017" y="921503"/>
                        </a:cubicBezTo>
                        <a:cubicBezTo>
                          <a:pt x="389327" y="856733"/>
                          <a:pt x="175967" y="649723"/>
                          <a:pt x="88337" y="517643"/>
                        </a:cubicBezTo>
                        <a:cubicBezTo>
                          <a:pt x="707" y="385563"/>
                          <a:pt x="-38663" y="214113"/>
                          <a:pt x="50237" y="129023"/>
                        </a:cubicBezTo>
                        <a:cubicBezTo>
                          <a:pt x="139137" y="43933"/>
                          <a:pt x="497277" y="22343"/>
                          <a:pt x="644597" y="710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22" name="Freeform 340">
                    <a:extLst>
                      <a:ext uri="{FF2B5EF4-FFF2-40B4-BE49-F238E27FC236}">
                        <a16:creationId xmlns:a16="http://schemas.microsoft.com/office/drawing/2014/main" id="{A4B7D0F7-7908-4D07-BC94-2D1A9A0ED191}"/>
                      </a:ext>
                    </a:extLst>
                  </p:cNvPr>
                  <p:cNvSpPr/>
                  <p:nvPr/>
                </p:nvSpPr>
                <p:spPr>
                  <a:xfrm>
                    <a:off x="3992880" y="3718020"/>
                    <a:ext cx="556767" cy="681968"/>
                  </a:xfrm>
                  <a:custGeom>
                    <a:avLst/>
                    <a:gdLst>
                      <a:gd name="connsiteX0" fmla="*/ 22860 w 556767"/>
                      <a:gd name="connsiteY0" fmla="*/ 605060 h 681968"/>
                      <a:gd name="connsiteX1" fmla="*/ 274320 w 556767"/>
                      <a:gd name="connsiteY1" fmla="*/ 589820 h 681968"/>
                      <a:gd name="connsiteX2" fmla="*/ 472440 w 556767"/>
                      <a:gd name="connsiteY2" fmla="*/ 597440 h 681968"/>
                      <a:gd name="connsiteX3" fmla="*/ 510540 w 556767"/>
                      <a:gd name="connsiteY3" fmla="*/ 681260 h 681968"/>
                      <a:gd name="connsiteX4" fmla="*/ 548640 w 556767"/>
                      <a:gd name="connsiteY4" fmla="*/ 544100 h 681968"/>
                      <a:gd name="connsiteX5" fmla="*/ 533400 w 556767"/>
                      <a:gd name="connsiteY5" fmla="*/ 422180 h 681968"/>
                      <a:gd name="connsiteX6" fmla="*/ 320040 w 556767"/>
                      <a:gd name="connsiteY6" fmla="*/ 147860 h 681968"/>
                      <a:gd name="connsiteX7" fmla="*/ 175260 w 556767"/>
                      <a:gd name="connsiteY7" fmla="*/ 3080 h 681968"/>
                      <a:gd name="connsiteX8" fmla="*/ 228600 w 556767"/>
                      <a:gd name="connsiteY8" fmla="*/ 277400 h 681968"/>
                      <a:gd name="connsiteX9" fmla="*/ 68580 w 556767"/>
                      <a:gd name="connsiteY9" fmla="*/ 498380 h 681968"/>
                      <a:gd name="connsiteX10" fmla="*/ 0 w 556767"/>
                      <a:gd name="connsiteY10" fmla="*/ 528860 h 681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56767" h="681968">
                        <a:moveTo>
                          <a:pt x="22860" y="605060"/>
                        </a:moveTo>
                        <a:cubicBezTo>
                          <a:pt x="111125" y="598075"/>
                          <a:pt x="199390" y="591090"/>
                          <a:pt x="274320" y="589820"/>
                        </a:cubicBezTo>
                        <a:cubicBezTo>
                          <a:pt x="349250" y="588550"/>
                          <a:pt x="433070" y="582200"/>
                          <a:pt x="472440" y="597440"/>
                        </a:cubicBezTo>
                        <a:cubicBezTo>
                          <a:pt x="511810" y="612680"/>
                          <a:pt x="497840" y="690150"/>
                          <a:pt x="510540" y="681260"/>
                        </a:cubicBezTo>
                        <a:cubicBezTo>
                          <a:pt x="523240" y="672370"/>
                          <a:pt x="544830" y="587280"/>
                          <a:pt x="548640" y="544100"/>
                        </a:cubicBezTo>
                        <a:cubicBezTo>
                          <a:pt x="552450" y="500920"/>
                          <a:pt x="571500" y="488220"/>
                          <a:pt x="533400" y="422180"/>
                        </a:cubicBezTo>
                        <a:cubicBezTo>
                          <a:pt x="495300" y="356140"/>
                          <a:pt x="379730" y="217710"/>
                          <a:pt x="320040" y="147860"/>
                        </a:cubicBezTo>
                        <a:cubicBezTo>
                          <a:pt x="260350" y="78010"/>
                          <a:pt x="190500" y="-18510"/>
                          <a:pt x="175260" y="3080"/>
                        </a:cubicBezTo>
                        <a:cubicBezTo>
                          <a:pt x="160020" y="24670"/>
                          <a:pt x="246380" y="194850"/>
                          <a:pt x="228600" y="277400"/>
                        </a:cubicBezTo>
                        <a:cubicBezTo>
                          <a:pt x="210820" y="359950"/>
                          <a:pt x="106680" y="456470"/>
                          <a:pt x="68580" y="498380"/>
                        </a:cubicBezTo>
                        <a:cubicBezTo>
                          <a:pt x="30480" y="540290"/>
                          <a:pt x="15240" y="534575"/>
                          <a:pt x="0" y="52886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23" name="Freeform 346">
                    <a:extLst>
                      <a:ext uri="{FF2B5EF4-FFF2-40B4-BE49-F238E27FC236}">
                        <a16:creationId xmlns:a16="http://schemas.microsoft.com/office/drawing/2014/main" id="{DC417189-D1E7-4902-83A1-030ED2276B0E}"/>
                      </a:ext>
                    </a:extLst>
                  </p:cNvPr>
                  <p:cNvSpPr/>
                  <p:nvPr/>
                </p:nvSpPr>
                <p:spPr>
                  <a:xfrm>
                    <a:off x="2552555" y="2990375"/>
                    <a:ext cx="514609" cy="128138"/>
                  </a:xfrm>
                  <a:custGeom>
                    <a:avLst/>
                    <a:gdLst>
                      <a:gd name="connsiteX0" fmla="*/ 145 w 514609"/>
                      <a:gd name="connsiteY0" fmla="*/ 127475 h 128138"/>
                      <a:gd name="connsiteX1" fmla="*/ 254145 w 514609"/>
                      <a:gd name="connsiteY1" fmla="*/ 475 h 128138"/>
                      <a:gd name="connsiteX2" fmla="*/ 514495 w 514609"/>
                      <a:gd name="connsiteY2" fmla="*/ 83025 h 128138"/>
                      <a:gd name="connsiteX3" fmla="*/ 222395 w 514609"/>
                      <a:gd name="connsiteY3" fmla="*/ 51275 h 128138"/>
                      <a:gd name="connsiteX4" fmla="*/ 145 w 514609"/>
                      <a:gd name="connsiteY4" fmla="*/ 127475 h 12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4609" h="128138">
                        <a:moveTo>
                          <a:pt x="145" y="127475"/>
                        </a:moveTo>
                        <a:cubicBezTo>
                          <a:pt x="5437" y="119008"/>
                          <a:pt x="168420" y="7883"/>
                          <a:pt x="254145" y="475"/>
                        </a:cubicBezTo>
                        <a:cubicBezTo>
                          <a:pt x="339870" y="-6933"/>
                          <a:pt x="519787" y="74558"/>
                          <a:pt x="514495" y="83025"/>
                        </a:cubicBezTo>
                        <a:cubicBezTo>
                          <a:pt x="509203" y="91492"/>
                          <a:pt x="309178" y="41750"/>
                          <a:pt x="222395" y="51275"/>
                        </a:cubicBezTo>
                        <a:cubicBezTo>
                          <a:pt x="135612" y="60800"/>
                          <a:pt x="-5147" y="135942"/>
                          <a:pt x="145" y="127475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24" name="Freeform 347">
                    <a:extLst>
                      <a:ext uri="{FF2B5EF4-FFF2-40B4-BE49-F238E27FC236}">
                        <a16:creationId xmlns:a16="http://schemas.microsoft.com/office/drawing/2014/main" id="{32301A5D-FD84-450A-A161-FAF0C644F17E}"/>
                      </a:ext>
                    </a:extLst>
                  </p:cNvPr>
                  <p:cNvSpPr/>
                  <p:nvPr/>
                </p:nvSpPr>
                <p:spPr>
                  <a:xfrm>
                    <a:off x="2830962" y="2526954"/>
                    <a:ext cx="965655" cy="463896"/>
                  </a:xfrm>
                  <a:custGeom>
                    <a:avLst/>
                    <a:gdLst>
                      <a:gd name="connsiteX0" fmla="*/ 940938 w 965655"/>
                      <a:gd name="connsiteY0" fmla="*/ 305146 h 463896"/>
                      <a:gd name="connsiteX1" fmla="*/ 553588 w 965655"/>
                      <a:gd name="connsiteY1" fmla="*/ 362296 h 463896"/>
                      <a:gd name="connsiteX2" fmla="*/ 1138 w 965655"/>
                      <a:gd name="connsiteY2" fmla="*/ 463896 h 463896"/>
                      <a:gd name="connsiteX3" fmla="*/ 420238 w 965655"/>
                      <a:gd name="connsiteY3" fmla="*/ 362296 h 463896"/>
                      <a:gd name="connsiteX4" fmla="*/ 794888 w 965655"/>
                      <a:gd name="connsiteY4" fmla="*/ 298796 h 463896"/>
                      <a:gd name="connsiteX5" fmla="*/ 877438 w 965655"/>
                      <a:gd name="connsiteY5" fmla="*/ 254346 h 463896"/>
                      <a:gd name="connsiteX6" fmla="*/ 826638 w 965655"/>
                      <a:gd name="connsiteY6" fmla="*/ 203546 h 463896"/>
                      <a:gd name="connsiteX7" fmla="*/ 642488 w 965655"/>
                      <a:gd name="connsiteY7" fmla="*/ 190846 h 463896"/>
                      <a:gd name="connsiteX8" fmla="*/ 375788 w 965655"/>
                      <a:gd name="connsiteY8" fmla="*/ 241646 h 463896"/>
                      <a:gd name="connsiteX9" fmla="*/ 553588 w 965655"/>
                      <a:gd name="connsiteY9" fmla="*/ 190846 h 463896"/>
                      <a:gd name="connsiteX10" fmla="*/ 559938 w 965655"/>
                      <a:gd name="connsiteY10" fmla="*/ 108296 h 463896"/>
                      <a:gd name="connsiteX11" fmla="*/ 547238 w 965655"/>
                      <a:gd name="connsiteY11" fmla="*/ 346 h 463896"/>
                      <a:gd name="connsiteX12" fmla="*/ 636138 w 965655"/>
                      <a:gd name="connsiteY12" fmla="*/ 146396 h 463896"/>
                      <a:gd name="connsiteX13" fmla="*/ 686938 w 965655"/>
                      <a:gd name="connsiteY13" fmla="*/ 171796 h 463896"/>
                      <a:gd name="connsiteX14" fmla="*/ 845688 w 965655"/>
                      <a:gd name="connsiteY14" fmla="*/ 146396 h 463896"/>
                      <a:gd name="connsiteX15" fmla="*/ 915538 w 965655"/>
                      <a:gd name="connsiteY15" fmla="*/ 190846 h 463896"/>
                      <a:gd name="connsiteX16" fmla="*/ 940938 w 965655"/>
                      <a:gd name="connsiteY16" fmla="*/ 305146 h 463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965655" h="463896">
                        <a:moveTo>
                          <a:pt x="940938" y="305146"/>
                        </a:moveTo>
                        <a:cubicBezTo>
                          <a:pt x="880613" y="333721"/>
                          <a:pt x="710221" y="335838"/>
                          <a:pt x="553588" y="362296"/>
                        </a:cubicBezTo>
                        <a:cubicBezTo>
                          <a:pt x="396955" y="388754"/>
                          <a:pt x="23363" y="463896"/>
                          <a:pt x="1138" y="463896"/>
                        </a:cubicBezTo>
                        <a:cubicBezTo>
                          <a:pt x="-21087" y="463896"/>
                          <a:pt x="287946" y="389813"/>
                          <a:pt x="420238" y="362296"/>
                        </a:cubicBezTo>
                        <a:cubicBezTo>
                          <a:pt x="552530" y="334779"/>
                          <a:pt x="718688" y="316788"/>
                          <a:pt x="794888" y="298796"/>
                        </a:cubicBezTo>
                        <a:cubicBezTo>
                          <a:pt x="871088" y="280804"/>
                          <a:pt x="872146" y="270221"/>
                          <a:pt x="877438" y="254346"/>
                        </a:cubicBezTo>
                        <a:cubicBezTo>
                          <a:pt x="882730" y="238471"/>
                          <a:pt x="865796" y="214129"/>
                          <a:pt x="826638" y="203546"/>
                        </a:cubicBezTo>
                        <a:cubicBezTo>
                          <a:pt x="787480" y="192963"/>
                          <a:pt x="717630" y="184496"/>
                          <a:pt x="642488" y="190846"/>
                        </a:cubicBezTo>
                        <a:cubicBezTo>
                          <a:pt x="567346" y="197196"/>
                          <a:pt x="390605" y="241646"/>
                          <a:pt x="375788" y="241646"/>
                        </a:cubicBezTo>
                        <a:cubicBezTo>
                          <a:pt x="360971" y="241646"/>
                          <a:pt x="522896" y="213071"/>
                          <a:pt x="553588" y="190846"/>
                        </a:cubicBezTo>
                        <a:cubicBezTo>
                          <a:pt x="584280" y="168621"/>
                          <a:pt x="560996" y="140046"/>
                          <a:pt x="559938" y="108296"/>
                        </a:cubicBezTo>
                        <a:cubicBezTo>
                          <a:pt x="558880" y="76546"/>
                          <a:pt x="534538" y="-6004"/>
                          <a:pt x="547238" y="346"/>
                        </a:cubicBezTo>
                        <a:cubicBezTo>
                          <a:pt x="559938" y="6696"/>
                          <a:pt x="612855" y="117821"/>
                          <a:pt x="636138" y="146396"/>
                        </a:cubicBezTo>
                        <a:cubicBezTo>
                          <a:pt x="659421" y="174971"/>
                          <a:pt x="652013" y="171796"/>
                          <a:pt x="686938" y="171796"/>
                        </a:cubicBezTo>
                        <a:cubicBezTo>
                          <a:pt x="721863" y="171796"/>
                          <a:pt x="807588" y="143221"/>
                          <a:pt x="845688" y="146396"/>
                        </a:cubicBezTo>
                        <a:cubicBezTo>
                          <a:pt x="883788" y="149571"/>
                          <a:pt x="896488" y="167563"/>
                          <a:pt x="915538" y="190846"/>
                        </a:cubicBezTo>
                        <a:cubicBezTo>
                          <a:pt x="934588" y="214129"/>
                          <a:pt x="1001263" y="276571"/>
                          <a:pt x="940938" y="305146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25" name="Freeform 348">
                    <a:extLst>
                      <a:ext uri="{FF2B5EF4-FFF2-40B4-BE49-F238E27FC236}">
                        <a16:creationId xmlns:a16="http://schemas.microsoft.com/office/drawing/2014/main" id="{2F94CC1A-4AF2-4E28-AD96-4886120B3B33}"/>
                      </a:ext>
                    </a:extLst>
                  </p:cNvPr>
                  <p:cNvSpPr/>
                  <p:nvPr/>
                </p:nvSpPr>
                <p:spPr>
                  <a:xfrm>
                    <a:off x="2224031" y="3300260"/>
                    <a:ext cx="966455" cy="1506988"/>
                  </a:xfrm>
                  <a:custGeom>
                    <a:avLst/>
                    <a:gdLst>
                      <a:gd name="connsiteX0" fmla="*/ 4819 w 966455"/>
                      <a:gd name="connsiteY0" fmla="*/ 1062190 h 1506988"/>
                      <a:gd name="connsiteX1" fmla="*/ 30219 w 966455"/>
                      <a:gd name="connsiteY1" fmla="*/ 1259040 h 1506988"/>
                      <a:gd name="connsiteX2" fmla="*/ 150869 w 966455"/>
                      <a:gd name="connsiteY2" fmla="*/ 1386040 h 1506988"/>
                      <a:gd name="connsiteX3" fmla="*/ 252469 w 966455"/>
                      <a:gd name="connsiteY3" fmla="*/ 1506690 h 1506988"/>
                      <a:gd name="connsiteX4" fmla="*/ 417569 w 966455"/>
                      <a:gd name="connsiteY4" fmla="*/ 1411440 h 1506988"/>
                      <a:gd name="connsiteX5" fmla="*/ 589019 w 966455"/>
                      <a:gd name="connsiteY5" fmla="*/ 1157440 h 1506988"/>
                      <a:gd name="connsiteX6" fmla="*/ 849369 w 966455"/>
                      <a:gd name="connsiteY6" fmla="*/ 858990 h 1506988"/>
                      <a:gd name="connsiteX7" fmla="*/ 963669 w 966455"/>
                      <a:gd name="connsiteY7" fmla="*/ 655790 h 1506988"/>
                      <a:gd name="connsiteX8" fmla="*/ 925569 w 966455"/>
                      <a:gd name="connsiteY8" fmla="*/ 344640 h 1506988"/>
                      <a:gd name="connsiteX9" fmla="*/ 862069 w 966455"/>
                      <a:gd name="connsiteY9" fmla="*/ 1740 h 1506988"/>
                      <a:gd name="connsiteX10" fmla="*/ 887469 w 966455"/>
                      <a:gd name="connsiteY10" fmla="*/ 497040 h 1506988"/>
                      <a:gd name="connsiteX11" fmla="*/ 792219 w 966455"/>
                      <a:gd name="connsiteY11" fmla="*/ 795490 h 1506988"/>
                      <a:gd name="connsiteX12" fmla="*/ 519169 w 966455"/>
                      <a:gd name="connsiteY12" fmla="*/ 1163790 h 1506988"/>
                      <a:gd name="connsiteX13" fmla="*/ 309619 w 966455"/>
                      <a:gd name="connsiteY13" fmla="*/ 1398740 h 1506988"/>
                      <a:gd name="connsiteX14" fmla="*/ 106419 w 966455"/>
                      <a:gd name="connsiteY14" fmla="*/ 1278090 h 1506988"/>
                      <a:gd name="connsiteX15" fmla="*/ 4819 w 966455"/>
                      <a:gd name="connsiteY15" fmla="*/ 1062190 h 15069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966455" h="1506988">
                        <a:moveTo>
                          <a:pt x="4819" y="1062190"/>
                        </a:moveTo>
                        <a:cubicBezTo>
                          <a:pt x="-7881" y="1059015"/>
                          <a:pt x="5877" y="1205065"/>
                          <a:pt x="30219" y="1259040"/>
                        </a:cubicBezTo>
                        <a:cubicBezTo>
                          <a:pt x="54561" y="1313015"/>
                          <a:pt x="113827" y="1344765"/>
                          <a:pt x="150869" y="1386040"/>
                        </a:cubicBezTo>
                        <a:cubicBezTo>
                          <a:pt x="187911" y="1427315"/>
                          <a:pt x="208019" y="1502457"/>
                          <a:pt x="252469" y="1506690"/>
                        </a:cubicBezTo>
                        <a:cubicBezTo>
                          <a:pt x="296919" y="1510923"/>
                          <a:pt x="361477" y="1469648"/>
                          <a:pt x="417569" y="1411440"/>
                        </a:cubicBezTo>
                        <a:cubicBezTo>
                          <a:pt x="473661" y="1353232"/>
                          <a:pt x="517052" y="1249515"/>
                          <a:pt x="589019" y="1157440"/>
                        </a:cubicBezTo>
                        <a:cubicBezTo>
                          <a:pt x="660986" y="1065365"/>
                          <a:pt x="786927" y="942598"/>
                          <a:pt x="849369" y="858990"/>
                        </a:cubicBezTo>
                        <a:cubicBezTo>
                          <a:pt x="911811" y="775382"/>
                          <a:pt x="950969" y="741515"/>
                          <a:pt x="963669" y="655790"/>
                        </a:cubicBezTo>
                        <a:cubicBezTo>
                          <a:pt x="976369" y="570065"/>
                          <a:pt x="942502" y="453648"/>
                          <a:pt x="925569" y="344640"/>
                        </a:cubicBezTo>
                        <a:cubicBezTo>
                          <a:pt x="908636" y="235632"/>
                          <a:pt x="868419" y="-23660"/>
                          <a:pt x="862069" y="1740"/>
                        </a:cubicBezTo>
                        <a:cubicBezTo>
                          <a:pt x="855719" y="27140"/>
                          <a:pt x="899111" y="364748"/>
                          <a:pt x="887469" y="497040"/>
                        </a:cubicBezTo>
                        <a:cubicBezTo>
                          <a:pt x="875827" y="629332"/>
                          <a:pt x="853602" y="684365"/>
                          <a:pt x="792219" y="795490"/>
                        </a:cubicBezTo>
                        <a:cubicBezTo>
                          <a:pt x="730836" y="906615"/>
                          <a:pt x="599602" y="1063248"/>
                          <a:pt x="519169" y="1163790"/>
                        </a:cubicBezTo>
                        <a:cubicBezTo>
                          <a:pt x="438736" y="1264332"/>
                          <a:pt x="378411" y="1379690"/>
                          <a:pt x="309619" y="1398740"/>
                        </a:cubicBezTo>
                        <a:cubicBezTo>
                          <a:pt x="240827" y="1417790"/>
                          <a:pt x="158277" y="1335240"/>
                          <a:pt x="106419" y="1278090"/>
                        </a:cubicBezTo>
                        <a:cubicBezTo>
                          <a:pt x="54561" y="1220940"/>
                          <a:pt x="17519" y="1065365"/>
                          <a:pt x="4819" y="106219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26" name="Freeform 2053">
                    <a:extLst>
                      <a:ext uri="{FF2B5EF4-FFF2-40B4-BE49-F238E27FC236}">
                        <a16:creationId xmlns:a16="http://schemas.microsoft.com/office/drawing/2014/main" id="{2978428B-DEFC-4D09-86D2-71CCC7FA72DD}"/>
                      </a:ext>
                    </a:extLst>
                  </p:cNvPr>
                  <p:cNvSpPr/>
                  <p:nvPr/>
                </p:nvSpPr>
                <p:spPr>
                  <a:xfrm>
                    <a:off x="3904822" y="3110714"/>
                    <a:ext cx="496848" cy="861362"/>
                  </a:xfrm>
                  <a:custGeom>
                    <a:avLst/>
                    <a:gdLst>
                      <a:gd name="connsiteX0" fmla="*/ 428 w 496848"/>
                      <a:gd name="connsiteY0" fmla="*/ 3961 h 861362"/>
                      <a:gd name="connsiteX1" fmla="*/ 143303 w 496848"/>
                      <a:gd name="connsiteY1" fmla="*/ 280186 h 861362"/>
                      <a:gd name="connsiteX2" fmla="*/ 295703 w 496848"/>
                      <a:gd name="connsiteY2" fmla="*/ 575461 h 861362"/>
                      <a:gd name="connsiteX3" fmla="*/ 495728 w 496848"/>
                      <a:gd name="connsiteY3" fmla="*/ 861211 h 861362"/>
                      <a:gd name="connsiteX4" fmla="*/ 200453 w 496848"/>
                      <a:gd name="connsiteY4" fmla="*/ 537361 h 861362"/>
                      <a:gd name="connsiteX5" fmla="*/ 428 w 496848"/>
                      <a:gd name="connsiteY5" fmla="*/ 3961 h 861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6848" h="861362">
                        <a:moveTo>
                          <a:pt x="428" y="3961"/>
                        </a:moveTo>
                        <a:cubicBezTo>
                          <a:pt x="-9097" y="-38901"/>
                          <a:pt x="143303" y="280186"/>
                          <a:pt x="143303" y="280186"/>
                        </a:cubicBezTo>
                        <a:cubicBezTo>
                          <a:pt x="192515" y="375436"/>
                          <a:pt x="236966" y="478624"/>
                          <a:pt x="295703" y="575461"/>
                        </a:cubicBezTo>
                        <a:cubicBezTo>
                          <a:pt x="354440" y="672298"/>
                          <a:pt x="511603" y="867561"/>
                          <a:pt x="495728" y="861211"/>
                        </a:cubicBezTo>
                        <a:cubicBezTo>
                          <a:pt x="479853" y="854861"/>
                          <a:pt x="283003" y="678649"/>
                          <a:pt x="200453" y="537361"/>
                        </a:cubicBezTo>
                        <a:cubicBezTo>
                          <a:pt x="117903" y="396074"/>
                          <a:pt x="9953" y="46823"/>
                          <a:pt x="428" y="396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</p:grpSp>
            <p:sp>
              <p:nvSpPr>
                <p:cNvPr id="11" name="Freeform 2056">
                  <a:extLst>
                    <a:ext uri="{FF2B5EF4-FFF2-40B4-BE49-F238E27FC236}">
                      <a16:creationId xmlns:a16="http://schemas.microsoft.com/office/drawing/2014/main" id="{A8DBEC05-A27B-4F4E-B8DB-C33EC835B3F0}"/>
                    </a:ext>
                  </a:extLst>
                </p:cNvPr>
                <p:cNvSpPr/>
                <p:nvPr/>
              </p:nvSpPr>
              <p:spPr>
                <a:xfrm>
                  <a:off x="2368524" y="3379848"/>
                  <a:ext cx="547766" cy="792326"/>
                </a:xfrm>
                <a:custGeom>
                  <a:avLst/>
                  <a:gdLst>
                    <a:gd name="connsiteX0" fmla="*/ 139726 w 547766"/>
                    <a:gd name="connsiteY0" fmla="*/ 4702 h 792326"/>
                    <a:gd name="connsiteX1" fmla="*/ 196876 w 547766"/>
                    <a:gd name="connsiteY1" fmla="*/ 353952 h 792326"/>
                    <a:gd name="connsiteX2" fmla="*/ 247676 w 547766"/>
                    <a:gd name="connsiteY2" fmla="*/ 531752 h 792326"/>
                    <a:gd name="connsiteX3" fmla="*/ 165126 w 547766"/>
                    <a:gd name="connsiteY3" fmla="*/ 665102 h 792326"/>
                    <a:gd name="connsiteX4" fmla="*/ 26 w 547766"/>
                    <a:gd name="connsiteY4" fmla="*/ 792102 h 792326"/>
                    <a:gd name="connsiteX5" fmla="*/ 177826 w 547766"/>
                    <a:gd name="connsiteY5" fmla="*/ 696852 h 792326"/>
                    <a:gd name="connsiteX6" fmla="*/ 368326 w 547766"/>
                    <a:gd name="connsiteY6" fmla="*/ 728602 h 792326"/>
                    <a:gd name="connsiteX7" fmla="*/ 241326 w 547766"/>
                    <a:gd name="connsiteY7" fmla="*/ 658752 h 792326"/>
                    <a:gd name="connsiteX8" fmla="*/ 381026 w 547766"/>
                    <a:gd name="connsiteY8" fmla="*/ 639702 h 792326"/>
                    <a:gd name="connsiteX9" fmla="*/ 247676 w 547766"/>
                    <a:gd name="connsiteY9" fmla="*/ 614302 h 792326"/>
                    <a:gd name="connsiteX10" fmla="*/ 488976 w 547766"/>
                    <a:gd name="connsiteY10" fmla="*/ 607952 h 792326"/>
                    <a:gd name="connsiteX11" fmla="*/ 533426 w 547766"/>
                    <a:gd name="connsiteY11" fmla="*/ 557152 h 792326"/>
                    <a:gd name="connsiteX12" fmla="*/ 285776 w 547766"/>
                    <a:gd name="connsiteY12" fmla="*/ 582552 h 792326"/>
                    <a:gd name="connsiteX13" fmla="*/ 311176 w 547766"/>
                    <a:gd name="connsiteY13" fmla="*/ 538102 h 792326"/>
                    <a:gd name="connsiteX14" fmla="*/ 260376 w 547766"/>
                    <a:gd name="connsiteY14" fmla="*/ 525402 h 792326"/>
                    <a:gd name="connsiteX15" fmla="*/ 234976 w 547766"/>
                    <a:gd name="connsiteY15" fmla="*/ 442852 h 792326"/>
                    <a:gd name="connsiteX16" fmla="*/ 196876 w 547766"/>
                    <a:gd name="connsiteY16" fmla="*/ 169802 h 792326"/>
                    <a:gd name="connsiteX17" fmla="*/ 139726 w 547766"/>
                    <a:gd name="connsiteY17" fmla="*/ 4702 h 792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47766" h="792326">
                      <a:moveTo>
                        <a:pt x="139726" y="4702"/>
                      </a:moveTo>
                      <a:cubicBezTo>
                        <a:pt x="139726" y="35394"/>
                        <a:pt x="178884" y="266110"/>
                        <a:pt x="196876" y="353952"/>
                      </a:cubicBezTo>
                      <a:cubicBezTo>
                        <a:pt x="214868" y="441794"/>
                        <a:pt x="252968" y="479894"/>
                        <a:pt x="247676" y="531752"/>
                      </a:cubicBezTo>
                      <a:cubicBezTo>
                        <a:pt x="242384" y="583610"/>
                        <a:pt x="206401" y="621710"/>
                        <a:pt x="165126" y="665102"/>
                      </a:cubicBezTo>
                      <a:cubicBezTo>
                        <a:pt x="123851" y="708494"/>
                        <a:pt x="-2091" y="786810"/>
                        <a:pt x="26" y="792102"/>
                      </a:cubicBezTo>
                      <a:cubicBezTo>
                        <a:pt x="2143" y="797394"/>
                        <a:pt x="116443" y="707435"/>
                        <a:pt x="177826" y="696852"/>
                      </a:cubicBezTo>
                      <a:cubicBezTo>
                        <a:pt x="239209" y="686269"/>
                        <a:pt x="357743" y="734952"/>
                        <a:pt x="368326" y="728602"/>
                      </a:cubicBezTo>
                      <a:cubicBezTo>
                        <a:pt x="378909" y="722252"/>
                        <a:pt x="239209" y="673569"/>
                        <a:pt x="241326" y="658752"/>
                      </a:cubicBezTo>
                      <a:cubicBezTo>
                        <a:pt x="243443" y="643935"/>
                        <a:pt x="379968" y="647110"/>
                        <a:pt x="381026" y="639702"/>
                      </a:cubicBezTo>
                      <a:cubicBezTo>
                        <a:pt x="382084" y="632294"/>
                        <a:pt x="229684" y="619594"/>
                        <a:pt x="247676" y="614302"/>
                      </a:cubicBezTo>
                      <a:cubicBezTo>
                        <a:pt x="265668" y="609010"/>
                        <a:pt x="441351" y="617477"/>
                        <a:pt x="488976" y="607952"/>
                      </a:cubicBezTo>
                      <a:cubicBezTo>
                        <a:pt x="536601" y="598427"/>
                        <a:pt x="567293" y="561385"/>
                        <a:pt x="533426" y="557152"/>
                      </a:cubicBezTo>
                      <a:cubicBezTo>
                        <a:pt x="499559" y="552919"/>
                        <a:pt x="322818" y="585727"/>
                        <a:pt x="285776" y="582552"/>
                      </a:cubicBezTo>
                      <a:cubicBezTo>
                        <a:pt x="248734" y="579377"/>
                        <a:pt x="315409" y="547627"/>
                        <a:pt x="311176" y="538102"/>
                      </a:cubicBezTo>
                      <a:cubicBezTo>
                        <a:pt x="306943" y="528577"/>
                        <a:pt x="273076" y="541277"/>
                        <a:pt x="260376" y="525402"/>
                      </a:cubicBezTo>
                      <a:cubicBezTo>
                        <a:pt x="247676" y="509527"/>
                        <a:pt x="245559" y="502119"/>
                        <a:pt x="234976" y="442852"/>
                      </a:cubicBezTo>
                      <a:cubicBezTo>
                        <a:pt x="224393" y="383585"/>
                        <a:pt x="215926" y="238594"/>
                        <a:pt x="196876" y="169802"/>
                      </a:cubicBezTo>
                      <a:cubicBezTo>
                        <a:pt x="177826" y="101010"/>
                        <a:pt x="139726" y="-25990"/>
                        <a:pt x="139726" y="4702"/>
                      </a:cubicBezTo>
                      <a:close/>
                    </a:path>
                  </a:pathLst>
                </a:custGeom>
                <a:solidFill>
                  <a:srgbClr val="000000">
                    <a:alpha val="509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2" name="Freeform 2057">
                  <a:extLst>
                    <a:ext uri="{FF2B5EF4-FFF2-40B4-BE49-F238E27FC236}">
                      <a16:creationId xmlns:a16="http://schemas.microsoft.com/office/drawing/2014/main" id="{9042D60E-59C1-436F-92F9-E987B61ED479}"/>
                    </a:ext>
                  </a:extLst>
                </p:cNvPr>
                <p:cNvSpPr/>
                <p:nvPr/>
              </p:nvSpPr>
              <p:spPr>
                <a:xfrm>
                  <a:off x="3058107" y="3814542"/>
                  <a:ext cx="439074" cy="681427"/>
                </a:xfrm>
                <a:custGeom>
                  <a:avLst/>
                  <a:gdLst>
                    <a:gd name="connsiteX0" fmla="*/ 235574 w 439074"/>
                    <a:gd name="connsiteY0" fmla="*/ 1690 h 681427"/>
                    <a:gd name="connsiteX1" fmla="*/ 172074 w 439074"/>
                    <a:gd name="connsiteY1" fmla="*/ 242990 h 681427"/>
                    <a:gd name="connsiteX2" fmla="*/ 172074 w 439074"/>
                    <a:gd name="connsiteY2" fmla="*/ 477940 h 681427"/>
                    <a:gd name="connsiteX3" fmla="*/ 624 w 439074"/>
                    <a:gd name="connsiteY3" fmla="*/ 681140 h 681427"/>
                    <a:gd name="connsiteX4" fmla="*/ 241924 w 439074"/>
                    <a:gd name="connsiteY4" fmla="*/ 433490 h 681427"/>
                    <a:gd name="connsiteX5" fmla="*/ 438774 w 439074"/>
                    <a:gd name="connsiteY5" fmla="*/ 325540 h 681427"/>
                    <a:gd name="connsiteX6" fmla="*/ 197474 w 439074"/>
                    <a:gd name="connsiteY6" fmla="*/ 369990 h 681427"/>
                    <a:gd name="connsiteX7" fmla="*/ 235574 w 439074"/>
                    <a:gd name="connsiteY7" fmla="*/ 1690 h 681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9074" h="681427">
                      <a:moveTo>
                        <a:pt x="235574" y="1690"/>
                      </a:moveTo>
                      <a:cubicBezTo>
                        <a:pt x="231341" y="-19477"/>
                        <a:pt x="182657" y="163615"/>
                        <a:pt x="172074" y="242990"/>
                      </a:cubicBezTo>
                      <a:cubicBezTo>
                        <a:pt x="161491" y="322365"/>
                        <a:pt x="200649" y="404915"/>
                        <a:pt x="172074" y="477940"/>
                      </a:cubicBezTo>
                      <a:cubicBezTo>
                        <a:pt x="143499" y="550965"/>
                        <a:pt x="-11018" y="688548"/>
                        <a:pt x="624" y="681140"/>
                      </a:cubicBezTo>
                      <a:cubicBezTo>
                        <a:pt x="12266" y="673732"/>
                        <a:pt x="168899" y="492757"/>
                        <a:pt x="241924" y="433490"/>
                      </a:cubicBezTo>
                      <a:cubicBezTo>
                        <a:pt x="314949" y="374223"/>
                        <a:pt x="446182" y="336123"/>
                        <a:pt x="438774" y="325540"/>
                      </a:cubicBezTo>
                      <a:cubicBezTo>
                        <a:pt x="431366" y="314957"/>
                        <a:pt x="232399" y="421848"/>
                        <a:pt x="197474" y="369990"/>
                      </a:cubicBezTo>
                      <a:cubicBezTo>
                        <a:pt x="162549" y="318132"/>
                        <a:pt x="239807" y="22857"/>
                        <a:pt x="235574" y="1690"/>
                      </a:cubicBezTo>
                      <a:close/>
                    </a:path>
                  </a:pathLst>
                </a:custGeom>
                <a:solidFill>
                  <a:srgbClr val="000000">
                    <a:alpha val="509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3" name="Freeform 2058">
                  <a:extLst>
                    <a:ext uri="{FF2B5EF4-FFF2-40B4-BE49-F238E27FC236}">
                      <a16:creationId xmlns:a16="http://schemas.microsoft.com/office/drawing/2014/main" id="{91DCED2E-6125-45C9-81EE-BDC71C8D2304}"/>
                    </a:ext>
                  </a:extLst>
                </p:cNvPr>
                <p:cNvSpPr/>
                <p:nvPr/>
              </p:nvSpPr>
              <p:spPr>
                <a:xfrm>
                  <a:off x="4115066" y="3803632"/>
                  <a:ext cx="413629" cy="446359"/>
                </a:xfrm>
                <a:custGeom>
                  <a:avLst/>
                  <a:gdLst>
                    <a:gd name="connsiteX0" fmla="*/ 0 w 413629"/>
                    <a:gd name="connsiteY0" fmla="*/ 697 h 446359"/>
                    <a:gd name="connsiteX1" fmla="*/ 88900 w 413629"/>
                    <a:gd name="connsiteY1" fmla="*/ 311847 h 446359"/>
                    <a:gd name="connsiteX2" fmla="*/ 298450 w 413629"/>
                    <a:gd name="connsiteY2" fmla="*/ 368997 h 446359"/>
                    <a:gd name="connsiteX3" fmla="*/ 412750 w 413629"/>
                    <a:gd name="connsiteY3" fmla="*/ 445197 h 446359"/>
                    <a:gd name="connsiteX4" fmla="*/ 241300 w 413629"/>
                    <a:gd name="connsiteY4" fmla="*/ 305497 h 446359"/>
                    <a:gd name="connsiteX5" fmla="*/ 88900 w 413629"/>
                    <a:gd name="connsiteY5" fmla="*/ 229297 h 446359"/>
                    <a:gd name="connsiteX6" fmla="*/ 0 w 413629"/>
                    <a:gd name="connsiteY6" fmla="*/ 697 h 446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3629" h="446359">
                      <a:moveTo>
                        <a:pt x="0" y="697"/>
                      </a:moveTo>
                      <a:cubicBezTo>
                        <a:pt x="0" y="14455"/>
                        <a:pt x="39158" y="250464"/>
                        <a:pt x="88900" y="311847"/>
                      </a:cubicBezTo>
                      <a:cubicBezTo>
                        <a:pt x="138642" y="373230"/>
                        <a:pt x="244475" y="346772"/>
                        <a:pt x="298450" y="368997"/>
                      </a:cubicBezTo>
                      <a:cubicBezTo>
                        <a:pt x="352425" y="391222"/>
                        <a:pt x="422275" y="455780"/>
                        <a:pt x="412750" y="445197"/>
                      </a:cubicBezTo>
                      <a:cubicBezTo>
                        <a:pt x="403225" y="434614"/>
                        <a:pt x="295275" y="341480"/>
                        <a:pt x="241300" y="305497"/>
                      </a:cubicBezTo>
                      <a:cubicBezTo>
                        <a:pt x="187325" y="269514"/>
                        <a:pt x="133350" y="277980"/>
                        <a:pt x="88900" y="229297"/>
                      </a:cubicBezTo>
                      <a:cubicBezTo>
                        <a:pt x="44450" y="180614"/>
                        <a:pt x="0" y="-13061"/>
                        <a:pt x="0" y="697"/>
                      </a:cubicBezTo>
                      <a:close/>
                    </a:path>
                  </a:pathLst>
                </a:custGeom>
                <a:solidFill>
                  <a:srgbClr val="000000">
                    <a:alpha val="509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4" name="Freeform 2059">
                  <a:extLst>
                    <a:ext uri="{FF2B5EF4-FFF2-40B4-BE49-F238E27FC236}">
                      <a16:creationId xmlns:a16="http://schemas.microsoft.com/office/drawing/2014/main" id="{3822348A-C883-4661-9111-08B79FDA6833}"/>
                    </a:ext>
                  </a:extLst>
                </p:cNvPr>
                <p:cNvSpPr/>
                <p:nvPr/>
              </p:nvSpPr>
              <p:spPr>
                <a:xfrm>
                  <a:off x="3494430" y="3030651"/>
                  <a:ext cx="423662" cy="1066504"/>
                </a:xfrm>
                <a:custGeom>
                  <a:avLst/>
                  <a:gdLst>
                    <a:gd name="connsiteX0" fmla="*/ 4420 w 423662"/>
                    <a:gd name="connsiteY0" fmla="*/ 4649 h 1066504"/>
                    <a:gd name="connsiteX1" fmla="*/ 74270 w 423662"/>
                    <a:gd name="connsiteY1" fmla="*/ 309449 h 1066504"/>
                    <a:gd name="connsiteX2" fmla="*/ 226670 w 423662"/>
                    <a:gd name="connsiteY2" fmla="*/ 690449 h 1066504"/>
                    <a:gd name="connsiteX3" fmla="*/ 423520 w 423662"/>
                    <a:gd name="connsiteY3" fmla="*/ 1065099 h 1066504"/>
                    <a:gd name="connsiteX4" fmla="*/ 194920 w 423662"/>
                    <a:gd name="connsiteY4" fmla="*/ 550749 h 1066504"/>
                    <a:gd name="connsiteX5" fmla="*/ 4420 w 423662"/>
                    <a:gd name="connsiteY5" fmla="*/ 4649 h 1066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3662" h="1066504">
                      <a:moveTo>
                        <a:pt x="4420" y="4649"/>
                      </a:moveTo>
                      <a:cubicBezTo>
                        <a:pt x="-15688" y="-35568"/>
                        <a:pt x="37228" y="195149"/>
                        <a:pt x="74270" y="309449"/>
                      </a:cubicBezTo>
                      <a:cubicBezTo>
                        <a:pt x="111312" y="423749"/>
                        <a:pt x="168462" y="564508"/>
                        <a:pt x="226670" y="690449"/>
                      </a:cubicBezTo>
                      <a:cubicBezTo>
                        <a:pt x="284878" y="816390"/>
                        <a:pt x="428812" y="1088382"/>
                        <a:pt x="423520" y="1065099"/>
                      </a:cubicBezTo>
                      <a:cubicBezTo>
                        <a:pt x="418228" y="1041816"/>
                        <a:pt x="267945" y="729607"/>
                        <a:pt x="194920" y="550749"/>
                      </a:cubicBezTo>
                      <a:cubicBezTo>
                        <a:pt x="121895" y="371891"/>
                        <a:pt x="24528" y="44866"/>
                        <a:pt x="4420" y="4649"/>
                      </a:cubicBezTo>
                      <a:close/>
                    </a:path>
                  </a:pathLst>
                </a:custGeom>
                <a:solidFill>
                  <a:srgbClr val="000000">
                    <a:alpha val="509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6" name="Freeform 2062">
                <a:extLst>
                  <a:ext uri="{FF2B5EF4-FFF2-40B4-BE49-F238E27FC236}">
                    <a16:creationId xmlns:a16="http://schemas.microsoft.com/office/drawing/2014/main" id="{25D06483-37B6-48E9-85AA-C33615AA7079}"/>
                  </a:ext>
                </a:extLst>
              </p:cNvPr>
              <p:cNvSpPr/>
              <p:nvPr/>
            </p:nvSpPr>
            <p:spPr>
              <a:xfrm>
                <a:off x="2732545" y="3643219"/>
                <a:ext cx="423059" cy="895822"/>
              </a:xfrm>
              <a:custGeom>
                <a:avLst/>
                <a:gdLst>
                  <a:gd name="connsiteX0" fmla="*/ 401180 w 423059"/>
                  <a:gd name="connsiteY0" fmla="*/ 94 h 895822"/>
                  <a:gd name="connsiteX1" fmla="*/ 396418 w 423059"/>
                  <a:gd name="connsiteY1" fmla="*/ 338231 h 895822"/>
                  <a:gd name="connsiteX2" fmla="*/ 191630 w 423059"/>
                  <a:gd name="connsiteY2" fmla="*/ 609694 h 895822"/>
                  <a:gd name="connsiteX3" fmla="*/ 1130 w 423059"/>
                  <a:gd name="connsiteY3" fmla="*/ 895444 h 895822"/>
                  <a:gd name="connsiteX4" fmla="*/ 282118 w 423059"/>
                  <a:gd name="connsiteY4" fmla="*/ 547781 h 895822"/>
                  <a:gd name="connsiteX5" fmla="*/ 415468 w 423059"/>
                  <a:gd name="connsiteY5" fmla="*/ 371569 h 895822"/>
                  <a:gd name="connsiteX6" fmla="*/ 401180 w 423059"/>
                  <a:gd name="connsiteY6" fmla="*/ 94 h 895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3059" h="895822">
                    <a:moveTo>
                      <a:pt x="401180" y="94"/>
                    </a:moveTo>
                    <a:cubicBezTo>
                      <a:pt x="398005" y="-5462"/>
                      <a:pt x="431343" y="236631"/>
                      <a:pt x="396418" y="338231"/>
                    </a:cubicBezTo>
                    <a:cubicBezTo>
                      <a:pt x="361493" y="439831"/>
                      <a:pt x="257511" y="516825"/>
                      <a:pt x="191630" y="609694"/>
                    </a:cubicBezTo>
                    <a:cubicBezTo>
                      <a:pt x="125749" y="702563"/>
                      <a:pt x="-13951" y="905763"/>
                      <a:pt x="1130" y="895444"/>
                    </a:cubicBezTo>
                    <a:cubicBezTo>
                      <a:pt x="16211" y="885125"/>
                      <a:pt x="213062" y="635094"/>
                      <a:pt x="282118" y="547781"/>
                    </a:cubicBezTo>
                    <a:cubicBezTo>
                      <a:pt x="351174" y="460469"/>
                      <a:pt x="393243" y="460469"/>
                      <a:pt x="415468" y="371569"/>
                    </a:cubicBezTo>
                    <a:cubicBezTo>
                      <a:pt x="437693" y="282669"/>
                      <a:pt x="404355" y="5650"/>
                      <a:pt x="401180" y="9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" name="Freeform 2063">
                <a:extLst>
                  <a:ext uri="{FF2B5EF4-FFF2-40B4-BE49-F238E27FC236}">
                    <a16:creationId xmlns:a16="http://schemas.microsoft.com/office/drawing/2014/main" id="{B9755390-1AC7-491B-9677-1F7DB788140F}"/>
                  </a:ext>
                </a:extLst>
              </p:cNvPr>
              <p:cNvSpPr/>
              <p:nvPr/>
            </p:nvSpPr>
            <p:spPr>
              <a:xfrm>
                <a:off x="3976659" y="3252548"/>
                <a:ext cx="266746" cy="505447"/>
              </a:xfrm>
              <a:custGeom>
                <a:avLst/>
                <a:gdLst>
                  <a:gd name="connsiteX0" fmla="*/ 29 w 266746"/>
                  <a:gd name="connsiteY0" fmla="*/ 240 h 505447"/>
                  <a:gd name="connsiteX1" fmla="*/ 114329 w 266746"/>
                  <a:gd name="connsiteY1" fmla="*/ 266940 h 505447"/>
                  <a:gd name="connsiteX2" fmla="*/ 266729 w 266746"/>
                  <a:gd name="connsiteY2" fmla="*/ 505065 h 505447"/>
                  <a:gd name="connsiteX3" fmla="*/ 104804 w 266746"/>
                  <a:gd name="connsiteY3" fmla="*/ 314565 h 505447"/>
                  <a:gd name="connsiteX4" fmla="*/ 29 w 266746"/>
                  <a:gd name="connsiteY4" fmla="*/ 240 h 505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46" h="505447">
                    <a:moveTo>
                      <a:pt x="29" y="240"/>
                    </a:moveTo>
                    <a:cubicBezTo>
                      <a:pt x="1617" y="-7698"/>
                      <a:pt x="69879" y="182803"/>
                      <a:pt x="114329" y="266940"/>
                    </a:cubicBezTo>
                    <a:cubicBezTo>
                      <a:pt x="158779" y="351078"/>
                      <a:pt x="268317" y="497127"/>
                      <a:pt x="266729" y="505065"/>
                    </a:cubicBezTo>
                    <a:cubicBezTo>
                      <a:pt x="265141" y="513003"/>
                      <a:pt x="148460" y="395527"/>
                      <a:pt x="104804" y="314565"/>
                    </a:cubicBezTo>
                    <a:cubicBezTo>
                      <a:pt x="61148" y="233603"/>
                      <a:pt x="-1559" y="8178"/>
                      <a:pt x="29" y="24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" name="Freeform 2064">
                <a:extLst>
                  <a:ext uri="{FF2B5EF4-FFF2-40B4-BE49-F238E27FC236}">
                    <a16:creationId xmlns:a16="http://schemas.microsoft.com/office/drawing/2014/main" id="{D9E02FF1-4351-4DC6-ADE3-D4CC17D134A3}"/>
                  </a:ext>
                </a:extLst>
              </p:cNvPr>
              <p:cNvSpPr/>
              <p:nvPr/>
            </p:nvSpPr>
            <p:spPr>
              <a:xfrm>
                <a:off x="2519215" y="3776546"/>
                <a:ext cx="106062" cy="309812"/>
              </a:xfrm>
              <a:custGeom>
                <a:avLst/>
                <a:gdLst>
                  <a:gd name="connsiteX0" fmla="*/ 57298 w 106062"/>
                  <a:gd name="connsiteY0" fmla="*/ 117 h 309812"/>
                  <a:gd name="connsiteX1" fmla="*/ 104923 w 106062"/>
                  <a:gd name="connsiteY1" fmla="*/ 176329 h 309812"/>
                  <a:gd name="connsiteX2" fmla="*/ 148 w 106062"/>
                  <a:gd name="connsiteY2" fmla="*/ 309679 h 309812"/>
                  <a:gd name="connsiteX3" fmla="*/ 81110 w 106062"/>
                  <a:gd name="connsiteY3" fmla="*/ 152517 h 309812"/>
                  <a:gd name="connsiteX4" fmla="*/ 57298 w 106062"/>
                  <a:gd name="connsiteY4" fmla="*/ 117 h 309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062" h="309812">
                    <a:moveTo>
                      <a:pt x="57298" y="117"/>
                    </a:moveTo>
                    <a:cubicBezTo>
                      <a:pt x="61267" y="4086"/>
                      <a:pt x="114448" y="124735"/>
                      <a:pt x="104923" y="176329"/>
                    </a:cubicBezTo>
                    <a:cubicBezTo>
                      <a:pt x="95398" y="227923"/>
                      <a:pt x="4117" y="313648"/>
                      <a:pt x="148" y="309679"/>
                    </a:cubicBezTo>
                    <a:cubicBezTo>
                      <a:pt x="-3821" y="305710"/>
                      <a:pt x="73173" y="211255"/>
                      <a:pt x="81110" y="152517"/>
                    </a:cubicBezTo>
                    <a:cubicBezTo>
                      <a:pt x="89048" y="93780"/>
                      <a:pt x="53329" y="-3852"/>
                      <a:pt x="57298" y="11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" name="Freeform 2065">
                <a:extLst>
                  <a:ext uri="{FF2B5EF4-FFF2-40B4-BE49-F238E27FC236}">
                    <a16:creationId xmlns:a16="http://schemas.microsoft.com/office/drawing/2014/main" id="{74BF5CEB-DBBE-4749-A1B9-6259FAF63581}"/>
                  </a:ext>
                </a:extLst>
              </p:cNvPr>
              <p:cNvSpPr/>
              <p:nvPr/>
            </p:nvSpPr>
            <p:spPr>
              <a:xfrm>
                <a:off x="3070427" y="2831444"/>
                <a:ext cx="1116153" cy="836215"/>
              </a:xfrm>
              <a:custGeom>
                <a:avLst/>
                <a:gdLst>
                  <a:gd name="connsiteX0" fmla="*/ 877686 w 1116153"/>
                  <a:gd name="connsiteY0" fmla="*/ 73681 h 836215"/>
                  <a:gd name="connsiteX1" fmla="*/ 1044373 w 1116153"/>
                  <a:gd name="connsiteY1" fmla="*/ 197506 h 836215"/>
                  <a:gd name="connsiteX2" fmla="*/ 1082473 w 1116153"/>
                  <a:gd name="connsiteY2" fmla="*/ 535644 h 836215"/>
                  <a:gd name="connsiteX3" fmla="*/ 1111048 w 1116153"/>
                  <a:gd name="connsiteY3" fmla="*/ 835681 h 836215"/>
                  <a:gd name="connsiteX4" fmla="*/ 972936 w 1116153"/>
                  <a:gd name="connsiteY4" fmla="*/ 602319 h 836215"/>
                  <a:gd name="connsiteX5" fmla="*/ 887211 w 1116153"/>
                  <a:gd name="connsiteY5" fmla="*/ 359431 h 836215"/>
                  <a:gd name="connsiteX6" fmla="*/ 782436 w 1116153"/>
                  <a:gd name="connsiteY6" fmla="*/ 164169 h 836215"/>
                  <a:gd name="connsiteX7" fmla="*/ 649086 w 1116153"/>
                  <a:gd name="connsiteY7" fmla="*/ 49869 h 836215"/>
                  <a:gd name="connsiteX8" fmla="*/ 1386 w 1116153"/>
                  <a:gd name="connsiteY8" fmla="*/ 116544 h 836215"/>
                  <a:gd name="connsiteX9" fmla="*/ 482398 w 1116153"/>
                  <a:gd name="connsiteY9" fmla="*/ 30819 h 836215"/>
                  <a:gd name="connsiteX10" fmla="*/ 668136 w 1116153"/>
                  <a:gd name="connsiteY10" fmla="*/ 2244 h 836215"/>
                  <a:gd name="connsiteX11" fmla="*/ 877686 w 1116153"/>
                  <a:gd name="connsiteY11" fmla="*/ 73681 h 836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16153" h="836215">
                    <a:moveTo>
                      <a:pt x="877686" y="73681"/>
                    </a:moveTo>
                    <a:cubicBezTo>
                      <a:pt x="940392" y="106225"/>
                      <a:pt x="1010242" y="120512"/>
                      <a:pt x="1044373" y="197506"/>
                    </a:cubicBezTo>
                    <a:cubicBezTo>
                      <a:pt x="1078504" y="274500"/>
                      <a:pt x="1071361" y="429282"/>
                      <a:pt x="1082473" y="535644"/>
                    </a:cubicBezTo>
                    <a:cubicBezTo>
                      <a:pt x="1093585" y="642006"/>
                      <a:pt x="1129304" y="824569"/>
                      <a:pt x="1111048" y="835681"/>
                    </a:cubicBezTo>
                    <a:cubicBezTo>
                      <a:pt x="1092792" y="846794"/>
                      <a:pt x="1010242" y="681694"/>
                      <a:pt x="972936" y="602319"/>
                    </a:cubicBezTo>
                    <a:cubicBezTo>
                      <a:pt x="935630" y="522944"/>
                      <a:pt x="918961" y="432456"/>
                      <a:pt x="887211" y="359431"/>
                    </a:cubicBezTo>
                    <a:cubicBezTo>
                      <a:pt x="855461" y="286406"/>
                      <a:pt x="822123" y="215763"/>
                      <a:pt x="782436" y="164169"/>
                    </a:cubicBezTo>
                    <a:cubicBezTo>
                      <a:pt x="742748" y="112575"/>
                      <a:pt x="779261" y="57806"/>
                      <a:pt x="649086" y="49869"/>
                    </a:cubicBezTo>
                    <a:cubicBezTo>
                      <a:pt x="518911" y="41931"/>
                      <a:pt x="29167" y="119719"/>
                      <a:pt x="1386" y="116544"/>
                    </a:cubicBezTo>
                    <a:cubicBezTo>
                      <a:pt x="-26395" y="113369"/>
                      <a:pt x="371273" y="49869"/>
                      <a:pt x="482398" y="30819"/>
                    </a:cubicBezTo>
                    <a:cubicBezTo>
                      <a:pt x="593523" y="11769"/>
                      <a:pt x="604636" y="-6487"/>
                      <a:pt x="668136" y="2244"/>
                    </a:cubicBezTo>
                    <a:cubicBezTo>
                      <a:pt x="731636" y="10975"/>
                      <a:pt x="814980" y="41137"/>
                      <a:pt x="877686" y="73681"/>
                    </a:cubicBezTo>
                    <a:close/>
                  </a:path>
                </a:pathLst>
              </a:custGeom>
              <a:solidFill>
                <a:srgbClr val="000000">
                  <a:alpha val="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62" name="Freeform 2067">
              <a:extLst>
                <a:ext uri="{FF2B5EF4-FFF2-40B4-BE49-F238E27FC236}">
                  <a16:creationId xmlns:a16="http://schemas.microsoft.com/office/drawing/2014/main" id="{4DAEEE47-0A6B-4EFA-9958-23E9D8087E61}"/>
                </a:ext>
              </a:extLst>
            </p:cNvPr>
            <p:cNvSpPr/>
            <p:nvPr/>
          </p:nvSpPr>
          <p:spPr>
            <a:xfrm>
              <a:off x="6631814" y="3742399"/>
              <a:ext cx="251387" cy="475337"/>
            </a:xfrm>
            <a:custGeom>
              <a:avLst/>
              <a:gdLst>
                <a:gd name="connsiteX0" fmla="*/ 1411 w 251387"/>
                <a:gd name="connsiteY0" fmla="*/ 581 h 475337"/>
                <a:gd name="connsiteX1" fmla="*/ 191911 w 251387"/>
                <a:gd name="connsiteY1" fmla="*/ 95831 h 475337"/>
                <a:gd name="connsiteX2" fmla="*/ 239536 w 251387"/>
                <a:gd name="connsiteY2" fmla="*/ 273631 h 475337"/>
                <a:gd name="connsiteX3" fmla="*/ 249061 w 251387"/>
                <a:gd name="connsiteY3" fmla="*/ 473656 h 475337"/>
                <a:gd name="connsiteX4" fmla="*/ 204611 w 251387"/>
                <a:gd name="connsiteY4" fmla="*/ 156156 h 475337"/>
                <a:gd name="connsiteX5" fmla="*/ 112536 w 251387"/>
                <a:gd name="connsiteY5" fmla="*/ 60906 h 475337"/>
                <a:gd name="connsiteX6" fmla="*/ 1411 w 251387"/>
                <a:gd name="connsiteY6" fmla="*/ 581 h 475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87" h="475337">
                  <a:moveTo>
                    <a:pt x="1411" y="581"/>
                  </a:moveTo>
                  <a:cubicBezTo>
                    <a:pt x="14640" y="6402"/>
                    <a:pt x="152224" y="50323"/>
                    <a:pt x="191911" y="95831"/>
                  </a:cubicBezTo>
                  <a:cubicBezTo>
                    <a:pt x="231598" y="141339"/>
                    <a:pt x="230011" y="210660"/>
                    <a:pt x="239536" y="273631"/>
                  </a:cubicBezTo>
                  <a:cubicBezTo>
                    <a:pt x="249061" y="336602"/>
                    <a:pt x="254882" y="493235"/>
                    <a:pt x="249061" y="473656"/>
                  </a:cubicBezTo>
                  <a:cubicBezTo>
                    <a:pt x="243240" y="454077"/>
                    <a:pt x="227365" y="224948"/>
                    <a:pt x="204611" y="156156"/>
                  </a:cubicBezTo>
                  <a:cubicBezTo>
                    <a:pt x="181857" y="87364"/>
                    <a:pt x="153811" y="87893"/>
                    <a:pt x="112536" y="60906"/>
                  </a:cubicBezTo>
                  <a:cubicBezTo>
                    <a:pt x="71261" y="33919"/>
                    <a:pt x="-11818" y="-5240"/>
                    <a:pt x="1411" y="58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3" name="Freeform 2068">
              <a:extLst>
                <a:ext uri="{FF2B5EF4-FFF2-40B4-BE49-F238E27FC236}">
                  <a16:creationId xmlns:a16="http://schemas.microsoft.com/office/drawing/2014/main" id="{69006271-12F5-4E58-B623-28C3AA79E57C}"/>
                </a:ext>
              </a:extLst>
            </p:cNvPr>
            <p:cNvSpPr/>
            <p:nvPr/>
          </p:nvSpPr>
          <p:spPr>
            <a:xfrm>
              <a:off x="5540985" y="3612704"/>
              <a:ext cx="485842" cy="231930"/>
            </a:xfrm>
            <a:custGeom>
              <a:avLst/>
              <a:gdLst>
                <a:gd name="connsiteX0" fmla="*/ 40 w 485842"/>
                <a:gd name="connsiteY0" fmla="*/ 231876 h 231930"/>
                <a:gd name="connsiteX1" fmla="*/ 206415 w 485842"/>
                <a:gd name="connsiteY1" fmla="*/ 85826 h 231930"/>
                <a:gd name="connsiteX2" fmla="*/ 485815 w 485842"/>
                <a:gd name="connsiteY2" fmla="*/ 101 h 231930"/>
                <a:gd name="connsiteX3" fmla="*/ 222290 w 485842"/>
                <a:gd name="connsiteY3" fmla="*/ 101701 h 231930"/>
                <a:gd name="connsiteX4" fmla="*/ 40 w 485842"/>
                <a:gd name="connsiteY4" fmla="*/ 231876 h 23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842" h="231930">
                  <a:moveTo>
                    <a:pt x="40" y="231876"/>
                  </a:moveTo>
                  <a:cubicBezTo>
                    <a:pt x="-2606" y="229230"/>
                    <a:pt x="125453" y="124455"/>
                    <a:pt x="206415" y="85826"/>
                  </a:cubicBezTo>
                  <a:cubicBezTo>
                    <a:pt x="287378" y="47197"/>
                    <a:pt x="483169" y="-2545"/>
                    <a:pt x="485815" y="101"/>
                  </a:cubicBezTo>
                  <a:cubicBezTo>
                    <a:pt x="488461" y="2747"/>
                    <a:pt x="302723" y="63072"/>
                    <a:pt x="222290" y="101701"/>
                  </a:cubicBezTo>
                  <a:cubicBezTo>
                    <a:pt x="141857" y="140330"/>
                    <a:pt x="2686" y="234522"/>
                    <a:pt x="40" y="23187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4" name="Freeform 2069">
              <a:extLst>
                <a:ext uri="{FF2B5EF4-FFF2-40B4-BE49-F238E27FC236}">
                  <a16:creationId xmlns:a16="http://schemas.microsoft.com/office/drawing/2014/main" id="{0552159E-7440-427E-A929-05E3AE6DACAB}"/>
                </a:ext>
              </a:extLst>
            </p:cNvPr>
            <p:cNvSpPr/>
            <p:nvPr/>
          </p:nvSpPr>
          <p:spPr>
            <a:xfrm>
              <a:off x="6297612" y="4123145"/>
              <a:ext cx="98393" cy="281070"/>
            </a:xfrm>
            <a:custGeom>
              <a:avLst/>
              <a:gdLst>
                <a:gd name="connsiteX0" fmla="*/ 2238 w 98393"/>
                <a:gd name="connsiteY0" fmla="*/ 835 h 281070"/>
                <a:gd name="connsiteX1" fmla="*/ 59388 w 98393"/>
                <a:gd name="connsiteY1" fmla="*/ 169110 h 281070"/>
                <a:gd name="connsiteX2" fmla="*/ 97488 w 98393"/>
                <a:gd name="connsiteY2" fmla="*/ 280235 h 281070"/>
                <a:gd name="connsiteX3" fmla="*/ 21288 w 98393"/>
                <a:gd name="connsiteY3" fmla="*/ 111960 h 281070"/>
                <a:gd name="connsiteX4" fmla="*/ 2238 w 98393"/>
                <a:gd name="connsiteY4" fmla="*/ 835 h 28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393" h="281070">
                  <a:moveTo>
                    <a:pt x="2238" y="835"/>
                  </a:moveTo>
                  <a:cubicBezTo>
                    <a:pt x="8588" y="10360"/>
                    <a:pt x="43513" y="122543"/>
                    <a:pt x="59388" y="169110"/>
                  </a:cubicBezTo>
                  <a:cubicBezTo>
                    <a:pt x="75263" y="215677"/>
                    <a:pt x="103838" y="289760"/>
                    <a:pt x="97488" y="280235"/>
                  </a:cubicBezTo>
                  <a:cubicBezTo>
                    <a:pt x="91138" y="270710"/>
                    <a:pt x="39280" y="158527"/>
                    <a:pt x="21288" y="111960"/>
                  </a:cubicBezTo>
                  <a:cubicBezTo>
                    <a:pt x="3296" y="65393"/>
                    <a:pt x="-4112" y="-8690"/>
                    <a:pt x="2238" y="83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5" name="Freeform 2070">
              <a:extLst>
                <a:ext uri="{FF2B5EF4-FFF2-40B4-BE49-F238E27FC236}">
                  <a16:creationId xmlns:a16="http://schemas.microsoft.com/office/drawing/2014/main" id="{4CD1C356-728E-46F9-96F1-067BC1FDE6B5}"/>
                </a:ext>
              </a:extLst>
            </p:cNvPr>
            <p:cNvSpPr/>
            <p:nvPr/>
          </p:nvSpPr>
          <p:spPr>
            <a:xfrm>
              <a:off x="4940226" y="5108152"/>
              <a:ext cx="331718" cy="546427"/>
            </a:xfrm>
            <a:custGeom>
              <a:avLst/>
              <a:gdLst>
                <a:gd name="connsiteX0" fmla="*/ 41205 w 331718"/>
                <a:gd name="connsiteY0" fmla="*/ 79 h 546427"/>
                <a:gd name="connsiteX1" fmla="*/ 29299 w 331718"/>
                <a:gd name="connsiteY1" fmla="*/ 150098 h 546427"/>
                <a:gd name="connsiteX2" fmla="*/ 91211 w 331718"/>
                <a:gd name="connsiteY2" fmla="*/ 366792 h 546427"/>
                <a:gd name="connsiteX3" fmla="*/ 231705 w 331718"/>
                <a:gd name="connsiteY3" fmla="*/ 466804 h 546427"/>
                <a:gd name="connsiteX4" fmla="*/ 331717 w 331718"/>
                <a:gd name="connsiteY4" fmla="*/ 545385 h 546427"/>
                <a:gd name="connsiteX5" fmla="*/ 229324 w 331718"/>
                <a:gd name="connsiteY5" fmla="*/ 502523 h 546427"/>
                <a:gd name="connsiteX6" fmla="*/ 69780 w 331718"/>
                <a:gd name="connsiteY6" fmla="*/ 373935 h 546427"/>
                <a:gd name="connsiteX7" fmla="*/ 724 w 331718"/>
                <a:gd name="connsiteY7" fmla="*/ 169148 h 546427"/>
                <a:gd name="connsiteX8" fmla="*/ 41205 w 331718"/>
                <a:gd name="connsiteY8" fmla="*/ 79 h 54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718" h="546427">
                  <a:moveTo>
                    <a:pt x="41205" y="79"/>
                  </a:moveTo>
                  <a:cubicBezTo>
                    <a:pt x="45967" y="-3096"/>
                    <a:pt x="20965" y="88979"/>
                    <a:pt x="29299" y="150098"/>
                  </a:cubicBezTo>
                  <a:cubicBezTo>
                    <a:pt x="37633" y="211217"/>
                    <a:pt x="57477" y="314008"/>
                    <a:pt x="91211" y="366792"/>
                  </a:cubicBezTo>
                  <a:cubicBezTo>
                    <a:pt x="124945" y="419576"/>
                    <a:pt x="191621" y="437039"/>
                    <a:pt x="231705" y="466804"/>
                  </a:cubicBezTo>
                  <a:cubicBezTo>
                    <a:pt x="271789" y="496570"/>
                    <a:pt x="332114" y="539432"/>
                    <a:pt x="331717" y="545385"/>
                  </a:cubicBezTo>
                  <a:cubicBezTo>
                    <a:pt x="331320" y="551338"/>
                    <a:pt x="272980" y="531098"/>
                    <a:pt x="229324" y="502523"/>
                  </a:cubicBezTo>
                  <a:cubicBezTo>
                    <a:pt x="185668" y="473948"/>
                    <a:pt x="107880" y="429497"/>
                    <a:pt x="69780" y="373935"/>
                  </a:cubicBezTo>
                  <a:cubicBezTo>
                    <a:pt x="31680" y="318373"/>
                    <a:pt x="7471" y="229473"/>
                    <a:pt x="724" y="169148"/>
                  </a:cubicBezTo>
                  <a:cubicBezTo>
                    <a:pt x="-6023" y="108823"/>
                    <a:pt x="36443" y="3254"/>
                    <a:pt x="41205" y="79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6" name="Freeform 2071">
              <a:extLst>
                <a:ext uri="{FF2B5EF4-FFF2-40B4-BE49-F238E27FC236}">
                  <a16:creationId xmlns:a16="http://schemas.microsoft.com/office/drawing/2014/main" id="{AFE5A910-18B8-4DFD-ABFA-A202AD3CB897}"/>
                </a:ext>
              </a:extLst>
            </p:cNvPr>
            <p:cNvSpPr/>
            <p:nvPr/>
          </p:nvSpPr>
          <p:spPr>
            <a:xfrm>
              <a:off x="5307246" y="5438555"/>
              <a:ext cx="138905" cy="193582"/>
            </a:xfrm>
            <a:custGeom>
              <a:avLst/>
              <a:gdLst>
                <a:gd name="connsiteX0" fmla="*/ 417 w 138905"/>
                <a:gd name="connsiteY0" fmla="*/ 193550 h 193582"/>
                <a:gd name="connsiteX1" fmla="*/ 57567 w 138905"/>
                <a:gd name="connsiteY1" fmla="*/ 117350 h 193582"/>
                <a:gd name="connsiteX2" fmla="*/ 67092 w 138905"/>
                <a:gd name="connsiteY2" fmla="*/ 64963 h 193582"/>
                <a:gd name="connsiteX3" fmla="*/ 138529 w 138905"/>
                <a:gd name="connsiteY3" fmla="*/ 669 h 193582"/>
                <a:gd name="connsiteX4" fmla="*/ 90904 w 138905"/>
                <a:gd name="connsiteY4" fmla="*/ 107825 h 193582"/>
                <a:gd name="connsiteX5" fmla="*/ 417 w 138905"/>
                <a:gd name="connsiteY5" fmla="*/ 193550 h 19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905" h="193582">
                  <a:moveTo>
                    <a:pt x="417" y="193550"/>
                  </a:moveTo>
                  <a:cubicBezTo>
                    <a:pt x="-5139" y="195137"/>
                    <a:pt x="46454" y="138781"/>
                    <a:pt x="57567" y="117350"/>
                  </a:cubicBezTo>
                  <a:cubicBezTo>
                    <a:pt x="68680" y="95919"/>
                    <a:pt x="53598" y="84410"/>
                    <a:pt x="67092" y="64963"/>
                  </a:cubicBezTo>
                  <a:cubicBezTo>
                    <a:pt x="80586" y="45516"/>
                    <a:pt x="134560" y="-6475"/>
                    <a:pt x="138529" y="669"/>
                  </a:cubicBezTo>
                  <a:cubicBezTo>
                    <a:pt x="142498" y="7813"/>
                    <a:pt x="114320" y="74487"/>
                    <a:pt x="90904" y="107825"/>
                  </a:cubicBezTo>
                  <a:cubicBezTo>
                    <a:pt x="67488" y="141163"/>
                    <a:pt x="5973" y="191963"/>
                    <a:pt x="417" y="19355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7" name="Freeform 2074">
              <a:extLst>
                <a:ext uri="{FF2B5EF4-FFF2-40B4-BE49-F238E27FC236}">
                  <a16:creationId xmlns:a16="http://schemas.microsoft.com/office/drawing/2014/main" id="{6C99456E-53E4-4105-BDA8-C1D97F181499}"/>
                </a:ext>
              </a:extLst>
            </p:cNvPr>
            <p:cNvSpPr/>
            <p:nvPr/>
          </p:nvSpPr>
          <p:spPr>
            <a:xfrm>
              <a:off x="5708505" y="3603280"/>
              <a:ext cx="522355" cy="177800"/>
            </a:xfrm>
            <a:custGeom>
              <a:avLst/>
              <a:gdLst>
                <a:gd name="connsiteX0" fmla="*/ 521495 w 522355"/>
                <a:gd name="connsiteY0" fmla="*/ 0 h 177800"/>
                <a:gd name="connsiteX1" fmla="*/ 305595 w 522355"/>
                <a:gd name="connsiteY1" fmla="*/ 60325 h 177800"/>
                <a:gd name="connsiteX2" fmla="*/ 795 w 522355"/>
                <a:gd name="connsiteY2" fmla="*/ 177800 h 177800"/>
                <a:gd name="connsiteX3" fmla="*/ 226220 w 522355"/>
                <a:gd name="connsiteY3" fmla="*/ 60325 h 177800"/>
                <a:gd name="connsiteX4" fmla="*/ 521495 w 522355"/>
                <a:gd name="connsiteY4" fmla="*/ 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355" h="177800">
                  <a:moveTo>
                    <a:pt x="521495" y="0"/>
                  </a:moveTo>
                  <a:cubicBezTo>
                    <a:pt x="534724" y="0"/>
                    <a:pt x="392378" y="30692"/>
                    <a:pt x="305595" y="60325"/>
                  </a:cubicBezTo>
                  <a:cubicBezTo>
                    <a:pt x="218812" y="89958"/>
                    <a:pt x="14024" y="177800"/>
                    <a:pt x="795" y="177800"/>
                  </a:cubicBezTo>
                  <a:cubicBezTo>
                    <a:pt x="-12434" y="177800"/>
                    <a:pt x="142612" y="91017"/>
                    <a:pt x="226220" y="60325"/>
                  </a:cubicBezTo>
                  <a:cubicBezTo>
                    <a:pt x="309828" y="29633"/>
                    <a:pt x="508266" y="0"/>
                    <a:pt x="52149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8" name="Freeform 2075">
              <a:extLst>
                <a:ext uri="{FF2B5EF4-FFF2-40B4-BE49-F238E27FC236}">
                  <a16:creationId xmlns:a16="http://schemas.microsoft.com/office/drawing/2014/main" id="{D9D9DA49-67FB-4FB8-B7FA-5CB432925C9F}"/>
                </a:ext>
              </a:extLst>
            </p:cNvPr>
            <p:cNvSpPr/>
            <p:nvPr/>
          </p:nvSpPr>
          <p:spPr>
            <a:xfrm>
              <a:off x="5009675" y="4971544"/>
              <a:ext cx="428477" cy="168445"/>
            </a:xfrm>
            <a:custGeom>
              <a:avLst/>
              <a:gdLst>
                <a:gd name="connsiteX0" fmla="*/ 426575 w 428477"/>
                <a:gd name="connsiteY0" fmla="*/ 38261 h 168445"/>
                <a:gd name="connsiteX1" fmla="*/ 299575 w 428477"/>
                <a:gd name="connsiteY1" fmla="*/ 161 h 168445"/>
                <a:gd name="connsiteX2" fmla="*/ 128125 w 428477"/>
                <a:gd name="connsiteY2" fmla="*/ 54136 h 168445"/>
                <a:gd name="connsiteX3" fmla="*/ 1125 w 428477"/>
                <a:gd name="connsiteY3" fmla="*/ 168436 h 168445"/>
                <a:gd name="connsiteX4" fmla="*/ 201150 w 428477"/>
                <a:gd name="connsiteY4" fmla="*/ 60486 h 168445"/>
                <a:gd name="connsiteX5" fmla="*/ 426575 w 428477"/>
                <a:gd name="connsiteY5" fmla="*/ 38261 h 168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477" h="168445">
                  <a:moveTo>
                    <a:pt x="426575" y="38261"/>
                  </a:moveTo>
                  <a:cubicBezTo>
                    <a:pt x="442979" y="28207"/>
                    <a:pt x="349317" y="-2485"/>
                    <a:pt x="299575" y="161"/>
                  </a:cubicBezTo>
                  <a:cubicBezTo>
                    <a:pt x="249833" y="2807"/>
                    <a:pt x="177867" y="26090"/>
                    <a:pt x="128125" y="54136"/>
                  </a:cubicBezTo>
                  <a:cubicBezTo>
                    <a:pt x="78383" y="82182"/>
                    <a:pt x="-11046" y="167378"/>
                    <a:pt x="1125" y="168436"/>
                  </a:cubicBezTo>
                  <a:cubicBezTo>
                    <a:pt x="13296" y="169494"/>
                    <a:pt x="136062" y="79007"/>
                    <a:pt x="201150" y="60486"/>
                  </a:cubicBezTo>
                  <a:cubicBezTo>
                    <a:pt x="266237" y="41965"/>
                    <a:pt x="410171" y="48315"/>
                    <a:pt x="426575" y="382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9" name="Freeform 2076">
              <a:extLst>
                <a:ext uri="{FF2B5EF4-FFF2-40B4-BE49-F238E27FC236}">
                  <a16:creationId xmlns:a16="http://schemas.microsoft.com/office/drawing/2014/main" id="{E85BCDFF-D680-42EA-991E-C403B1EA458F}"/>
                </a:ext>
              </a:extLst>
            </p:cNvPr>
            <p:cNvSpPr/>
            <p:nvPr/>
          </p:nvSpPr>
          <p:spPr>
            <a:xfrm>
              <a:off x="5273324" y="3931361"/>
              <a:ext cx="362953" cy="775945"/>
            </a:xfrm>
            <a:custGeom>
              <a:avLst/>
              <a:gdLst>
                <a:gd name="connsiteX0" fmla="*/ 362951 w 362953"/>
                <a:gd name="connsiteY0" fmla="*/ 5294 h 775945"/>
                <a:gd name="connsiteX1" fmla="*/ 101014 w 362953"/>
                <a:gd name="connsiteY1" fmla="*/ 29107 h 775945"/>
                <a:gd name="connsiteX2" fmla="*/ 1001 w 362953"/>
                <a:gd name="connsiteY2" fmla="*/ 191032 h 775945"/>
                <a:gd name="connsiteX3" fmla="*/ 53389 w 362953"/>
                <a:gd name="connsiteY3" fmla="*/ 481544 h 775945"/>
                <a:gd name="connsiteX4" fmla="*/ 115301 w 362953"/>
                <a:gd name="connsiteY4" fmla="*/ 772057 h 775945"/>
                <a:gd name="connsiteX5" fmla="*/ 67676 w 362953"/>
                <a:gd name="connsiteY5" fmla="*/ 262469 h 775945"/>
                <a:gd name="connsiteX6" fmla="*/ 96251 w 362953"/>
                <a:gd name="connsiteY6" fmla="*/ 91019 h 775945"/>
                <a:gd name="connsiteX7" fmla="*/ 362951 w 362953"/>
                <a:gd name="connsiteY7" fmla="*/ 5294 h 77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2953" h="775945">
                  <a:moveTo>
                    <a:pt x="362951" y="5294"/>
                  </a:moveTo>
                  <a:cubicBezTo>
                    <a:pt x="363745" y="-5025"/>
                    <a:pt x="161339" y="-1849"/>
                    <a:pt x="101014" y="29107"/>
                  </a:cubicBezTo>
                  <a:cubicBezTo>
                    <a:pt x="40689" y="60063"/>
                    <a:pt x="8939" y="115626"/>
                    <a:pt x="1001" y="191032"/>
                  </a:cubicBezTo>
                  <a:cubicBezTo>
                    <a:pt x="-6937" y="266438"/>
                    <a:pt x="34339" y="384707"/>
                    <a:pt x="53389" y="481544"/>
                  </a:cubicBezTo>
                  <a:cubicBezTo>
                    <a:pt x="72439" y="578381"/>
                    <a:pt x="112920" y="808570"/>
                    <a:pt x="115301" y="772057"/>
                  </a:cubicBezTo>
                  <a:cubicBezTo>
                    <a:pt x="117682" y="735545"/>
                    <a:pt x="70851" y="375975"/>
                    <a:pt x="67676" y="262469"/>
                  </a:cubicBezTo>
                  <a:cubicBezTo>
                    <a:pt x="64501" y="148963"/>
                    <a:pt x="47832" y="134675"/>
                    <a:pt x="96251" y="91019"/>
                  </a:cubicBezTo>
                  <a:cubicBezTo>
                    <a:pt x="144670" y="47363"/>
                    <a:pt x="362157" y="15613"/>
                    <a:pt x="362951" y="52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0" name="Freeform 2077">
              <a:extLst>
                <a:ext uri="{FF2B5EF4-FFF2-40B4-BE49-F238E27FC236}">
                  <a16:creationId xmlns:a16="http://schemas.microsoft.com/office/drawing/2014/main" id="{38A62492-9F60-495F-8B2A-12BE98A5F553}"/>
                </a:ext>
              </a:extLst>
            </p:cNvPr>
            <p:cNvSpPr/>
            <p:nvPr/>
          </p:nvSpPr>
          <p:spPr>
            <a:xfrm>
              <a:off x="5515622" y="5135161"/>
              <a:ext cx="1712423" cy="402032"/>
            </a:xfrm>
            <a:custGeom>
              <a:avLst/>
              <a:gdLst>
                <a:gd name="connsiteX0" fmla="*/ 3 w 1712423"/>
                <a:gd name="connsiteY0" fmla="*/ 401694 h 402032"/>
                <a:gd name="connsiteX1" fmla="*/ 117478 w 1712423"/>
                <a:gd name="connsiteY1" fmla="*/ 255644 h 402032"/>
                <a:gd name="connsiteX2" fmla="*/ 381003 w 1712423"/>
                <a:gd name="connsiteY2" fmla="*/ 179444 h 402032"/>
                <a:gd name="connsiteX3" fmla="*/ 822328 w 1712423"/>
                <a:gd name="connsiteY3" fmla="*/ 90544 h 402032"/>
                <a:gd name="connsiteX4" fmla="*/ 1136653 w 1712423"/>
                <a:gd name="connsiteY4" fmla="*/ 20694 h 402032"/>
                <a:gd name="connsiteX5" fmla="*/ 1492253 w 1712423"/>
                <a:gd name="connsiteY5" fmla="*/ 17519 h 402032"/>
                <a:gd name="connsiteX6" fmla="*/ 1647828 w 1712423"/>
                <a:gd name="connsiteY6" fmla="*/ 7994 h 402032"/>
                <a:gd name="connsiteX7" fmla="*/ 1711328 w 1712423"/>
                <a:gd name="connsiteY7" fmla="*/ 147694 h 402032"/>
                <a:gd name="connsiteX8" fmla="*/ 1657353 w 1712423"/>
                <a:gd name="connsiteY8" fmla="*/ 42919 h 402032"/>
                <a:gd name="connsiteX9" fmla="*/ 1333503 w 1712423"/>
                <a:gd name="connsiteY9" fmla="*/ 49269 h 402032"/>
                <a:gd name="connsiteX10" fmla="*/ 723903 w 1712423"/>
                <a:gd name="connsiteY10" fmla="*/ 154044 h 402032"/>
                <a:gd name="connsiteX11" fmla="*/ 371478 w 1712423"/>
                <a:gd name="connsiteY11" fmla="*/ 217544 h 402032"/>
                <a:gd name="connsiteX12" fmla="*/ 114303 w 1712423"/>
                <a:gd name="connsiteY12" fmla="*/ 293744 h 402032"/>
                <a:gd name="connsiteX13" fmla="*/ 3 w 1712423"/>
                <a:gd name="connsiteY13" fmla="*/ 401694 h 40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12423" h="402032">
                  <a:moveTo>
                    <a:pt x="3" y="401694"/>
                  </a:moveTo>
                  <a:cubicBezTo>
                    <a:pt x="532" y="395344"/>
                    <a:pt x="53978" y="292686"/>
                    <a:pt x="117478" y="255644"/>
                  </a:cubicBezTo>
                  <a:cubicBezTo>
                    <a:pt x="180978" y="218602"/>
                    <a:pt x="263528" y="206961"/>
                    <a:pt x="381003" y="179444"/>
                  </a:cubicBezTo>
                  <a:cubicBezTo>
                    <a:pt x="498478" y="151927"/>
                    <a:pt x="696386" y="117002"/>
                    <a:pt x="822328" y="90544"/>
                  </a:cubicBezTo>
                  <a:cubicBezTo>
                    <a:pt x="948270" y="64086"/>
                    <a:pt x="1024999" y="32865"/>
                    <a:pt x="1136653" y="20694"/>
                  </a:cubicBezTo>
                  <a:cubicBezTo>
                    <a:pt x="1248307" y="8523"/>
                    <a:pt x="1407057" y="19636"/>
                    <a:pt x="1492253" y="17519"/>
                  </a:cubicBezTo>
                  <a:cubicBezTo>
                    <a:pt x="1577449" y="15402"/>
                    <a:pt x="1611316" y="-13702"/>
                    <a:pt x="1647828" y="7994"/>
                  </a:cubicBezTo>
                  <a:cubicBezTo>
                    <a:pt x="1684340" y="29690"/>
                    <a:pt x="1709741" y="141873"/>
                    <a:pt x="1711328" y="147694"/>
                  </a:cubicBezTo>
                  <a:cubicBezTo>
                    <a:pt x="1712916" y="153515"/>
                    <a:pt x="1720324" y="59323"/>
                    <a:pt x="1657353" y="42919"/>
                  </a:cubicBezTo>
                  <a:cubicBezTo>
                    <a:pt x="1594382" y="26515"/>
                    <a:pt x="1489078" y="30748"/>
                    <a:pt x="1333503" y="49269"/>
                  </a:cubicBezTo>
                  <a:cubicBezTo>
                    <a:pt x="1177928" y="67790"/>
                    <a:pt x="723903" y="154044"/>
                    <a:pt x="723903" y="154044"/>
                  </a:cubicBezTo>
                  <a:cubicBezTo>
                    <a:pt x="563566" y="182090"/>
                    <a:pt x="473078" y="194261"/>
                    <a:pt x="371478" y="217544"/>
                  </a:cubicBezTo>
                  <a:cubicBezTo>
                    <a:pt x="269878" y="240827"/>
                    <a:pt x="173570" y="264111"/>
                    <a:pt x="114303" y="293744"/>
                  </a:cubicBezTo>
                  <a:cubicBezTo>
                    <a:pt x="55036" y="323377"/>
                    <a:pt x="-526" y="408044"/>
                    <a:pt x="3" y="40169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1" name="Freeform 351">
              <a:extLst>
                <a:ext uri="{FF2B5EF4-FFF2-40B4-BE49-F238E27FC236}">
                  <a16:creationId xmlns:a16="http://schemas.microsoft.com/office/drawing/2014/main" id="{7291BF61-E697-4C23-B53C-E0519A072DD0}"/>
                </a:ext>
              </a:extLst>
            </p:cNvPr>
            <p:cNvSpPr/>
            <p:nvPr/>
          </p:nvSpPr>
          <p:spPr>
            <a:xfrm>
              <a:off x="4748973" y="5266291"/>
              <a:ext cx="474015" cy="708117"/>
            </a:xfrm>
            <a:custGeom>
              <a:avLst/>
              <a:gdLst>
                <a:gd name="connsiteX0" fmla="*/ 211027 w 474015"/>
                <a:gd name="connsiteY0" fmla="*/ 32439 h 708117"/>
                <a:gd name="connsiteX1" fmla="*/ 255477 w 474015"/>
                <a:gd name="connsiteY1" fmla="*/ 299139 h 708117"/>
                <a:gd name="connsiteX2" fmla="*/ 211027 w 474015"/>
                <a:gd name="connsiteY2" fmla="*/ 476939 h 708117"/>
                <a:gd name="connsiteX3" fmla="*/ 141177 w 474015"/>
                <a:gd name="connsiteY3" fmla="*/ 502339 h 708117"/>
                <a:gd name="connsiteX4" fmla="*/ 115777 w 474015"/>
                <a:gd name="connsiteY4" fmla="*/ 400739 h 708117"/>
                <a:gd name="connsiteX5" fmla="*/ 172927 w 474015"/>
                <a:gd name="connsiteY5" fmla="*/ 267389 h 708117"/>
                <a:gd name="connsiteX6" fmla="*/ 84027 w 474015"/>
                <a:gd name="connsiteY6" fmla="*/ 388039 h 708117"/>
                <a:gd name="connsiteX7" fmla="*/ 45927 w 474015"/>
                <a:gd name="connsiteY7" fmla="*/ 318189 h 708117"/>
                <a:gd name="connsiteX8" fmla="*/ 103077 w 474015"/>
                <a:gd name="connsiteY8" fmla="*/ 134039 h 708117"/>
                <a:gd name="connsiteX9" fmla="*/ 14177 w 474015"/>
                <a:gd name="connsiteY9" fmla="*/ 216589 h 708117"/>
                <a:gd name="connsiteX10" fmla="*/ 52277 w 474015"/>
                <a:gd name="connsiteY10" fmla="*/ 83239 h 708117"/>
                <a:gd name="connsiteX11" fmla="*/ 90377 w 474015"/>
                <a:gd name="connsiteY11" fmla="*/ 689 h 708117"/>
                <a:gd name="connsiteX12" fmla="*/ 20527 w 474015"/>
                <a:gd name="connsiteY12" fmla="*/ 127689 h 708117"/>
                <a:gd name="connsiteX13" fmla="*/ 1477 w 474015"/>
                <a:gd name="connsiteY13" fmla="*/ 261039 h 708117"/>
                <a:gd name="connsiteX14" fmla="*/ 52277 w 474015"/>
                <a:gd name="connsiteY14" fmla="*/ 368989 h 708117"/>
                <a:gd name="connsiteX15" fmla="*/ 122127 w 474015"/>
                <a:gd name="connsiteY15" fmla="*/ 521389 h 708117"/>
                <a:gd name="connsiteX16" fmla="*/ 230077 w 474015"/>
                <a:gd name="connsiteY16" fmla="*/ 629339 h 708117"/>
                <a:gd name="connsiteX17" fmla="*/ 293577 w 474015"/>
                <a:gd name="connsiteY17" fmla="*/ 705539 h 708117"/>
                <a:gd name="connsiteX18" fmla="*/ 287227 w 474015"/>
                <a:gd name="connsiteY18" fmla="*/ 534089 h 708117"/>
                <a:gd name="connsiteX19" fmla="*/ 439627 w 474015"/>
                <a:gd name="connsiteY19" fmla="*/ 400739 h 708117"/>
                <a:gd name="connsiteX20" fmla="*/ 465027 w 474015"/>
                <a:gd name="connsiteY20" fmla="*/ 343589 h 708117"/>
                <a:gd name="connsiteX21" fmla="*/ 318977 w 474015"/>
                <a:gd name="connsiteY21" fmla="*/ 248339 h 708117"/>
                <a:gd name="connsiteX22" fmla="*/ 261827 w 474015"/>
                <a:gd name="connsiteY22" fmla="*/ 127689 h 708117"/>
                <a:gd name="connsiteX23" fmla="*/ 211027 w 474015"/>
                <a:gd name="connsiteY23" fmla="*/ 32439 h 708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4015" h="708117">
                  <a:moveTo>
                    <a:pt x="211027" y="32439"/>
                  </a:moveTo>
                  <a:cubicBezTo>
                    <a:pt x="209969" y="61014"/>
                    <a:pt x="255477" y="225056"/>
                    <a:pt x="255477" y="299139"/>
                  </a:cubicBezTo>
                  <a:cubicBezTo>
                    <a:pt x="255477" y="373222"/>
                    <a:pt x="230077" y="443072"/>
                    <a:pt x="211027" y="476939"/>
                  </a:cubicBezTo>
                  <a:cubicBezTo>
                    <a:pt x="191977" y="510806"/>
                    <a:pt x="157052" y="515039"/>
                    <a:pt x="141177" y="502339"/>
                  </a:cubicBezTo>
                  <a:cubicBezTo>
                    <a:pt x="125302" y="489639"/>
                    <a:pt x="110485" y="439897"/>
                    <a:pt x="115777" y="400739"/>
                  </a:cubicBezTo>
                  <a:cubicBezTo>
                    <a:pt x="121069" y="361581"/>
                    <a:pt x="178219" y="269506"/>
                    <a:pt x="172927" y="267389"/>
                  </a:cubicBezTo>
                  <a:cubicBezTo>
                    <a:pt x="167635" y="265272"/>
                    <a:pt x="105194" y="379572"/>
                    <a:pt x="84027" y="388039"/>
                  </a:cubicBezTo>
                  <a:cubicBezTo>
                    <a:pt x="62860" y="396506"/>
                    <a:pt x="42752" y="360522"/>
                    <a:pt x="45927" y="318189"/>
                  </a:cubicBezTo>
                  <a:cubicBezTo>
                    <a:pt x="49102" y="275856"/>
                    <a:pt x="108369" y="150972"/>
                    <a:pt x="103077" y="134039"/>
                  </a:cubicBezTo>
                  <a:cubicBezTo>
                    <a:pt x="97785" y="117106"/>
                    <a:pt x="22644" y="225056"/>
                    <a:pt x="14177" y="216589"/>
                  </a:cubicBezTo>
                  <a:cubicBezTo>
                    <a:pt x="5710" y="208122"/>
                    <a:pt x="39577" y="119222"/>
                    <a:pt x="52277" y="83239"/>
                  </a:cubicBezTo>
                  <a:cubicBezTo>
                    <a:pt x="64977" y="47256"/>
                    <a:pt x="95669" y="-6719"/>
                    <a:pt x="90377" y="689"/>
                  </a:cubicBezTo>
                  <a:cubicBezTo>
                    <a:pt x="85085" y="8097"/>
                    <a:pt x="35344" y="84297"/>
                    <a:pt x="20527" y="127689"/>
                  </a:cubicBezTo>
                  <a:cubicBezTo>
                    <a:pt x="5710" y="171081"/>
                    <a:pt x="-3815" y="220822"/>
                    <a:pt x="1477" y="261039"/>
                  </a:cubicBezTo>
                  <a:cubicBezTo>
                    <a:pt x="6769" y="301256"/>
                    <a:pt x="32169" y="325597"/>
                    <a:pt x="52277" y="368989"/>
                  </a:cubicBezTo>
                  <a:cubicBezTo>
                    <a:pt x="72385" y="412381"/>
                    <a:pt x="92494" y="477997"/>
                    <a:pt x="122127" y="521389"/>
                  </a:cubicBezTo>
                  <a:cubicBezTo>
                    <a:pt x="151760" y="564781"/>
                    <a:pt x="201502" y="598647"/>
                    <a:pt x="230077" y="629339"/>
                  </a:cubicBezTo>
                  <a:cubicBezTo>
                    <a:pt x="258652" y="660031"/>
                    <a:pt x="284052" y="721414"/>
                    <a:pt x="293577" y="705539"/>
                  </a:cubicBezTo>
                  <a:cubicBezTo>
                    <a:pt x="303102" y="689664"/>
                    <a:pt x="262885" y="584889"/>
                    <a:pt x="287227" y="534089"/>
                  </a:cubicBezTo>
                  <a:cubicBezTo>
                    <a:pt x="311569" y="483289"/>
                    <a:pt x="409994" y="432489"/>
                    <a:pt x="439627" y="400739"/>
                  </a:cubicBezTo>
                  <a:cubicBezTo>
                    <a:pt x="469260" y="368989"/>
                    <a:pt x="485135" y="368989"/>
                    <a:pt x="465027" y="343589"/>
                  </a:cubicBezTo>
                  <a:cubicBezTo>
                    <a:pt x="444919" y="318189"/>
                    <a:pt x="352844" y="284322"/>
                    <a:pt x="318977" y="248339"/>
                  </a:cubicBezTo>
                  <a:cubicBezTo>
                    <a:pt x="285110" y="212356"/>
                    <a:pt x="279819" y="170022"/>
                    <a:pt x="261827" y="127689"/>
                  </a:cubicBezTo>
                  <a:cubicBezTo>
                    <a:pt x="243835" y="85356"/>
                    <a:pt x="212085" y="3864"/>
                    <a:pt x="211027" y="32439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2" name="Freeform 353">
              <a:extLst>
                <a:ext uri="{FF2B5EF4-FFF2-40B4-BE49-F238E27FC236}">
                  <a16:creationId xmlns:a16="http://schemas.microsoft.com/office/drawing/2014/main" id="{CB41E1FB-6B86-4172-9D24-90C0D6B72F03}"/>
                </a:ext>
              </a:extLst>
            </p:cNvPr>
            <p:cNvSpPr/>
            <p:nvPr/>
          </p:nvSpPr>
          <p:spPr>
            <a:xfrm>
              <a:off x="6293492" y="3824616"/>
              <a:ext cx="146579" cy="515306"/>
            </a:xfrm>
            <a:custGeom>
              <a:avLst/>
              <a:gdLst>
                <a:gd name="connsiteX0" fmla="*/ 146058 w 146579"/>
                <a:gd name="connsiteY0" fmla="*/ 914 h 515306"/>
                <a:gd name="connsiteX1" fmla="*/ 50808 w 146579"/>
                <a:gd name="connsiteY1" fmla="*/ 89814 h 515306"/>
                <a:gd name="connsiteX2" fmla="*/ 107958 w 146579"/>
                <a:gd name="connsiteY2" fmla="*/ 515264 h 515306"/>
                <a:gd name="connsiteX3" fmla="*/ 8 w 146579"/>
                <a:gd name="connsiteY3" fmla="*/ 115214 h 515306"/>
                <a:gd name="connsiteX4" fmla="*/ 146058 w 146579"/>
                <a:gd name="connsiteY4" fmla="*/ 914 h 515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79" h="515306">
                  <a:moveTo>
                    <a:pt x="146058" y="914"/>
                  </a:moveTo>
                  <a:cubicBezTo>
                    <a:pt x="154525" y="-3319"/>
                    <a:pt x="57158" y="4089"/>
                    <a:pt x="50808" y="89814"/>
                  </a:cubicBezTo>
                  <a:cubicBezTo>
                    <a:pt x="44458" y="175539"/>
                    <a:pt x="116425" y="511031"/>
                    <a:pt x="107958" y="515264"/>
                  </a:cubicBezTo>
                  <a:cubicBezTo>
                    <a:pt x="99491" y="519497"/>
                    <a:pt x="-1050" y="205172"/>
                    <a:pt x="8" y="115214"/>
                  </a:cubicBezTo>
                  <a:cubicBezTo>
                    <a:pt x="1066" y="25256"/>
                    <a:pt x="137591" y="5147"/>
                    <a:pt x="146058" y="9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3" name="Freeform 356">
              <a:extLst>
                <a:ext uri="{FF2B5EF4-FFF2-40B4-BE49-F238E27FC236}">
                  <a16:creationId xmlns:a16="http://schemas.microsoft.com/office/drawing/2014/main" id="{ADF69DFA-967D-4B1E-952E-D57839536910}"/>
                </a:ext>
              </a:extLst>
            </p:cNvPr>
            <p:cNvSpPr/>
            <p:nvPr/>
          </p:nvSpPr>
          <p:spPr>
            <a:xfrm>
              <a:off x="6022317" y="5270469"/>
              <a:ext cx="648180" cy="291046"/>
            </a:xfrm>
            <a:custGeom>
              <a:avLst/>
              <a:gdLst>
                <a:gd name="connsiteX0" fmla="*/ 191 w 648180"/>
                <a:gd name="connsiteY0" fmla="*/ 181332 h 291046"/>
                <a:gd name="connsiteX1" fmla="*/ 390716 w 648180"/>
                <a:gd name="connsiteY1" fmla="*/ 38457 h 291046"/>
                <a:gd name="connsiteX2" fmla="*/ 647891 w 648180"/>
                <a:gd name="connsiteY2" fmla="*/ 19407 h 291046"/>
                <a:gd name="connsiteX3" fmla="*/ 343091 w 648180"/>
                <a:gd name="connsiteY3" fmla="*/ 286107 h 291046"/>
                <a:gd name="connsiteX4" fmla="*/ 191 w 648180"/>
                <a:gd name="connsiteY4" fmla="*/ 181332 h 2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180" h="291046">
                  <a:moveTo>
                    <a:pt x="191" y="181332"/>
                  </a:moveTo>
                  <a:cubicBezTo>
                    <a:pt x="8128" y="140057"/>
                    <a:pt x="282766" y="65444"/>
                    <a:pt x="390716" y="38457"/>
                  </a:cubicBezTo>
                  <a:cubicBezTo>
                    <a:pt x="498666" y="11470"/>
                    <a:pt x="655828" y="-21868"/>
                    <a:pt x="647891" y="19407"/>
                  </a:cubicBezTo>
                  <a:cubicBezTo>
                    <a:pt x="639954" y="60682"/>
                    <a:pt x="452628" y="259120"/>
                    <a:pt x="343091" y="286107"/>
                  </a:cubicBezTo>
                  <a:cubicBezTo>
                    <a:pt x="233554" y="313094"/>
                    <a:pt x="-7746" y="222607"/>
                    <a:pt x="191" y="181332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4" name="Freeform 491">
              <a:extLst>
                <a:ext uri="{FF2B5EF4-FFF2-40B4-BE49-F238E27FC236}">
                  <a16:creationId xmlns:a16="http://schemas.microsoft.com/office/drawing/2014/main" id="{43B87AA2-C33B-435B-B243-1CBD7BFDD224}"/>
                </a:ext>
              </a:extLst>
            </p:cNvPr>
            <p:cNvSpPr/>
            <p:nvPr/>
          </p:nvSpPr>
          <p:spPr>
            <a:xfrm>
              <a:off x="6868357" y="5211558"/>
              <a:ext cx="214535" cy="136165"/>
            </a:xfrm>
            <a:custGeom>
              <a:avLst/>
              <a:gdLst>
                <a:gd name="connsiteX0" fmla="*/ 1876 w 214535"/>
                <a:gd name="connsiteY0" fmla="*/ 59268 h 136165"/>
                <a:gd name="connsiteX1" fmla="*/ 211426 w 214535"/>
                <a:gd name="connsiteY1" fmla="*/ 2118 h 136165"/>
                <a:gd name="connsiteX2" fmla="*/ 116176 w 214535"/>
                <a:gd name="connsiteY2" fmla="*/ 135468 h 136165"/>
                <a:gd name="connsiteX3" fmla="*/ 1876 w 214535"/>
                <a:gd name="connsiteY3" fmla="*/ 59268 h 13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535" h="136165">
                  <a:moveTo>
                    <a:pt x="1876" y="59268"/>
                  </a:moveTo>
                  <a:cubicBezTo>
                    <a:pt x="17751" y="37043"/>
                    <a:pt x="192376" y="-10582"/>
                    <a:pt x="211426" y="2118"/>
                  </a:cubicBezTo>
                  <a:cubicBezTo>
                    <a:pt x="230476" y="14818"/>
                    <a:pt x="157451" y="127531"/>
                    <a:pt x="116176" y="135468"/>
                  </a:cubicBezTo>
                  <a:cubicBezTo>
                    <a:pt x="74901" y="143405"/>
                    <a:pt x="-13999" y="81493"/>
                    <a:pt x="1876" y="59268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5" name="Freeform 2081">
              <a:extLst>
                <a:ext uri="{FF2B5EF4-FFF2-40B4-BE49-F238E27FC236}">
                  <a16:creationId xmlns:a16="http://schemas.microsoft.com/office/drawing/2014/main" id="{1CFFAACF-A3A6-4D78-BCD9-A72CC8283447}"/>
                </a:ext>
              </a:extLst>
            </p:cNvPr>
            <p:cNvSpPr/>
            <p:nvPr/>
          </p:nvSpPr>
          <p:spPr>
            <a:xfrm>
              <a:off x="5398105" y="5798997"/>
              <a:ext cx="662574" cy="465090"/>
            </a:xfrm>
            <a:custGeom>
              <a:avLst/>
              <a:gdLst>
                <a:gd name="connsiteX0" fmla="*/ 226266 w 662574"/>
                <a:gd name="connsiteY0" fmla="*/ 100117 h 465090"/>
                <a:gd name="connsiteX1" fmla="*/ 395335 w 662574"/>
                <a:gd name="connsiteY1" fmla="*/ 297760 h 465090"/>
                <a:gd name="connsiteX2" fmla="*/ 576310 w 662574"/>
                <a:gd name="connsiteY2" fmla="*/ 402535 h 465090"/>
                <a:gd name="connsiteX3" fmla="*/ 652510 w 662574"/>
                <a:gd name="connsiteY3" fmla="*/ 462067 h 465090"/>
                <a:gd name="connsiteX4" fmla="*/ 359616 w 662574"/>
                <a:gd name="connsiteY4" fmla="*/ 309667 h 465090"/>
                <a:gd name="connsiteX5" fmla="*/ 176260 w 662574"/>
                <a:gd name="connsiteY5" fmla="*/ 85829 h 465090"/>
                <a:gd name="connsiteX6" fmla="*/ 47 w 662574"/>
                <a:gd name="connsiteY6" fmla="*/ 104 h 465090"/>
                <a:gd name="connsiteX7" fmla="*/ 226266 w 662574"/>
                <a:gd name="connsiteY7" fmla="*/ 100117 h 46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2574" h="465090">
                  <a:moveTo>
                    <a:pt x="226266" y="100117"/>
                  </a:moveTo>
                  <a:cubicBezTo>
                    <a:pt x="292147" y="149726"/>
                    <a:pt x="336994" y="247357"/>
                    <a:pt x="395335" y="297760"/>
                  </a:cubicBezTo>
                  <a:cubicBezTo>
                    <a:pt x="453676" y="348163"/>
                    <a:pt x="533448" y="375151"/>
                    <a:pt x="576310" y="402535"/>
                  </a:cubicBezTo>
                  <a:cubicBezTo>
                    <a:pt x="619172" y="429919"/>
                    <a:pt x="688626" y="477545"/>
                    <a:pt x="652510" y="462067"/>
                  </a:cubicBezTo>
                  <a:cubicBezTo>
                    <a:pt x="616394" y="446589"/>
                    <a:pt x="438991" y="372373"/>
                    <a:pt x="359616" y="309667"/>
                  </a:cubicBezTo>
                  <a:cubicBezTo>
                    <a:pt x="280241" y="246961"/>
                    <a:pt x="236188" y="137423"/>
                    <a:pt x="176260" y="85829"/>
                  </a:cubicBezTo>
                  <a:cubicBezTo>
                    <a:pt x="116332" y="34235"/>
                    <a:pt x="-2731" y="2882"/>
                    <a:pt x="47" y="104"/>
                  </a:cubicBezTo>
                  <a:cubicBezTo>
                    <a:pt x="2825" y="-2674"/>
                    <a:pt x="160385" y="50508"/>
                    <a:pt x="226266" y="100117"/>
                  </a:cubicBez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6" name="Freeform 2082">
              <a:extLst>
                <a:ext uri="{FF2B5EF4-FFF2-40B4-BE49-F238E27FC236}">
                  <a16:creationId xmlns:a16="http://schemas.microsoft.com/office/drawing/2014/main" id="{7586651C-3B37-49F5-A741-63C5548D3389}"/>
                </a:ext>
              </a:extLst>
            </p:cNvPr>
            <p:cNvSpPr/>
            <p:nvPr/>
          </p:nvSpPr>
          <p:spPr>
            <a:xfrm>
              <a:off x="5150502" y="5837201"/>
              <a:ext cx="437975" cy="305660"/>
            </a:xfrm>
            <a:custGeom>
              <a:avLst/>
              <a:gdLst>
                <a:gd name="connsiteX0" fmla="*/ 0 w 437975"/>
                <a:gd name="connsiteY0" fmla="*/ 0 h 305660"/>
                <a:gd name="connsiteX1" fmla="*/ 254000 w 437975"/>
                <a:gd name="connsiteY1" fmla="*/ 107950 h 305660"/>
                <a:gd name="connsiteX2" fmla="*/ 368300 w 437975"/>
                <a:gd name="connsiteY2" fmla="*/ 209550 h 305660"/>
                <a:gd name="connsiteX3" fmla="*/ 431800 w 437975"/>
                <a:gd name="connsiteY3" fmla="*/ 304800 h 305660"/>
                <a:gd name="connsiteX4" fmla="*/ 215900 w 437975"/>
                <a:gd name="connsiteY4" fmla="*/ 152400 h 305660"/>
                <a:gd name="connsiteX5" fmla="*/ 0 w 437975"/>
                <a:gd name="connsiteY5" fmla="*/ 0 h 305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7975" h="305660">
                  <a:moveTo>
                    <a:pt x="0" y="0"/>
                  </a:moveTo>
                  <a:cubicBezTo>
                    <a:pt x="96308" y="36512"/>
                    <a:pt x="192617" y="73025"/>
                    <a:pt x="254000" y="107950"/>
                  </a:cubicBezTo>
                  <a:cubicBezTo>
                    <a:pt x="315383" y="142875"/>
                    <a:pt x="338667" y="176742"/>
                    <a:pt x="368300" y="209550"/>
                  </a:cubicBezTo>
                  <a:cubicBezTo>
                    <a:pt x="397933" y="242358"/>
                    <a:pt x="457200" y="314325"/>
                    <a:pt x="431800" y="304800"/>
                  </a:cubicBezTo>
                  <a:cubicBezTo>
                    <a:pt x="406400" y="295275"/>
                    <a:pt x="215900" y="152400"/>
                    <a:pt x="215900" y="1524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530259CA-A0E9-430F-83BF-D04B333B304B}"/>
                </a:ext>
              </a:extLst>
            </p:cNvPr>
            <p:cNvGrpSpPr/>
            <p:nvPr/>
          </p:nvGrpSpPr>
          <p:grpSpPr>
            <a:xfrm>
              <a:off x="4528309" y="245548"/>
              <a:ext cx="786241" cy="1114120"/>
              <a:chOff x="3495543" y="5448236"/>
              <a:chExt cx="786241" cy="1114120"/>
            </a:xfrm>
          </p:grpSpPr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E587E24C-4FCF-41F7-AEAC-997AB4B71317}"/>
                  </a:ext>
                </a:extLst>
              </p:cNvPr>
              <p:cNvGrpSpPr/>
              <p:nvPr/>
            </p:nvGrpSpPr>
            <p:grpSpPr>
              <a:xfrm>
                <a:off x="3495543" y="5448236"/>
                <a:ext cx="786241" cy="1114120"/>
                <a:chOff x="3495543" y="5448236"/>
                <a:chExt cx="786241" cy="1114120"/>
              </a:xfrm>
            </p:grpSpPr>
            <p:sp>
              <p:nvSpPr>
                <p:cNvPr id="187" name="Freeform 2089">
                  <a:extLst>
                    <a:ext uri="{FF2B5EF4-FFF2-40B4-BE49-F238E27FC236}">
                      <a16:creationId xmlns:a16="http://schemas.microsoft.com/office/drawing/2014/main" id="{DEF9F2FD-F67D-4D2D-9584-42E64F0E8E2C}"/>
                    </a:ext>
                  </a:extLst>
                </p:cNvPr>
                <p:cNvSpPr/>
                <p:nvPr/>
              </p:nvSpPr>
              <p:spPr>
                <a:xfrm>
                  <a:off x="3495543" y="5448236"/>
                  <a:ext cx="786241" cy="1114120"/>
                </a:xfrm>
                <a:custGeom>
                  <a:avLst/>
                  <a:gdLst>
                    <a:gd name="connsiteX0" fmla="*/ 327157 w 786241"/>
                    <a:gd name="connsiteY0" fmla="*/ 1104964 h 1114120"/>
                    <a:gd name="connsiteX1" fmla="*/ 149357 w 786241"/>
                    <a:gd name="connsiteY1" fmla="*/ 1047814 h 1114120"/>
                    <a:gd name="connsiteX2" fmla="*/ 9657 w 786241"/>
                    <a:gd name="connsiteY2" fmla="*/ 831914 h 1114120"/>
                    <a:gd name="connsiteX3" fmla="*/ 16007 w 786241"/>
                    <a:gd name="connsiteY3" fmla="*/ 641414 h 1114120"/>
                    <a:gd name="connsiteX4" fmla="*/ 47757 w 786241"/>
                    <a:gd name="connsiteY4" fmla="*/ 469964 h 1114120"/>
                    <a:gd name="connsiteX5" fmla="*/ 41407 w 786241"/>
                    <a:gd name="connsiteY5" fmla="*/ 679514 h 1114120"/>
                    <a:gd name="connsiteX6" fmla="*/ 168407 w 786241"/>
                    <a:gd name="connsiteY6" fmla="*/ 819214 h 1114120"/>
                    <a:gd name="connsiteX7" fmla="*/ 98557 w 786241"/>
                    <a:gd name="connsiteY7" fmla="*/ 641414 h 1114120"/>
                    <a:gd name="connsiteX8" fmla="*/ 149357 w 786241"/>
                    <a:gd name="connsiteY8" fmla="*/ 469964 h 1114120"/>
                    <a:gd name="connsiteX9" fmla="*/ 187457 w 786241"/>
                    <a:gd name="connsiteY9" fmla="*/ 374714 h 1114120"/>
                    <a:gd name="connsiteX10" fmla="*/ 104907 w 786241"/>
                    <a:gd name="connsiteY10" fmla="*/ 203264 h 1114120"/>
                    <a:gd name="connsiteX11" fmla="*/ 244607 w 786241"/>
                    <a:gd name="connsiteY11" fmla="*/ 304864 h 1114120"/>
                    <a:gd name="connsiteX12" fmla="*/ 231907 w 786241"/>
                    <a:gd name="connsiteY12" fmla="*/ 482664 h 1114120"/>
                    <a:gd name="connsiteX13" fmla="*/ 244607 w 786241"/>
                    <a:gd name="connsiteY13" fmla="*/ 546164 h 1114120"/>
                    <a:gd name="connsiteX14" fmla="*/ 371607 w 786241"/>
                    <a:gd name="connsiteY14" fmla="*/ 355664 h 1114120"/>
                    <a:gd name="connsiteX15" fmla="*/ 403357 w 786241"/>
                    <a:gd name="connsiteY15" fmla="*/ 171514 h 1114120"/>
                    <a:gd name="connsiteX16" fmla="*/ 301757 w 786241"/>
                    <a:gd name="connsiteY16" fmla="*/ 64 h 1114120"/>
                    <a:gd name="connsiteX17" fmla="*/ 543057 w 786241"/>
                    <a:gd name="connsiteY17" fmla="*/ 190564 h 1114120"/>
                    <a:gd name="connsiteX18" fmla="*/ 555757 w 786241"/>
                    <a:gd name="connsiteY18" fmla="*/ 355664 h 1114120"/>
                    <a:gd name="connsiteX19" fmla="*/ 524007 w 786241"/>
                    <a:gd name="connsiteY19" fmla="*/ 558864 h 1114120"/>
                    <a:gd name="connsiteX20" fmla="*/ 587507 w 786241"/>
                    <a:gd name="connsiteY20" fmla="*/ 596964 h 1114120"/>
                    <a:gd name="connsiteX21" fmla="*/ 625607 w 786241"/>
                    <a:gd name="connsiteY21" fmla="*/ 514414 h 1114120"/>
                    <a:gd name="connsiteX22" fmla="*/ 574807 w 786241"/>
                    <a:gd name="connsiteY22" fmla="*/ 444564 h 1114120"/>
                    <a:gd name="connsiteX23" fmla="*/ 689107 w 786241"/>
                    <a:gd name="connsiteY23" fmla="*/ 514414 h 1114120"/>
                    <a:gd name="connsiteX24" fmla="*/ 638307 w 786241"/>
                    <a:gd name="connsiteY24" fmla="*/ 647764 h 1114120"/>
                    <a:gd name="connsiteX25" fmla="*/ 689107 w 786241"/>
                    <a:gd name="connsiteY25" fmla="*/ 717614 h 1114120"/>
                    <a:gd name="connsiteX26" fmla="*/ 733557 w 786241"/>
                    <a:gd name="connsiteY26" fmla="*/ 685864 h 1114120"/>
                    <a:gd name="connsiteX27" fmla="*/ 701807 w 786241"/>
                    <a:gd name="connsiteY27" fmla="*/ 577914 h 1114120"/>
                    <a:gd name="connsiteX28" fmla="*/ 784357 w 786241"/>
                    <a:gd name="connsiteY28" fmla="*/ 736664 h 1114120"/>
                    <a:gd name="connsiteX29" fmla="*/ 739907 w 786241"/>
                    <a:gd name="connsiteY29" fmla="*/ 958914 h 1114120"/>
                    <a:gd name="connsiteX30" fmla="*/ 530357 w 786241"/>
                    <a:gd name="connsiteY30" fmla="*/ 1098614 h 1114120"/>
                    <a:gd name="connsiteX31" fmla="*/ 327157 w 786241"/>
                    <a:gd name="connsiteY31" fmla="*/ 1104964 h 111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786241" h="1114120">
                      <a:moveTo>
                        <a:pt x="327157" y="1104964"/>
                      </a:moveTo>
                      <a:cubicBezTo>
                        <a:pt x="263657" y="1096497"/>
                        <a:pt x="202274" y="1093322"/>
                        <a:pt x="149357" y="1047814"/>
                      </a:cubicBezTo>
                      <a:cubicBezTo>
                        <a:pt x="96440" y="1002306"/>
                        <a:pt x="31882" y="899647"/>
                        <a:pt x="9657" y="831914"/>
                      </a:cubicBezTo>
                      <a:cubicBezTo>
                        <a:pt x="-12568" y="764181"/>
                        <a:pt x="9657" y="701739"/>
                        <a:pt x="16007" y="641414"/>
                      </a:cubicBezTo>
                      <a:cubicBezTo>
                        <a:pt x="22357" y="581089"/>
                        <a:pt x="43524" y="463614"/>
                        <a:pt x="47757" y="469964"/>
                      </a:cubicBezTo>
                      <a:cubicBezTo>
                        <a:pt x="51990" y="476314"/>
                        <a:pt x="21299" y="621306"/>
                        <a:pt x="41407" y="679514"/>
                      </a:cubicBezTo>
                      <a:cubicBezTo>
                        <a:pt x="61515" y="737722"/>
                        <a:pt x="158882" y="825564"/>
                        <a:pt x="168407" y="819214"/>
                      </a:cubicBezTo>
                      <a:cubicBezTo>
                        <a:pt x="177932" y="812864"/>
                        <a:pt x="101732" y="699622"/>
                        <a:pt x="98557" y="641414"/>
                      </a:cubicBezTo>
                      <a:cubicBezTo>
                        <a:pt x="95382" y="583206"/>
                        <a:pt x="134540" y="514414"/>
                        <a:pt x="149357" y="469964"/>
                      </a:cubicBezTo>
                      <a:cubicBezTo>
                        <a:pt x="164174" y="425514"/>
                        <a:pt x="194865" y="419164"/>
                        <a:pt x="187457" y="374714"/>
                      </a:cubicBezTo>
                      <a:cubicBezTo>
                        <a:pt x="180049" y="330264"/>
                        <a:pt x="95382" y="214906"/>
                        <a:pt x="104907" y="203264"/>
                      </a:cubicBezTo>
                      <a:cubicBezTo>
                        <a:pt x="114432" y="191622"/>
                        <a:pt x="223440" y="258297"/>
                        <a:pt x="244607" y="304864"/>
                      </a:cubicBezTo>
                      <a:cubicBezTo>
                        <a:pt x="265774" y="351431"/>
                        <a:pt x="231907" y="442447"/>
                        <a:pt x="231907" y="482664"/>
                      </a:cubicBezTo>
                      <a:cubicBezTo>
                        <a:pt x="231907" y="522881"/>
                        <a:pt x="221324" y="567331"/>
                        <a:pt x="244607" y="546164"/>
                      </a:cubicBezTo>
                      <a:cubicBezTo>
                        <a:pt x="267890" y="524997"/>
                        <a:pt x="345149" y="418106"/>
                        <a:pt x="371607" y="355664"/>
                      </a:cubicBezTo>
                      <a:cubicBezTo>
                        <a:pt x="398065" y="293222"/>
                        <a:pt x="414999" y="230781"/>
                        <a:pt x="403357" y="171514"/>
                      </a:cubicBezTo>
                      <a:cubicBezTo>
                        <a:pt x="391715" y="112247"/>
                        <a:pt x="278474" y="-3111"/>
                        <a:pt x="301757" y="64"/>
                      </a:cubicBezTo>
                      <a:cubicBezTo>
                        <a:pt x="325040" y="3239"/>
                        <a:pt x="500724" y="131297"/>
                        <a:pt x="543057" y="190564"/>
                      </a:cubicBezTo>
                      <a:cubicBezTo>
                        <a:pt x="585390" y="249831"/>
                        <a:pt x="558932" y="294281"/>
                        <a:pt x="555757" y="355664"/>
                      </a:cubicBezTo>
                      <a:cubicBezTo>
                        <a:pt x="552582" y="417047"/>
                        <a:pt x="518715" y="518647"/>
                        <a:pt x="524007" y="558864"/>
                      </a:cubicBezTo>
                      <a:cubicBezTo>
                        <a:pt x="529299" y="599081"/>
                        <a:pt x="570574" y="604372"/>
                        <a:pt x="587507" y="596964"/>
                      </a:cubicBezTo>
                      <a:cubicBezTo>
                        <a:pt x="604440" y="589556"/>
                        <a:pt x="627724" y="539814"/>
                        <a:pt x="625607" y="514414"/>
                      </a:cubicBezTo>
                      <a:cubicBezTo>
                        <a:pt x="623490" y="489014"/>
                        <a:pt x="564224" y="444564"/>
                        <a:pt x="574807" y="444564"/>
                      </a:cubicBezTo>
                      <a:cubicBezTo>
                        <a:pt x="585390" y="444564"/>
                        <a:pt x="678524" y="480547"/>
                        <a:pt x="689107" y="514414"/>
                      </a:cubicBezTo>
                      <a:cubicBezTo>
                        <a:pt x="699690" y="548281"/>
                        <a:pt x="638307" y="613897"/>
                        <a:pt x="638307" y="647764"/>
                      </a:cubicBezTo>
                      <a:cubicBezTo>
                        <a:pt x="638307" y="681631"/>
                        <a:pt x="673232" y="711264"/>
                        <a:pt x="689107" y="717614"/>
                      </a:cubicBezTo>
                      <a:cubicBezTo>
                        <a:pt x="704982" y="723964"/>
                        <a:pt x="731440" y="709147"/>
                        <a:pt x="733557" y="685864"/>
                      </a:cubicBezTo>
                      <a:cubicBezTo>
                        <a:pt x="735674" y="662581"/>
                        <a:pt x="693340" y="569447"/>
                        <a:pt x="701807" y="577914"/>
                      </a:cubicBezTo>
                      <a:cubicBezTo>
                        <a:pt x="710274" y="586381"/>
                        <a:pt x="778007" y="673164"/>
                        <a:pt x="784357" y="736664"/>
                      </a:cubicBezTo>
                      <a:cubicBezTo>
                        <a:pt x="790707" y="800164"/>
                        <a:pt x="782240" y="898589"/>
                        <a:pt x="739907" y="958914"/>
                      </a:cubicBezTo>
                      <a:cubicBezTo>
                        <a:pt x="697574" y="1019239"/>
                        <a:pt x="598090" y="1074272"/>
                        <a:pt x="530357" y="1098614"/>
                      </a:cubicBezTo>
                      <a:cubicBezTo>
                        <a:pt x="462624" y="1122956"/>
                        <a:pt x="390657" y="1113431"/>
                        <a:pt x="327157" y="110496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88" name="Freeform 2090">
                  <a:extLst>
                    <a:ext uri="{FF2B5EF4-FFF2-40B4-BE49-F238E27FC236}">
                      <a16:creationId xmlns:a16="http://schemas.microsoft.com/office/drawing/2014/main" id="{D177A1F7-2AA6-4600-9D26-CF7D484244DD}"/>
                    </a:ext>
                  </a:extLst>
                </p:cNvPr>
                <p:cNvSpPr/>
                <p:nvPr/>
              </p:nvSpPr>
              <p:spPr>
                <a:xfrm>
                  <a:off x="3720371" y="5878354"/>
                  <a:ext cx="356614" cy="677470"/>
                </a:xfrm>
                <a:custGeom>
                  <a:avLst/>
                  <a:gdLst>
                    <a:gd name="connsiteX0" fmla="*/ 115029 w 356614"/>
                    <a:gd name="connsiteY0" fmla="*/ 655796 h 677470"/>
                    <a:gd name="connsiteX1" fmla="*/ 729 w 356614"/>
                    <a:gd name="connsiteY1" fmla="*/ 509746 h 677470"/>
                    <a:gd name="connsiteX2" fmla="*/ 70579 w 356614"/>
                    <a:gd name="connsiteY2" fmla="*/ 268446 h 677470"/>
                    <a:gd name="connsiteX3" fmla="*/ 159479 w 356614"/>
                    <a:gd name="connsiteY3" fmla="*/ 154146 h 677470"/>
                    <a:gd name="connsiteX4" fmla="*/ 178529 w 356614"/>
                    <a:gd name="connsiteY4" fmla="*/ 1746 h 677470"/>
                    <a:gd name="connsiteX5" fmla="*/ 235679 w 356614"/>
                    <a:gd name="connsiteY5" fmla="*/ 262096 h 677470"/>
                    <a:gd name="connsiteX6" fmla="*/ 121379 w 356614"/>
                    <a:gd name="connsiteY6" fmla="*/ 376396 h 677470"/>
                    <a:gd name="connsiteX7" fmla="*/ 216629 w 356614"/>
                    <a:gd name="connsiteY7" fmla="*/ 446246 h 677470"/>
                    <a:gd name="connsiteX8" fmla="*/ 280129 w 356614"/>
                    <a:gd name="connsiteY8" fmla="*/ 382746 h 677470"/>
                    <a:gd name="connsiteX9" fmla="*/ 248379 w 356614"/>
                    <a:gd name="connsiteY9" fmla="*/ 255746 h 677470"/>
                    <a:gd name="connsiteX10" fmla="*/ 356329 w 356614"/>
                    <a:gd name="connsiteY10" fmla="*/ 420846 h 677470"/>
                    <a:gd name="connsiteX11" fmla="*/ 210279 w 356614"/>
                    <a:gd name="connsiteY11" fmla="*/ 541496 h 677470"/>
                    <a:gd name="connsiteX12" fmla="*/ 172179 w 356614"/>
                    <a:gd name="connsiteY12" fmla="*/ 630396 h 677470"/>
                    <a:gd name="connsiteX13" fmla="*/ 222979 w 356614"/>
                    <a:gd name="connsiteY13" fmla="*/ 674846 h 677470"/>
                    <a:gd name="connsiteX14" fmla="*/ 115029 w 356614"/>
                    <a:gd name="connsiteY14" fmla="*/ 655796 h 677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6614" h="677470">
                      <a:moveTo>
                        <a:pt x="115029" y="655796"/>
                      </a:moveTo>
                      <a:cubicBezTo>
                        <a:pt x="77987" y="628279"/>
                        <a:pt x="8137" y="574304"/>
                        <a:pt x="729" y="509746"/>
                      </a:cubicBezTo>
                      <a:cubicBezTo>
                        <a:pt x="-6679" y="445188"/>
                        <a:pt x="44121" y="327713"/>
                        <a:pt x="70579" y="268446"/>
                      </a:cubicBezTo>
                      <a:cubicBezTo>
                        <a:pt x="97037" y="209179"/>
                        <a:pt x="141487" y="198596"/>
                        <a:pt x="159479" y="154146"/>
                      </a:cubicBezTo>
                      <a:cubicBezTo>
                        <a:pt x="177471" y="109696"/>
                        <a:pt x="165829" y="-16246"/>
                        <a:pt x="178529" y="1746"/>
                      </a:cubicBezTo>
                      <a:cubicBezTo>
                        <a:pt x="191229" y="19738"/>
                        <a:pt x="245204" y="199654"/>
                        <a:pt x="235679" y="262096"/>
                      </a:cubicBezTo>
                      <a:cubicBezTo>
                        <a:pt x="226154" y="324538"/>
                        <a:pt x="124554" y="345704"/>
                        <a:pt x="121379" y="376396"/>
                      </a:cubicBezTo>
                      <a:cubicBezTo>
                        <a:pt x="118204" y="407088"/>
                        <a:pt x="190171" y="445188"/>
                        <a:pt x="216629" y="446246"/>
                      </a:cubicBezTo>
                      <a:cubicBezTo>
                        <a:pt x="243087" y="447304"/>
                        <a:pt x="274837" y="414496"/>
                        <a:pt x="280129" y="382746"/>
                      </a:cubicBezTo>
                      <a:cubicBezTo>
                        <a:pt x="285421" y="350996"/>
                        <a:pt x="235679" y="249396"/>
                        <a:pt x="248379" y="255746"/>
                      </a:cubicBezTo>
                      <a:cubicBezTo>
                        <a:pt x="261079" y="262096"/>
                        <a:pt x="362679" y="373221"/>
                        <a:pt x="356329" y="420846"/>
                      </a:cubicBezTo>
                      <a:cubicBezTo>
                        <a:pt x="349979" y="468471"/>
                        <a:pt x="240971" y="506571"/>
                        <a:pt x="210279" y="541496"/>
                      </a:cubicBezTo>
                      <a:cubicBezTo>
                        <a:pt x="179587" y="576421"/>
                        <a:pt x="170062" y="608171"/>
                        <a:pt x="172179" y="630396"/>
                      </a:cubicBezTo>
                      <a:cubicBezTo>
                        <a:pt x="174296" y="652621"/>
                        <a:pt x="231446" y="671671"/>
                        <a:pt x="222979" y="674846"/>
                      </a:cubicBezTo>
                      <a:cubicBezTo>
                        <a:pt x="214512" y="678021"/>
                        <a:pt x="152071" y="683313"/>
                        <a:pt x="115029" y="655796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179" name="Freeform 2092">
                <a:extLst>
                  <a:ext uri="{FF2B5EF4-FFF2-40B4-BE49-F238E27FC236}">
                    <a16:creationId xmlns:a16="http://schemas.microsoft.com/office/drawing/2014/main" id="{38E8332A-8715-40AE-B6EB-A3A852A22137}"/>
                  </a:ext>
                </a:extLst>
              </p:cNvPr>
              <p:cNvSpPr/>
              <p:nvPr/>
            </p:nvSpPr>
            <p:spPr>
              <a:xfrm>
                <a:off x="3920585" y="5551224"/>
                <a:ext cx="106533" cy="424328"/>
              </a:xfrm>
              <a:custGeom>
                <a:avLst/>
                <a:gdLst>
                  <a:gd name="connsiteX0" fmla="*/ 540 w 106533"/>
                  <a:gd name="connsiteY0" fmla="*/ 1851 h 424328"/>
                  <a:gd name="connsiteX1" fmla="*/ 64040 w 106533"/>
                  <a:gd name="connsiteY1" fmla="*/ 93926 h 424328"/>
                  <a:gd name="connsiteX2" fmla="*/ 57690 w 106533"/>
                  <a:gd name="connsiteY2" fmla="*/ 300301 h 424328"/>
                  <a:gd name="connsiteX3" fmla="*/ 57690 w 106533"/>
                  <a:gd name="connsiteY3" fmla="*/ 420951 h 424328"/>
                  <a:gd name="connsiteX4" fmla="*/ 105315 w 106533"/>
                  <a:gd name="connsiteY4" fmla="*/ 170126 h 424328"/>
                  <a:gd name="connsiteX5" fmla="*/ 540 w 106533"/>
                  <a:gd name="connsiteY5" fmla="*/ 1851 h 42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533" h="424328">
                    <a:moveTo>
                      <a:pt x="540" y="1851"/>
                    </a:moveTo>
                    <a:cubicBezTo>
                      <a:pt x="-6339" y="-10849"/>
                      <a:pt x="54515" y="44184"/>
                      <a:pt x="64040" y="93926"/>
                    </a:cubicBezTo>
                    <a:cubicBezTo>
                      <a:pt x="73565" y="143668"/>
                      <a:pt x="58748" y="245797"/>
                      <a:pt x="57690" y="300301"/>
                    </a:cubicBezTo>
                    <a:cubicBezTo>
                      <a:pt x="56632" y="354805"/>
                      <a:pt x="49753" y="442647"/>
                      <a:pt x="57690" y="420951"/>
                    </a:cubicBezTo>
                    <a:cubicBezTo>
                      <a:pt x="65627" y="399255"/>
                      <a:pt x="114840" y="239976"/>
                      <a:pt x="105315" y="170126"/>
                    </a:cubicBezTo>
                    <a:cubicBezTo>
                      <a:pt x="95790" y="100276"/>
                      <a:pt x="7419" y="14551"/>
                      <a:pt x="540" y="185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0" name="Freeform 2093">
                <a:extLst>
                  <a:ext uri="{FF2B5EF4-FFF2-40B4-BE49-F238E27FC236}">
                    <a16:creationId xmlns:a16="http://schemas.microsoft.com/office/drawing/2014/main" id="{74D1E27F-8BD9-405E-8E23-EBCF4BF4FDBA}"/>
                  </a:ext>
                </a:extLst>
              </p:cNvPr>
              <p:cNvSpPr/>
              <p:nvPr/>
            </p:nvSpPr>
            <p:spPr>
              <a:xfrm>
                <a:off x="3601576" y="5870555"/>
                <a:ext cx="104103" cy="377898"/>
              </a:xfrm>
              <a:custGeom>
                <a:avLst/>
                <a:gdLst>
                  <a:gd name="connsiteX0" fmla="*/ 97299 w 104103"/>
                  <a:gd name="connsiteY0" fmla="*/ 20 h 377898"/>
                  <a:gd name="connsiteX1" fmla="*/ 40149 w 104103"/>
                  <a:gd name="connsiteY1" fmla="*/ 133370 h 377898"/>
                  <a:gd name="connsiteX2" fmla="*/ 46499 w 104103"/>
                  <a:gd name="connsiteY2" fmla="*/ 254020 h 377898"/>
                  <a:gd name="connsiteX3" fmla="*/ 84599 w 104103"/>
                  <a:gd name="connsiteY3" fmla="*/ 279420 h 377898"/>
                  <a:gd name="connsiteX4" fmla="*/ 65549 w 104103"/>
                  <a:gd name="connsiteY4" fmla="*/ 196870 h 377898"/>
                  <a:gd name="connsiteX5" fmla="*/ 84599 w 104103"/>
                  <a:gd name="connsiteY5" fmla="*/ 127020 h 377898"/>
                  <a:gd name="connsiteX6" fmla="*/ 103649 w 104103"/>
                  <a:gd name="connsiteY6" fmla="*/ 244495 h 377898"/>
                  <a:gd name="connsiteX7" fmla="*/ 97299 w 104103"/>
                  <a:gd name="connsiteY7" fmla="*/ 333395 h 377898"/>
                  <a:gd name="connsiteX8" fmla="*/ 87774 w 104103"/>
                  <a:gd name="connsiteY8" fmla="*/ 374670 h 377898"/>
                  <a:gd name="connsiteX9" fmla="*/ 17924 w 104103"/>
                  <a:gd name="connsiteY9" fmla="*/ 250845 h 377898"/>
                  <a:gd name="connsiteX10" fmla="*/ 5224 w 104103"/>
                  <a:gd name="connsiteY10" fmla="*/ 142895 h 377898"/>
                  <a:gd name="connsiteX11" fmla="*/ 97299 w 104103"/>
                  <a:gd name="connsiteY11" fmla="*/ 20 h 377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4103" h="377898">
                    <a:moveTo>
                      <a:pt x="97299" y="20"/>
                    </a:moveTo>
                    <a:cubicBezTo>
                      <a:pt x="103120" y="-1568"/>
                      <a:pt x="48616" y="91037"/>
                      <a:pt x="40149" y="133370"/>
                    </a:cubicBezTo>
                    <a:cubicBezTo>
                      <a:pt x="31682" y="175703"/>
                      <a:pt x="39091" y="229678"/>
                      <a:pt x="46499" y="254020"/>
                    </a:cubicBezTo>
                    <a:cubicBezTo>
                      <a:pt x="53907" y="278362"/>
                      <a:pt x="81424" y="288945"/>
                      <a:pt x="84599" y="279420"/>
                    </a:cubicBezTo>
                    <a:cubicBezTo>
                      <a:pt x="87774" y="269895"/>
                      <a:pt x="65549" y="222270"/>
                      <a:pt x="65549" y="196870"/>
                    </a:cubicBezTo>
                    <a:cubicBezTo>
                      <a:pt x="65549" y="171470"/>
                      <a:pt x="78249" y="119083"/>
                      <a:pt x="84599" y="127020"/>
                    </a:cubicBezTo>
                    <a:cubicBezTo>
                      <a:pt x="90949" y="134957"/>
                      <a:pt x="101532" y="210099"/>
                      <a:pt x="103649" y="244495"/>
                    </a:cubicBezTo>
                    <a:cubicBezTo>
                      <a:pt x="105766" y="278891"/>
                      <a:pt x="99945" y="311699"/>
                      <a:pt x="97299" y="333395"/>
                    </a:cubicBezTo>
                    <a:cubicBezTo>
                      <a:pt x="94653" y="355091"/>
                      <a:pt x="101003" y="388428"/>
                      <a:pt x="87774" y="374670"/>
                    </a:cubicBezTo>
                    <a:cubicBezTo>
                      <a:pt x="74545" y="360912"/>
                      <a:pt x="31682" y="289474"/>
                      <a:pt x="17924" y="250845"/>
                    </a:cubicBezTo>
                    <a:cubicBezTo>
                      <a:pt x="4166" y="212216"/>
                      <a:pt x="-6947" y="185228"/>
                      <a:pt x="5224" y="142895"/>
                    </a:cubicBezTo>
                    <a:cubicBezTo>
                      <a:pt x="17395" y="100562"/>
                      <a:pt x="91478" y="1608"/>
                      <a:pt x="97299" y="2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1" name="Freeform 2094">
                <a:extLst>
                  <a:ext uri="{FF2B5EF4-FFF2-40B4-BE49-F238E27FC236}">
                    <a16:creationId xmlns:a16="http://schemas.microsoft.com/office/drawing/2014/main" id="{19350216-1D3B-4F73-A6CE-17C83985E64B}"/>
                  </a:ext>
                </a:extLst>
              </p:cNvPr>
              <p:cNvSpPr/>
              <p:nvPr/>
            </p:nvSpPr>
            <p:spPr>
              <a:xfrm>
                <a:off x="4069955" y="6019085"/>
                <a:ext cx="178365" cy="353190"/>
              </a:xfrm>
              <a:custGeom>
                <a:avLst/>
                <a:gdLst>
                  <a:gd name="connsiteX0" fmla="*/ 60720 w 178365"/>
                  <a:gd name="connsiteY0" fmla="*/ 715 h 353190"/>
                  <a:gd name="connsiteX1" fmla="*/ 395 w 178365"/>
                  <a:gd name="connsiteY1" fmla="*/ 102315 h 353190"/>
                  <a:gd name="connsiteX2" fmla="*/ 95645 w 178365"/>
                  <a:gd name="connsiteY2" fmla="*/ 175340 h 353190"/>
                  <a:gd name="connsiteX3" fmla="*/ 79770 w 178365"/>
                  <a:gd name="connsiteY3" fmla="*/ 261065 h 353190"/>
                  <a:gd name="connsiteX4" fmla="*/ 19445 w 178365"/>
                  <a:gd name="connsiteY4" fmla="*/ 353140 h 353190"/>
                  <a:gd name="connsiteX5" fmla="*/ 130570 w 178365"/>
                  <a:gd name="connsiteY5" fmla="*/ 248365 h 353190"/>
                  <a:gd name="connsiteX6" fmla="*/ 178195 w 178365"/>
                  <a:gd name="connsiteY6" fmla="*/ 124540 h 353190"/>
                  <a:gd name="connsiteX7" fmla="*/ 143270 w 178365"/>
                  <a:gd name="connsiteY7" fmla="*/ 162640 h 353190"/>
                  <a:gd name="connsiteX8" fmla="*/ 63895 w 178365"/>
                  <a:gd name="connsiteY8" fmla="*/ 130890 h 353190"/>
                  <a:gd name="connsiteX9" fmla="*/ 35320 w 178365"/>
                  <a:gd name="connsiteY9" fmla="*/ 61040 h 353190"/>
                  <a:gd name="connsiteX10" fmla="*/ 60720 w 178365"/>
                  <a:gd name="connsiteY10" fmla="*/ 715 h 353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8365" h="353190">
                    <a:moveTo>
                      <a:pt x="60720" y="715"/>
                    </a:moveTo>
                    <a:cubicBezTo>
                      <a:pt x="54899" y="7594"/>
                      <a:pt x="-5426" y="73211"/>
                      <a:pt x="395" y="102315"/>
                    </a:cubicBezTo>
                    <a:cubicBezTo>
                      <a:pt x="6216" y="131419"/>
                      <a:pt x="82416" y="148882"/>
                      <a:pt x="95645" y="175340"/>
                    </a:cubicBezTo>
                    <a:cubicBezTo>
                      <a:pt x="108874" y="201798"/>
                      <a:pt x="92470" y="231432"/>
                      <a:pt x="79770" y="261065"/>
                    </a:cubicBezTo>
                    <a:cubicBezTo>
                      <a:pt x="67070" y="290698"/>
                      <a:pt x="10978" y="355257"/>
                      <a:pt x="19445" y="353140"/>
                    </a:cubicBezTo>
                    <a:cubicBezTo>
                      <a:pt x="27912" y="351023"/>
                      <a:pt x="104112" y="286465"/>
                      <a:pt x="130570" y="248365"/>
                    </a:cubicBezTo>
                    <a:cubicBezTo>
                      <a:pt x="157028" y="210265"/>
                      <a:pt x="176078" y="138828"/>
                      <a:pt x="178195" y="124540"/>
                    </a:cubicBezTo>
                    <a:cubicBezTo>
                      <a:pt x="180312" y="110253"/>
                      <a:pt x="162320" y="161582"/>
                      <a:pt x="143270" y="162640"/>
                    </a:cubicBezTo>
                    <a:cubicBezTo>
                      <a:pt x="124220" y="163698"/>
                      <a:pt x="81887" y="147823"/>
                      <a:pt x="63895" y="130890"/>
                    </a:cubicBezTo>
                    <a:cubicBezTo>
                      <a:pt x="45903" y="113957"/>
                      <a:pt x="36907" y="83794"/>
                      <a:pt x="35320" y="61040"/>
                    </a:cubicBezTo>
                    <a:cubicBezTo>
                      <a:pt x="33733" y="38286"/>
                      <a:pt x="66541" y="-6164"/>
                      <a:pt x="60720" y="71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2" name="Freeform 2095">
                <a:extLst>
                  <a:ext uri="{FF2B5EF4-FFF2-40B4-BE49-F238E27FC236}">
                    <a16:creationId xmlns:a16="http://schemas.microsoft.com/office/drawing/2014/main" id="{E3F5247F-451E-4F39-9333-97DCB8923F8A}"/>
                  </a:ext>
                </a:extLst>
              </p:cNvPr>
              <p:cNvSpPr/>
              <p:nvPr/>
            </p:nvSpPr>
            <p:spPr>
              <a:xfrm>
                <a:off x="3522982" y="6146798"/>
                <a:ext cx="242589" cy="384307"/>
              </a:xfrm>
              <a:custGeom>
                <a:avLst/>
                <a:gdLst>
                  <a:gd name="connsiteX0" fmla="*/ 1268 w 242589"/>
                  <a:gd name="connsiteY0" fmla="*/ 2 h 384307"/>
                  <a:gd name="connsiteX1" fmla="*/ 10793 w 242589"/>
                  <a:gd name="connsiteY1" fmla="*/ 114302 h 384307"/>
                  <a:gd name="connsiteX2" fmla="*/ 61593 w 242589"/>
                  <a:gd name="connsiteY2" fmla="*/ 234952 h 384307"/>
                  <a:gd name="connsiteX3" fmla="*/ 125093 w 242589"/>
                  <a:gd name="connsiteY3" fmla="*/ 323852 h 384307"/>
                  <a:gd name="connsiteX4" fmla="*/ 242568 w 242589"/>
                  <a:gd name="connsiteY4" fmla="*/ 384177 h 384307"/>
                  <a:gd name="connsiteX5" fmla="*/ 134618 w 242589"/>
                  <a:gd name="connsiteY5" fmla="*/ 307977 h 384307"/>
                  <a:gd name="connsiteX6" fmla="*/ 99693 w 242589"/>
                  <a:gd name="connsiteY6" fmla="*/ 196852 h 384307"/>
                  <a:gd name="connsiteX7" fmla="*/ 99693 w 242589"/>
                  <a:gd name="connsiteY7" fmla="*/ 127002 h 384307"/>
                  <a:gd name="connsiteX8" fmla="*/ 74293 w 242589"/>
                  <a:gd name="connsiteY8" fmla="*/ 206377 h 384307"/>
                  <a:gd name="connsiteX9" fmla="*/ 29843 w 242589"/>
                  <a:gd name="connsiteY9" fmla="*/ 117477 h 384307"/>
                  <a:gd name="connsiteX10" fmla="*/ 1268 w 242589"/>
                  <a:gd name="connsiteY10" fmla="*/ 2 h 384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2589" h="384307">
                    <a:moveTo>
                      <a:pt x="1268" y="2"/>
                    </a:moveTo>
                    <a:cubicBezTo>
                      <a:pt x="-1907" y="-527"/>
                      <a:pt x="739" y="75144"/>
                      <a:pt x="10793" y="114302"/>
                    </a:cubicBezTo>
                    <a:cubicBezTo>
                      <a:pt x="20847" y="153460"/>
                      <a:pt x="42543" y="200027"/>
                      <a:pt x="61593" y="234952"/>
                    </a:cubicBezTo>
                    <a:cubicBezTo>
                      <a:pt x="80643" y="269877"/>
                      <a:pt x="94931" y="298981"/>
                      <a:pt x="125093" y="323852"/>
                    </a:cubicBezTo>
                    <a:cubicBezTo>
                      <a:pt x="155256" y="348723"/>
                      <a:pt x="240981" y="386823"/>
                      <a:pt x="242568" y="384177"/>
                    </a:cubicBezTo>
                    <a:cubicBezTo>
                      <a:pt x="244156" y="381531"/>
                      <a:pt x="158430" y="339198"/>
                      <a:pt x="134618" y="307977"/>
                    </a:cubicBezTo>
                    <a:cubicBezTo>
                      <a:pt x="110806" y="276756"/>
                      <a:pt x="105514" y="227015"/>
                      <a:pt x="99693" y="196852"/>
                    </a:cubicBezTo>
                    <a:cubicBezTo>
                      <a:pt x="93872" y="166689"/>
                      <a:pt x="103926" y="125415"/>
                      <a:pt x="99693" y="127002"/>
                    </a:cubicBezTo>
                    <a:cubicBezTo>
                      <a:pt x="95460" y="128589"/>
                      <a:pt x="85935" y="207964"/>
                      <a:pt x="74293" y="206377"/>
                    </a:cubicBezTo>
                    <a:cubicBezTo>
                      <a:pt x="62651" y="204790"/>
                      <a:pt x="43601" y="155048"/>
                      <a:pt x="29843" y="117477"/>
                    </a:cubicBezTo>
                    <a:cubicBezTo>
                      <a:pt x="16085" y="79906"/>
                      <a:pt x="4443" y="531"/>
                      <a:pt x="1268" y="2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3" name="Freeform 2096">
                <a:extLst>
                  <a:ext uri="{FF2B5EF4-FFF2-40B4-BE49-F238E27FC236}">
                    <a16:creationId xmlns:a16="http://schemas.microsoft.com/office/drawing/2014/main" id="{F34EC800-F93A-4774-9B49-2D4B0DC79190}"/>
                  </a:ext>
                </a:extLst>
              </p:cNvPr>
              <p:cNvSpPr/>
              <p:nvPr/>
            </p:nvSpPr>
            <p:spPr>
              <a:xfrm>
                <a:off x="3986898" y="6219692"/>
                <a:ext cx="281897" cy="305987"/>
              </a:xfrm>
              <a:custGeom>
                <a:avLst/>
                <a:gdLst>
                  <a:gd name="connsiteX0" fmla="*/ 902 w 281897"/>
                  <a:gd name="connsiteY0" fmla="*/ 304933 h 305987"/>
                  <a:gd name="connsiteX1" fmla="*/ 86627 w 281897"/>
                  <a:gd name="connsiteY1" fmla="*/ 216033 h 305987"/>
                  <a:gd name="connsiteX2" fmla="*/ 64402 w 281897"/>
                  <a:gd name="connsiteY2" fmla="*/ 279533 h 305987"/>
                  <a:gd name="connsiteX3" fmla="*/ 112027 w 281897"/>
                  <a:gd name="connsiteY3" fmla="*/ 247783 h 305987"/>
                  <a:gd name="connsiteX4" fmla="*/ 185052 w 281897"/>
                  <a:gd name="connsiteY4" fmla="*/ 152533 h 305987"/>
                  <a:gd name="connsiteX5" fmla="*/ 153302 w 281897"/>
                  <a:gd name="connsiteY5" fmla="*/ 244608 h 305987"/>
                  <a:gd name="connsiteX6" fmla="*/ 213627 w 281897"/>
                  <a:gd name="connsiteY6" fmla="*/ 190633 h 305987"/>
                  <a:gd name="connsiteX7" fmla="*/ 280302 w 281897"/>
                  <a:gd name="connsiteY7" fmla="*/ 133 h 305987"/>
                  <a:gd name="connsiteX8" fmla="*/ 251727 w 281897"/>
                  <a:gd name="connsiteY8" fmla="*/ 162058 h 305987"/>
                  <a:gd name="connsiteX9" fmla="*/ 150127 w 281897"/>
                  <a:gd name="connsiteY9" fmla="*/ 257308 h 305987"/>
                  <a:gd name="connsiteX10" fmla="*/ 902 w 281897"/>
                  <a:gd name="connsiteY10" fmla="*/ 304933 h 30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1897" h="305987">
                    <a:moveTo>
                      <a:pt x="902" y="304933"/>
                    </a:moveTo>
                    <a:cubicBezTo>
                      <a:pt x="-9681" y="298054"/>
                      <a:pt x="76044" y="220266"/>
                      <a:pt x="86627" y="216033"/>
                    </a:cubicBezTo>
                    <a:cubicBezTo>
                      <a:pt x="97210" y="211800"/>
                      <a:pt x="60169" y="274241"/>
                      <a:pt x="64402" y="279533"/>
                    </a:cubicBezTo>
                    <a:cubicBezTo>
                      <a:pt x="68635" y="284825"/>
                      <a:pt x="91919" y="268950"/>
                      <a:pt x="112027" y="247783"/>
                    </a:cubicBezTo>
                    <a:cubicBezTo>
                      <a:pt x="132135" y="226616"/>
                      <a:pt x="178173" y="153062"/>
                      <a:pt x="185052" y="152533"/>
                    </a:cubicBezTo>
                    <a:cubicBezTo>
                      <a:pt x="191931" y="152004"/>
                      <a:pt x="148540" y="238258"/>
                      <a:pt x="153302" y="244608"/>
                    </a:cubicBezTo>
                    <a:cubicBezTo>
                      <a:pt x="158064" y="250958"/>
                      <a:pt x="192460" y="231379"/>
                      <a:pt x="213627" y="190633"/>
                    </a:cubicBezTo>
                    <a:cubicBezTo>
                      <a:pt x="234794" y="149887"/>
                      <a:pt x="273952" y="4895"/>
                      <a:pt x="280302" y="133"/>
                    </a:cubicBezTo>
                    <a:cubicBezTo>
                      <a:pt x="286652" y="-4629"/>
                      <a:pt x="273423" y="119195"/>
                      <a:pt x="251727" y="162058"/>
                    </a:cubicBezTo>
                    <a:cubicBezTo>
                      <a:pt x="230031" y="204920"/>
                      <a:pt x="191402" y="230850"/>
                      <a:pt x="150127" y="257308"/>
                    </a:cubicBezTo>
                    <a:cubicBezTo>
                      <a:pt x="108852" y="283766"/>
                      <a:pt x="11485" y="311812"/>
                      <a:pt x="902" y="304933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4" name="Freeform 2097">
                <a:extLst>
                  <a:ext uri="{FF2B5EF4-FFF2-40B4-BE49-F238E27FC236}">
                    <a16:creationId xmlns:a16="http://schemas.microsoft.com/office/drawing/2014/main" id="{00ACF62E-9FED-4A52-9886-B76FC331A5C8}"/>
                  </a:ext>
                </a:extLst>
              </p:cNvPr>
              <p:cNvSpPr/>
              <p:nvPr/>
            </p:nvSpPr>
            <p:spPr>
              <a:xfrm>
                <a:off x="3873918" y="5645939"/>
                <a:ext cx="65627" cy="207182"/>
              </a:xfrm>
              <a:custGeom>
                <a:avLst/>
                <a:gdLst>
                  <a:gd name="connsiteX0" fmla="*/ 45620 w 65627"/>
                  <a:gd name="connsiteY0" fmla="*/ 5 h 207182"/>
                  <a:gd name="connsiteX1" fmla="*/ 38476 w 65627"/>
                  <a:gd name="connsiteY1" fmla="*/ 121449 h 207182"/>
                  <a:gd name="connsiteX2" fmla="*/ 376 w 65627"/>
                  <a:gd name="connsiteY2" fmla="*/ 207174 h 207182"/>
                  <a:gd name="connsiteX3" fmla="*/ 64670 w 65627"/>
                  <a:gd name="connsiteY3" fmla="*/ 116686 h 207182"/>
                  <a:gd name="connsiteX4" fmla="*/ 45620 w 65627"/>
                  <a:gd name="connsiteY4" fmla="*/ 5 h 20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627" h="207182">
                    <a:moveTo>
                      <a:pt x="45620" y="5"/>
                    </a:moveTo>
                    <a:cubicBezTo>
                      <a:pt x="41254" y="799"/>
                      <a:pt x="46017" y="86921"/>
                      <a:pt x="38476" y="121449"/>
                    </a:cubicBezTo>
                    <a:cubicBezTo>
                      <a:pt x="30935" y="155977"/>
                      <a:pt x="-3990" y="207968"/>
                      <a:pt x="376" y="207174"/>
                    </a:cubicBezTo>
                    <a:cubicBezTo>
                      <a:pt x="4742" y="206380"/>
                      <a:pt x="59114" y="155183"/>
                      <a:pt x="64670" y="116686"/>
                    </a:cubicBezTo>
                    <a:cubicBezTo>
                      <a:pt x="70226" y="78189"/>
                      <a:pt x="49986" y="-789"/>
                      <a:pt x="45620" y="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5" name="Freeform 2098">
                <a:extLst>
                  <a:ext uri="{FF2B5EF4-FFF2-40B4-BE49-F238E27FC236}">
                    <a16:creationId xmlns:a16="http://schemas.microsoft.com/office/drawing/2014/main" id="{1DEF41FB-F1E0-493F-9172-C8740E64B537}"/>
                  </a:ext>
                </a:extLst>
              </p:cNvPr>
              <p:cNvSpPr/>
              <p:nvPr/>
            </p:nvSpPr>
            <p:spPr>
              <a:xfrm>
                <a:off x="3739899" y="6059726"/>
                <a:ext cx="145341" cy="377730"/>
              </a:xfrm>
              <a:custGeom>
                <a:avLst/>
                <a:gdLst>
                  <a:gd name="connsiteX0" fmla="*/ 93914 w 145341"/>
                  <a:gd name="connsiteY0" fmla="*/ 376793 h 377730"/>
                  <a:gd name="connsiteX1" fmla="*/ 39145 w 145341"/>
                  <a:gd name="connsiteY1" fmla="*/ 279162 h 377730"/>
                  <a:gd name="connsiteX2" fmla="*/ 72482 w 145341"/>
                  <a:gd name="connsiteY2" fmla="*/ 162480 h 377730"/>
                  <a:gd name="connsiteX3" fmla="*/ 132014 w 145341"/>
                  <a:gd name="connsiteY3" fmla="*/ 64849 h 377730"/>
                  <a:gd name="connsiteX4" fmla="*/ 141539 w 145341"/>
                  <a:gd name="connsiteY4" fmla="*/ 555 h 377730"/>
                  <a:gd name="connsiteX5" fmla="*/ 82007 w 145341"/>
                  <a:gd name="connsiteY5" fmla="*/ 100568 h 377730"/>
                  <a:gd name="connsiteX6" fmla="*/ 20095 w 145341"/>
                  <a:gd name="connsiteY6" fmla="*/ 176768 h 377730"/>
                  <a:gd name="connsiteX7" fmla="*/ 3426 w 145341"/>
                  <a:gd name="connsiteY7" fmla="*/ 317262 h 377730"/>
                  <a:gd name="connsiteX8" fmla="*/ 93914 w 145341"/>
                  <a:gd name="connsiteY8" fmla="*/ 376793 h 377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341" h="377730">
                    <a:moveTo>
                      <a:pt x="93914" y="376793"/>
                    </a:moveTo>
                    <a:cubicBezTo>
                      <a:pt x="99867" y="370443"/>
                      <a:pt x="42717" y="314881"/>
                      <a:pt x="39145" y="279162"/>
                    </a:cubicBezTo>
                    <a:cubicBezTo>
                      <a:pt x="35573" y="243443"/>
                      <a:pt x="57004" y="198199"/>
                      <a:pt x="72482" y="162480"/>
                    </a:cubicBezTo>
                    <a:cubicBezTo>
                      <a:pt x="87960" y="126761"/>
                      <a:pt x="120505" y="91836"/>
                      <a:pt x="132014" y="64849"/>
                    </a:cubicBezTo>
                    <a:cubicBezTo>
                      <a:pt x="143523" y="37862"/>
                      <a:pt x="149874" y="-5398"/>
                      <a:pt x="141539" y="555"/>
                    </a:cubicBezTo>
                    <a:cubicBezTo>
                      <a:pt x="133205" y="6508"/>
                      <a:pt x="102248" y="71199"/>
                      <a:pt x="82007" y="100568"/>
                    </a:cubicBezTo>
                    <a:cubicBezTo>
                      <a:pt x="61766" y="129937"/>
                      <a:pt x="33192" y="140652"/>
                      <a:pt x="20095" y="176768"/>
                    </a:cubicBezTo>
                    <a:cubicBezTo>
                      <a:pt x="6998" y="212884"/>
                      <a:pt x="-6496" y="277971"/>
                      <a:pt x="3426" y="317262"/>
                    </a:cubicBezTo>
                    <a:cubicBezTo>
                      <a:pt x="13348" y="356553"/>
                      <a:pt x="87961" y="383143"/>
                      <a:pt x="93914" y="37679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6" name="Freeform 2099">
                <a:extLst>
                  <a:ext uri="{FF2B5EF4-FFF2-40B4-BE49-F238E27FC236}">
                    <a16:creationId xmlns:a16="http://schemas.microsoft.com/office/drawing/2014/main" id="{5D5C9A6B-886A-4C76-938D-6705AC89CD8D}"/>
                  </a:ext>
                </a:extLst>
              </p:cNvPr>
              <p:cNvSpPr/>
              <p:nvPr/>
            </p:nvSpPr>
            <p:spPr>
              <a:xfrm>
                <a:off x="3868992" y="6303006"/>
                <a:ext cx="157716" cy="159669"/>
              </a:xfrm>
              <a:custGeom>
                <a:avLst/>
                <a:gdLst>
                  <a:gd name="connsiteX0" fmla="*/ 157702 w 157716"/>
                  <a:gd name="connsiteY0" fmla="*/ 163 h 159669"/>
                  <a:gd name="connsiteX1" fmla="*/ 83883 w 157716"/>
                  <a:gd name="connsiteY1" fmla="*/ 62075 h 159669"/>
                  <a:gd name="connsiteX2" fmla="*/ 19589 w 157716"/>
                  <a:gd name="connsiteY2" fmla="*/ 116844 h 159669"/>
                  <a:gd name="connsiteX3" fmla="*/ 7683 w 157716"/>
                  <a:gd name="connsiteY3" fmla="*/ 157325 h 159669"/>
                  <a:gd name="connsiteX4" fmla="*/ 41021 w 157716"/>
                  <a:gd name="connsiteY4" fmla="*/ 45407 h 159669"/>
                  <a:gd name="connsiteX5" fmla="*/ 539 w 157716"/>
                  <a:gd name="connsiteY5" fmla="*/ 19213 h 159669"/>
                  <a:gd name="connsiteX6" fmla="*/ 76739 w 157716"/>
                  <a:gd name="connsiteY6" fmla="*/ 43025 h 159669"/>
                  <a:gd name="connsiteX7" fmla="*/ 157702 w 157716"/>
                  <a:gd name="connsiteY7" fmla="*/ 163 h 159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716" h="159669">
                    <a:moveTo>
                      <a:pt x="157702" y="163"/>
                    </a:moveTo>
                    <a:cubicBezTo>
                      <a:pt x="158893" y="3338"/>
                      <a:pt x="83883" y="62075"/>
                      <a:pt x="83883" y="62075"/>
                    </a:cubicBezTo>
                    <a:cubicBezTo>
                      <a:pt x="60864" y="81522"/>
                      <a:pt x="32289" y="100969"/>
                      <a:pt x="19589" y="116844"/>
                    </a:cubicBezTo>
                    <a:cubicBezTo>
                      <a:pt x="6889" y="132719"/>
                      <a:pt x="4111" y="169231"/>
                      <a:pt x="7683" y="157325"/>
                    </a:cubicBezTo>
                    <a:cubicBezTo>
                      <a:pt x="11255" y="145419"/>
                      <a:pt x="42212" y="68426"/>
                      <a:pt x="41021" y="45407"/>
                    </a:cubicBezTo>
                    <a:cubicBezTo>
                      <a:pt x="39830" y="22388"/>
                      <a:pt x="-5414" y="19610"/>
                      <a:pt x="539" y="19213"/>
                    </a:cubicBezTo>
                    <a:cubicBezTo>
                      <a:pt x="6492" y="18816"/>
                      <a:pt x="51736" y="45009"/>
                      <a:pt x="76739" y="43025"/>
                    </a:cubicBezTo>
                    <a:cubicBezTo>
                      <a:pt x="101742" y="41041"/>
                      <a:pt x="156511" y="-3012"/>
                      <a:pt x="157702" y="16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9A315010-48D9-493C-8EC3-9C811B0B76B8}"/>
                </a:ext>
              </a:extLst>
            </p:cNvPr>
            <p:cNvSpPr/>
            <p:nvPr/>
          </p:nvSpPr>
          <p:spPr>
            <a:xfrm>
              <a:off x="4255681" y="3055775"/>
              <a:ext cx="4265808" cy="3163259"/>
            </a:xfrm>
            <a:custGeom>
              <a:avLst/>
              <a:gdLst>
                <a:gd name="connsiteX0" fmla="*/ 783679 w 4265808"/>
                <a:gd name="connsiteY0" fmla="*/ 3080865 h 3163259"/>
                <a:gd name="connsiteX1" fmla="*/ 712559 w 4265808"/>
                <a:gd name="connsiteY1" fmla="*/ 2796385 h 3163259"/>
                <a:gd name="connsiteX2" fmla="*/ 875119 w 4265808"/>
                <a:gd name="connsiteY2" fmla="*/ 2572865 h 3163259"/>
                <a:gd name="connsiteX3" fmla="*/ 1413599 w 4265808"/>
                <a:gd name="connsiteY3" fmla="*/ 2207105 h 3163259"/>
                <a:gd name="connsiteX4" fmla="*/ 1230719 w 4265808"/>
                <a:gd name="connsiteY4" fmla="*/ 2420465 h 3163259"/>
                <a:gd name="connsiteX5" fmla="*/ 1088479 w 4265808"/>
                <a:gd name="connsiteY5" fmla="*/ 2613505 h 3163259"/>
                <a:gd name="connsiteX6" fmla="*/ 1271359 w 4265808"/>
                <a:gd name="connsiteY6" fmla="*/ 2674465 h 3163259"/>
                <a:gd name="connsiteX7" fmla="*/ 1565999 w 4265808"/>
                <a:gd name="connsiteY7" fmla="*/ 2278225 h 3163259"/>
                <a:gd name="connsiteX8" fmla="*/ 1992719 w 4265808"/>
                <a:gd name="connsiteY8" fmla="*/ 1993745 h 3163259"/>
                <a:gd name="connsiteX9" fmla="*/ 1779359 w 4265808"/>
                <a:gd name="connsiteY9" fmla="*/ 2217265 h 3163259"/>
                <a:gd name="connsiteX10" fmla="*/ 1647279 w 4265808"/>
                <a:gd name="connsiteY10" fmla="*/ 2461105 h 3163259"/>
                <a:gd name="connsiteX11" fmla="*/ 1911439 w 4265808"/>
                <a:gd name="connsiteY11" fmla="*/ 2268065 h 3163259"/>
                <a:gd name="connsiteX12" fmla="*/ 2236559 w 4265808"/>
                <a:gd name="connsiteY12" fmla="*/ 1861665 h 3163259"/>
                <a:gd name="connsiteX13" fmla="*/ 2764879 w 4265808"/>
                <a:gd name="connsiteY13" fmla="*/ 1688945 h 3163259"/>
                <a:gd name="connsiteX14" fmla="*/ 3079839 w 4265808"/>
                <a:gd name="connsiteY14" fmla="*/ 1465425 h 3163259"/>
                <a:gd name="connsiteX15" fmla="*/ 3222079 w 4265808"/>
                <a:gd name="connsiteY15" fmla="*/ 733905 h 3163259"/>
                <a:gd name="connsiteX16" fmla="*/ 4075519 w 4265808"/>
                <a:gd name="connsiteY16" fmla="*/ 2385 h 3163259"/>
                <a:gd name="connsiteX17" fmla="*/ 3669119 w 4265808"/>
                <a:gd name="connsiteY17" fmla="*/ 520545 h 3163259"/>
                <a:gd name="connsiteX18" fmla="*/ 3415119 w 4265808"/>
                <a:gd name="connsiteY18" fmla="*/ 1099665 h 3163259"/>
                <a:gd name="connsiteX19" fmla="*/ 3547199 w 4265808"/>
                <a:gd name="connsiteY19" fmla="*/ 1109825 h 3163259"/>
                <a:gd name="connsiteX20" fmla="*/ 3740239 w 4265808"/>
                <a:gd name="connsiteY20" fmla="*/ 723745 h 3163259"/>
                <a:gd name="connsiteX21" fmla="*/ 3658959 w 4265808"/>
                <a:gd name="connsiteY21" fmla="*/ 1333345 h 3163259"/>
                <a:gd name="connsiteX22" fmla="*/ 3262719 w 4265808"/>
                <a:gd name="connsiteY22" fmla="*/ 1678785 h 3163259"/>
                <a:gd name="connsiteX23" fmla="*/ 3272879 w 4265808"/>
                <a:gd name="connsiteY23" fmla="*/ 1953105 h 3163259"/>
                <a:gd name="connsiteX24" fmla="*/ 3689439 w 4265808"/>
                <a:gd name="connsiteY24" fmla="*/ 1780385 h 3163259"/>
                <a:gd name="connsiteX25" fmla="*/ 3933279 w 4265808"/>
                <a:gd name="connsiteY25" fmla="*/ 1424785 h 3163259"/>
                <a:gd name="connsiteX26" fmla="*/ 3658959 w 4265808"/>
                <a:gd name="connsiteY26" fmla="*/ 2064865 h 3163259"/>
                <a:gd name="connsiteX27" fmla="*/ 3242399 w 4265808"/>
                <a:gd name="connsiteY27" fmla="*/ 2379825 h 3163259"/>
                <a:gd name="connsiteX28" fmla="*/ 3364319 w 4265808"/>
                <a:gd name="connsiteY28" fmla="*/ 2572865 h 3163259"/>
                <a:gd name="connsiteX29" fmla="*/ 3679279 w 4265808"/>
                <a:gd name="connsiteY29" fmla="*/ 2308705 h 3163259"/>
                <a:gd name="connsiteX30" fmla="*/ 4116159 w 4265808"/>
                <a:gd name="connsiteY30" fmla="*/ 2146145 h 3163259"/>
                <a:gd name="connsiteX31" fmla="*/ 3770719 w 4265808"/>
                <a:gd name="connsiteY31" fmla="*/ 2471265 h 3163259"/>
                <a:gd name="connsiteX32" fmla="*/ 3923119 w 4265808"/>
                <a:gd name="connsiteY32" fmla="*/ 2816705 h 3163259"/>
                <a:gd name="connsiteX33" fmla="*/ 4258399 w 4265808"/>
                <a:gd name="connsiteY33" fmla="*/ 3009745 h 3163259"/>
                <a:gd name="connsiteX34" fmla="*/ 3567519 w 4265808"/>
                <a:gd name="connsiteY34" fmla="*/ 2999585 h 3163259"/>
                <a:gd name="connsiteX35" fmla="*/ 2013039 w 4265808"/>
                <a:gd name="connsiteY35" fmla="*/ 3080865 h 3163259"/>
                <a:gd name="connsiteX36" fmla="*/ 895439 w 4265808"/>
                <a:gd name="connsiteY36" fmla="*/ 3162145 h 3163259"/>
                <a:gd name="connsiteX37" fmla="*/ 11519 w 4265808"/>
                <a:gd name="connsiteY37" fmla="*/ 3121505 h 3163259"/>
                <a:gd name="connsiteX38" fmla="*/ 377279 w 4265808"/>
                <a:gd name="connsiteY38" fmla="*/ 3030065 h 3163259"/>
                <a:gd name="connsiteX39" fmla="*/ 163919 w 4265808"/>
                <a:gd name="connsiteY39" fmla="*/ 2745585 h 3163259"/>
                <a:gd name="connsiteX40" fmla="*/ 306159 w 4265808"/>
                <a:gd name="connsiteY40" fmla="*/ 2227425 h 3163259"/>
                <a:gd name="connsiteX41" fmla="*/ 265519 w 4265808"/>
                <a:gd name="connsiteY41" fmla="*/ 2603345 h 3163259"/>
                <a:gd name="connsiteX42" fmla="*/ 377279 w 4265808"/>
                <a:gd name="connsiteY42" fmla="*/ 2471265 h 3163259"/>
                <a:gd name="connsiteX43" fmla="*/ 316319 w 4265808"/>
                <a:gd name="connsiteY43" fmla="*/ 2715105 h 3163259"/>
                <a:gd name="connsiteX44" fmla="*/ 448399 w 4265808"/>
                <a:gd name="connsiteY44" fmla="*/ 2958945 h 3163259"/>
                <a:gd name="connsiteX45" fmla="*/ 783679 w 4265808"/>
                <a:gd name="connsiteY45" fmla="*/ 3080865 h 316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265808" h="3163259">
                  <a:moveTo>
                    <a:pt x="783679" y="3080865"/>
                  </a:moveTo>
                  <a:cubicBezTo>
                    <a:pt x="827706" y="3053772"/>
                    <a:pt x="697319" y="2881052"/>
                    <a:pt x="712559" y="2796385"/>
                  </a:cubicBezTo>
                  <a:cubicBezTo>
                    <a:pt x="727799" y="2711718"/>
                    <a:pt x="758279" y="2671078"/>
                    <a:pt x="875119" y="2572865"/>
                  </a:cubicBezTo>
                  <a:cubicBezTo>
                    <a:pt x="991959" y="2474652"/>
                    <a:pt x="1354332" y="2232505"/>
                    <a:pt x="1413599" y="2207105"/>
                  </a:cubicBezTo>
                  <a:cubicBezTo>
                    <a:pt x="1472866" y="2181705"/>
                    <a:pt x="1284906" y="2352732"/>
                    <a:pt x="1230719" y="2420465"/>
                  </a:cubicBezTo>
                  <a:cubicBezTo>
                    <a:pt x="1176532" y="2488198"/>
                    <a:pt x="1081706" y="2571172"/>
                    <a:pt x="1088479" y="2613505"/>
                  </a:cubicBezTo>
                  <a:cubicBezTo>
                    <a:pt x="1095252" y="2655838"/>
                    <a:pt x="1191772" y="2730345"/>
                    <a:pt x="1271359" y="2674465"/>
                  </a:cubicBezTo>
                  <a:cubicBezTo>
                    <a:pt x="1350946" y="2618585"/>
                    <a:pt x="1445772" y="2391678"/>
                    <a:pt x="1565999" y="2278225"/>
                  </a:cubicBezTo>
                  <a:cubicBezTo>
                    <a:pt x="1686226" y="2164772"/>
                    <a:pt x="1957159" y="2003905"/>
                    <a:pt x="1992719" y="1993745"/>
                  </a:cubicBezTo>
                  <a:cubicBezTo>
                    <a:pt x="2028279" y="1983585"/>
                    <a:pt x="1836932" y="2139372"/>
                    <a:pt x="1779359" y="2217265"/>
                  </a:cubicBezTo>
                  <a:cubicBezTo>
                    <a:pt x="1721786" y="2295158"/>
                    <a:pt x="1625266" y="2452638"/>
                    <a:pt x="1647279" y="2461105"/>
                  </a:cubicBezTo>
                  <a:cubicBezTo>
                    <a:pt x="1669292" y="2469572"/>
                    <a:pt x="1813226" y="2367972"/>
                    <a:pt x="1911439" y="2268065"/>
                  </a:cubicBezTo>
                  <a:cubicBezTo>
                    <a:pt x="2009652" y="2168158"/>
                    <a:pt x="2094319" y="1958185"/>
                    <a:pt x="2236559" y="1861665"/>
                  </a:cubicBezTo>
                  <a:cubicBezTo>
                    <a:pt x="2378799" y="1765145"/>
                    <a:pt x="2624332" y="1754985"/>
                    <a:pt x="2764879" y="1688945"/>
                  </a:cubicBezTo>
                  <a:cubicBezTo>
                    <a:pt x="2905426" y="1622905"/>
                    <a:pt x="3003639" y="1624598"/>
                    <a:pt x="3079839" y="1465425"/>
                  </a:cubicBezTo>
                  <a:cubicBezTo>
                    <a:pt x="3156039" y="1306252"/>
                    <a:pt x="3056132" y="977745"/>
                    <a:pt x="3222079" y="733905"/>
                  </a:cubicBezTo>
                  <a:cubicBezTo>
                    <a:pt x="3388026" y="490065"/>
                    <a:pt x="4001012" y="37945"/>
                    <a:pt x="4075519" y="2385"/>
                  </a:cubicBezTo>
                  <a:cubicBezTo>
                    <a:pt x="4150026" y="-33175"/>
                    <a:pt x="3779186" y="337665"/>
                    <a:pt x="3669119" y="520545"/>
                  </a:cubicBezTo>
                  <a:cubicBezTo>
                    <a:pt x="3559052" y="703425"/>
                    <a:pt x="3435439" y="1001452"/>
                    <a:pt x="3415119" y="1099665"/>
                  </a:cubicBezTo>
                  <a:cubicBezTo>
                    <a:pt x="3394799" y="1197878"/>
                    <a:pt x="3493012" y="1172478"/>
                    <a:pt x="3547199" y="1109825"/>
                  </a:cubicBezTo>
                  <a:cubicBezTo>
                    <a:pt x="3601386" y="1047172"/>
                    <a:pt x="3721612" y="686492"/>
                    <a:pt x="3740239" y="723745"/>
                  </a:cubicBezTo>
                  <a:cubicBezTo>
                    <a:pt x="3758866" y="760998"/>
                    <a:pt x="3738546" y="1174172"/>
                    <a:pt x="3658959" y="1333345"/>
                  </a:cubicBezTo>
                  <a:cubicBezTo>
                    <a:pt x="3579372" y="1492518"/>
                    <a:pt x="3327066" y="1575492"/>
                    <a:pt x="3262719" y="1678785"/>
                  </a:cubicBezTo>
                  <a:cubicBezTo>
                    <a:pt x="3198372" y="1782078"/>
                    <a:pt x="3201759" y="1936172"/>
                    <a:pt x="3272879" y="1953105"/>
                  </a:cubicBezTo>
                  <a:cubicBezTo>
                    <a:pt x="3343999" y="1970038"/>
                    <a:pt x="3579372" y="1868438"/>
                    <a:pt x="3689439" y="1780385"/>
                  </a:cubicBezTo>
                  <a:cubicBezTo>
                    <a:pt x="3799506" y="1692332"/>
                    <a:pt x="3938359" y="1377372"/>
                    <a:pt x="3933279" y="1424785"/>
                  </a:cubicBezTo>
                  <a:cubicBezTo>
                    <a:pt x="3928199" y="1472198"/>
                    <a:pt x="3774106" y="1905692"/>
                    <a:pt x="3658959" y="2064865"/>
                  </a:cubicBezTo>
                  <a:cubicBezTo>
                    <a:pt x="3543812" y="2224038"/>
                    <a:pt x="3291506" y="2295158"/>
                    <a:pt x="3242399" y="2379825"/>
                  </a:cubicBezTo>
                  <a:cubicBezTo>
                    <a:pt x="3193292" y="2464492"/>
                    <a:pt x="3291506" y="2584718"/>
                    <a:pt x="3364319" y="2572865"/>
                  </a:cubicBezTo>
                  <a:cubicBezTo>
                    <a:pt x="3437132" y="2561012"/>
                    <a:pt x="3553972" y="2379825"/>
                    <a:pt x="3679279" y="2308705"/>
                  </a:cubicBezTo>
                  <a:cubicBezTo>
                    <a:pt x="3804586" y="2237585"/>
                    <a:pt x="4100919" y="2119052"/>
                    <a:pt x="4116159" y="2146145"/>
                  </a:cubicBezTo>
                  <a:cubicBezTo>
                    <a:pt x="4131399" y="2173238"/>
                    <a:pt x="3802892" y="2359505"/>
                    <a:pt x="3770719" y="2471265"/>
                  </a:cubicBezTo>
                  <a:cubicBezTo>
                    <a:pt x="3738546" y="2583025"/>
                    <a:pt x="3841839" y="2726958"/>
                    <a:pt x="3923119" y="2816705"/>
                  </a:cubicBezTo>
                  <a:cubicBezTo>
                    <a:pt x="4004399" y="2906452"/>
                    <a:pt x="4317666" y="2979265"/>
                    <a:pt x="4258399" y="3009745"/>
                  </a:cubicBezTo>
                  <a:cubicBezTo>
                    <a:pt x="4199132" y="3040225"/>
                    <a:pt x="3941746" y="2987732"/>
                    <a:pt x="3567519" y="2999585"/>
                  </a:cubicBezTo>
                  <a:cubicBezTo>
                    <a:pt x="3193292" y="3011438"/>
                    <a:pt x="2458386" y="3053772"/>
                    <a:pt x="2013039" y="3080865"/>
                  </a:cubicBezTo>
                  <a:cubicBezTo>
                    <a:pt x="1567692" y="3107958"/>
                    <a:pt x="1229026" y="3155372"/>
                    <a:pt x="895439" y="3162145"/>
                  </a:cubicBezTo>
                  <a:cubicBezTo>
                    <a:pt x="561852" y="3168918"/>
                    <a:pt x="97879" y="3143518"/>
                    <a:pt x="11519" y="3121505"/>
                  </a:cubicBezTo>
                  <a:cubicBezTo>
                    <a:pt x="-74841" y="3099492"/>
                    <a:pt x="351879" y="3092718"/>
                    <a:pt x="377279" y="3030065"/>
                  </a:cubicBezTo>
                  <a:cubicBezTo>
                    <a:pt x="402679" y="2967412"/>
                    <a:pt x="175772" y="2879358"/>
                    <a:pt x="163919" y="2745585"/>
                  </a:cubicBezTo>
                  <a:cubicBezTo>
                    <a:pt x="152066" y="2611812"/>
                    <a:pt x="289226" y="2251132"/>
                    <a:pt x="306159" y="2227425"/>
                  </a:cubicBezTo>
                  <a:cubicBezTo>
                    <a:pt x="323092" y="2203718"/>
                    <a:pt x="253666" y="2562705"/>
                    <a:pt x="265519" y="2603345"/>
                  </a:cubicBezTo>
                  <a:cubicBezTo>
                    <a:pt x="277372" y="2643985"/>
                    <a:pt x="368812" y="2452638"/>
                    <a:pt x="377279" y="2471265"/>
                  </a:cubicBezTo>
                  <a:cubicBezTo>
                    <a:pt x="385746" y="2489892"/>
                    <a:pt x="304466" y="2633825"/>
                    <a:pt x="316319" y="2715105"/>
                  </a:cubicBezTo>
                  <a:cubicBezTo>
                    <a:pt x="328172" y="2796385"/>
                    <a:pt x="363732" y="2896292"/>
                    <a:pt x="448399" y="2958945"/>
                  </a:cubicBezTo>
                  <a:cubicBezTo>
                    <a:pt x="533066" y="3021598"/>
                    <a:pt x="739652" y="3107958"/>
                    <a:pt x="783679" y="308086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F66B7A5A-DCFF-4920-BB04-941FB6DF1098}"/>
                </a:ext>
              </a:extLst>
            </p:cNvPr>
            <p:cNvSpPr/>
            <p:nvPr/>
          </p:nvSpPr>
          <p:spPr>
            <a:xfrm>
              <a:off x="4002812" y="3981792"/>
              <a:ext cx="955285" cy="2085684"/>
            </a:xfrm>
            <a:custGeom>
              <a:avLst/>
              <a:gdLst>
                <a:gd name="connsiteX0" fmla="*/ 203428 w 955285"/>
                <a:gd name="connsiteY0" fmla="*/ 1880528 h 2085684"/>
                <a:gd name="connsiteX1" fmla="*/ 228 w 955285"/>
                <a:gd name="connsiteY1" fmla="*/ 1423328 h 2085684"/>
                <a:gd name="connsiteX2" fmla="*/ 244068 w 955285"/>
                <a:gd name="connsiteY2" fmla="*/ 864528 h 2085684"/>
                <a:gd name="connsiteX3" fmla="*/ 823188 w 955285"/>
                <a:gd name="connsiteY3" fmla="*/ 447968 h 2085684"/>
                <a:gd name="connsiteX4" fmla="*/ 731748 w 955285"/>
                <a:gd name="connsiteY4" fmla="*/ 928 h 2085684"/>
                <a:gd name="connsiteX5" fmla="*/ 955268 w 955285"/>
                <a:gd name="connsiteY5" fmla="*/ 346368 h 2085684"/>
                <a:gd name="connsiteX6" fmla="*/ 741908 w 955285"/>
                <a:gd name="connsiteY6" fmla="*/ 864528 h 2085684"/>
                <a:gd name="connsiteX7" fmla="*/ 406628 w 955285"/>
                <a:gd name="connsiteY7" fmla="*/ 1128688 h 2085684"/>
                <a:gd name="connsiteX8" fmla="*/ 772388 w 955285"/>
                <a:gd name="connsiteY8" fmla="*/ 1037248 h 2085684"/>
                <a:gd name="connsiteX9" fmla="*/ 477748 w 955285"/>
                <a:gd name="connsiteY9" fmla="*/ 1209968 h 2085684"/>
                <a:gd name="connsiteX10" fmla="*/ 305028 w 955285"/>
                <a:gd name="connsiteY10" fmla="*/ 1392848 h 2085684"/>
                <a:gd name="connsiteX11" fmla="*/ 284708 w 955285"/>
                <a:gd name="connsiteY11" fmla="*/ 1149008 h 2085684"/>
                <a:gd name="connsiteX12" fmla="*/ 203428 w 955285"/>
                <a:gd name="connsiteY12" fmla="*/ 1555408 h 2085684"/>
                <a:gd name="connsiteX13" fmla="*/ 386308 w 955285"/>
                <a:gd name="connsiteY13" fmla="*/ 2073568 h 2085684"/>
                <a:gd name="connsiteX14" fmla="*/ 203428 w 955285"/>
                <a:gd name="connsiteY14" fmla="*/ 1880528 h 208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5285" h="2085684">
                  <a:moveTo>
                    <a:pt x="203428" y="1880528"/>
                  </a:moveTo>
                  <a:cubicBezTo>
                    <a:pt x="139081" y="1772155"/>
                    <a:pt x="-6545" y="1592661"/>
                    <a:pt x="228" y="1423328"/>
                  </a:cubicBezTo>
                  <a:cubicBezTo>
                    <a:pt x="7001" y="1253995"/>
                    <a:pt x="106908" y="1027088"/>
                    <a:pt x="244068" y="864528"/>
                  </a:cubicBezTo>
                  <a:cubicBezTo>
                    <a:pt x="381228" y="701968"/>
                    <a:pt x="741908" y="591901"/>
                    <a:pt x="823188" y="447968"/>
                  </a:cubicBezTo>
                  <a:cubicBezTo>
                    <a:pt x="904468" y="304035"/>
                    <a:pt x="709735" y="17861"/>
                    <a:pt x="731748" y="928"/>
                  </a:cubicBezTo>
                  <a:cubicBezTo>
                    <a:pt x="753761" y="-16005"/>
                    <a:pt x="953575" y="202435"/>
                    <a:pt x="955268" y="346368"/>
                  </a:cubicBezTo>
                  <a:cubicBezTo>
                    <a:pt x="956961" y="490301"/>
                    <a:pt x="833348" y="734141"/>
                    <a:pt x="741908" y="864528"/>
                  </a:cubicBezTo>
                  <a:cubicBezTo>
                    <a:pt x="650468" y="994915"/>
                    <a:pt x="401548" y="1099901"/>
                    <a:pt x="406628" y="1128688"/>
                  </a:cubicBezTo>
                  <a:cubicBezTo>
                    <a:pt x="411708" y="1157475"/>
                    <a:pt x="760535" y="1023701"/>
                    <a:pt x="772388" y="1037248"/>
                  </a:cubicBezTo>
                  <a:cubicBezTo>
                    <a:pt x="784241" y="1050795"/>
                    <a:pt x="555641" y="1150701"/>
                    <a:pt x="477748" y="1209968"/>
                  </a:cubicBezTo>
                  <a:cubicBezTo>
                    <a:pt x="399855" y="1269235"/>
                    <a:pt x="337201" y="1403008"/>
                    <a:pt x="305028" y="1392848"/>
                  </a:cubicBezTo>
                  <a:cubicBezTo>
                    <a:pt x="272855" y="1382688"/>
                    <a:pt x="301641" y="1121915"/>
                    <a:pt x="284708" y="1149008"/>
                  </a:cubicBezTo>
                  <a:cubicBezTo>
                    <a:pt x="267775" y="1176101"/>
                    <a:pt x="186495" y="1401315"/>
                    <a:pt x="203428" y="1555408"/>
                  </a:cubicBezTo>
                  <a:cubicBezTo>
                    <a:pt x="220361" y="1709501"/>
                    <a:pt x="379535" y="2019381"/>
                    <a:pt x="386308" y="2073568"/>
                  </a:cubicBezTo>
                  <a:cubicBezTo>
                    <a:pt x="393081" y="2127755"/>
                    <a:pt x="267775" y="1988901"/>
                    <a:pt x="203428" y="188052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BE8C5FA0-8332-4E00-B2E2-847F4D637972}"/>
                </a:ext>
              </a:extLst>
            </p:cNvPr>
            <p:cNvSpPr/>
            <p:nvPr/>
          </p:nvSpPr>
          <p:spPr>
            <a:xfrm>
              <a:off x="5909282" y="1889568"/>
              <a:ext cx="1102492" cy="1364659"/>
            </a:xfrm>
            <a:custGeom>
              <a:avLst/>
              <a:gdLst>
                <a:gd name="connsiteX0" fmla="*/ 13998 w 1102492"/>
                <a:gd name="connsiteY0" fmla="*/ 1270192 h 1364659"/>
                <a:gd name="connsiteX1" fmla="*/ 135918 w 1102492"/>
                <a:gd name="connsiteY1" fmla="*/ 924752 h 1364659"/>
                <a:gd name="connsiteX2" fmla="*/ 684558 w 1102492"/>
                <a:gd name="connsiteY2" fmla="*/ 538672 h 1364659"/>
                <a:gd name="connsiteX3" fmla="*/ 1101118 w 1102492"/>
                <a:gd name="connsiteY3" fmla="*/ 192 h 1364659"/>
                <a:gd name="connsiteX4" fmla="*/ 806478 w 1102492"/>
                <a:gd name="connsiteY4" fmla="*/ 599632 h 1364659"/>
                <a:gd name="connsiteX5" fmla="*/ 471198 w 1102492"/>
                <a:gd name="connsiteY5" fmla="*/ 934912 h 1364659"/>
                <a:gd name="connsiteX6" fmla="*/ 725198 w 1102492"/>
                <a:gd name="connsiteY6" fmla="*/ 894272 h 1364659"/>
                <a:gd name="connsiteX7" fmla="*/ 349278 w 1102492"/>
                <a:gd name="connsiteY7" fmla="*/ 1087312 h 1364659"/>
                <a:gd name="connsiteX8" fmla="*/ 115598 w 1102492"/>
                <a:gd name="connsiteY8" fmla="*/ 1178752 h 1364659"/>
                <a:gd name="connsiteX9" fmla="*/ 13998 w 1102492"/>
                <a:gd name="connsiteY9" fmla="*/ 1361632 h 1364659"/>
                <a:gd name="connsiteX10" fmla="*/ 13998 w 1102492"/>
                <a:gd name="connsiteY10" fmla="*/ 1270192 h 1364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2492" h="1364659">
                  <a:moveTo>
                    <a:pt x="13998" y="1270192"/>
                  </a:moveTo>
                  <a:cubicBezTo>
                    <a:pt x="34318" y="1197379"/>
                    <a:pt x="24158" y="1046672"/>
                    <a:pt x="135918" y="924752"/>
                  </a:cubicBezTo>
                  <a:cubicBezTo>
                    <a:pt x="247678" y="802832"/>
                    <a:pt x="523691" y="692765"/>
                    <a:pt x="684558" y="538672"/>
                  </a:cubicBezTo>
                  <a:cubicBezTo>
                    <a:pt x="845425" y="384579"/>
                    <a:pt x="1080798" y="-9968"/>
                    <a:pt x="1101118" y="192"/>
                  </a:cubicBezTo>
                  <a:cubicBezTo>
                    <a:pt x="1121438" y="10352"/>
                    <a:pt x="911465" y="443845"/>
                    <a:pt x="806478" y="599632"/>
                  </a:cubicBezTo>
                  <a:cubicBezTo>
                    <a:pt x="701491" y="755419"/>
                    <a:pt x="484745" y="885805"/>
                    <a:pt x="471198" y="934912"/>
                  </a:cubicBezTo>
                  <a:cubicBezTo>
                    <a:pt x="457651" y="984019"/>
                    <a:pt x="745518" y="868872"/>
                    <a:pt x="725198" y="894272"/>
                  </a:cubicBezTo>
                  <a:cubicBezTo>
                    <a:pt x="704878" y="919672"/>
                    <a:pt x="450878" y="1039899"/>
                    <a:pt x="349278" y="1087312"/>
                  </a:cubicBezTo>
                  <a:cubicBezTo>
                    <a:pt x="247678" y="1134725"/>
                    <a:pt x="171478" y="1133032"/>
                    <a:pt x="115598" y="1178752"/>
                  </a:cubicBezTo>
                  <a:cubicBezTo>
                    <a:pt x="59718" y="1224472"/>
                    <a:pt x="30931" y="1348085"/>
                    <a:pt x="13998" y="1361632"/>
                  </a:cubicBezTo>
                  <a:cubicBezTo>
                    <a:pt x="-2935" y="1375179"/>
                    <a:pt x="-6322" y="1343005"/>
                    <a:pt x="13998" y="127019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D44DEDC0-6364-417B-90C7-55A6165BBF70}"/>
                </a:ext>
              </a:extLst>
            </p:cNvPr>
            <p:cNvSpPr/>
            <p:nvPr/>
          </p:nvSpPr>
          <p:spPr>
            <a:xfrm>
              <a:off x="7117834" y="3442596"/>
              <a:ext cx="279808" cy="613050"/>
            </a:xfrm>
            <a:custGeom>
              <a:avLst/>
              <a:gdLst>
                <a:gd name="connsiteX0" fmla="*/ 4326 w 279808"/>
                <a:gd name="connsiteY0" fmla="*/ 611244 h 613050"/>
                <a:gd name="connsiteX1" fmla="*/ 55126 w 279808"/>
                <a:gd name="connsiteY1" fmla="*/ 255644 h 613050"/>
                <a:gd name="connsiteX2" fmla="*/ 278646 w 279808"/>
                <a:gd name="connsiteY2" fmla="*/ 1644 h 613050"/>
                <a:gd name="connsiteX3" fmla="*/ 136406 w 279808"/>
                <a:gd name="connsiteY3" fmla="*/ 377564 h 613050"/>
                <a:gd name="connsiteX4" fmla="*/ 4326 w 279808"/>
                <a:gd name="connsiteY4" fmla="*/ 611244 h 61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808" h="613050">
                  <a:moveTo>
                    <a:pt x="4326" y="611244"/>
                  </a:moveTo>
                  <a:cubicBezTo>
                    <a:pt x="-9221" y="590924"/>
                    <a:pt x="9406" y="357244"/>
                    <a:pt x="55126" y="255644"/>
                  </a:cubicBezTo>
                  <a:cubicBezTo>
                    <a:pt x="100846" y="154044"/>
                    <a:pt x="265099" y="-18676"/>
                    <a:pt x="278646" y="1644"/>
                  </a:cubicBezTo>
                  <a:cubicBezTo>
                    <a:pt x="292193" y="21964"/>
                    <a:pt x="183819" y="279351"/>
                    <a:pt x="136406" y="377564"/>
                  </a:cubicBezTo>
                  <a:cubicBezTo>
                    <a:pt x="88993" y="475777"/>
                    <a:pt x="17873" y="631564"/>
                    <a:pt x="4326" y="61124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E8119F55-2ED0-44EC-A447-D0AB39AADF66}"/>
                </a:ext>
              </a:extLst>
            </p:cNvPr>
            <p:cNvSpPr/>
            <p:nvPr/>
          </p:nvSpPr>
          <p:spPr>
            <a:xfrm>
              <a:off x="5994336" y="3393440"/>
              <a:ext cx="936099" cy="1337706"/>
            </a:xfrm>
            <a:custGeom>
              <a:avLst/>
              <a:gdLst>
                <a:gd name="connsiteX0" fmla="*/ 64 w 936099"/>
                <a:gd name="connsiteY0" fmla="*/ 1330960 h 1337706"/>
                <a:gd name="connsiteX1" fmla="*/ 233744 w 936099"/>
                <a:gd name="connsiteY1" fmla="*/ 914400 h 1337706"/>
                <a:gd name="connsiteX2" fmla="*/ 640144 w 936099"/>
                <a:gd name="connsiteY2" fmla="*/ 528320 h 1337706"/>
                <a:gd name="connsiteX3" fmla="*/ 934784 w 936099"/>
                <a:gd name="connsiteY3" fmla="*/ 0 h 1337706"/>
                <a:gd name="connsiteX4" fmla="*/ 731584 w 936099"/>
                <a:gd name="connsiteY4" fmla="*/ 528320 h 1337706"/>
                <a:gd name="connsiteX5" fmla="*/ 345504 w 936099"/>
                <a:gd name="connsiteY5" fmla="*/ 904240 h 1337706"/>
                <a:gd name="connsiteX6" fmla="*/ 162624 w 936099"/>
                <a:gd name="connsiteY6" fmla="*/ 1148080 h 1337706"/>
                <a:gd name="connsiteX7" fmla="*/ 254064 w 936099"/>
                <a:gd name="connsiteY7" fmla="*/ 1168400 h 1337706"/>
                <a:gd name="connsiteX8" fmla="*/ 64 w 936099"/>
                <a:gd name="connsiteY8" fmla="*/ 1330960 h 133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099" h="1337706">
                  <a:moveTo>
                    <a:pt x="64" y="1330960"/>
                  </a:moveTo>
                  <a:cubicBezTo>
                    <a:pt x="-3323" y="1288627"/>
                    <a:pt x="127064" y="1048173"/>
                    <a:pt x="233744" y="914400"/>
                  </a:cubicBezTo>
                  <a:cubicBezTo>
                    <a:pt x="340424" y="780627"/>
                    <a:pt x="523304" y="680720"/>
                    <a:pt x="640144" y="528320"/>
                  </a:cubicBezTo>
                  <a:cubicBezTo>
                    <a:pt x="756984" y="375920"/>
                    <a:pt x="919544" y="0"/>
                    <a:pt x="934784" y="0"/>
                  </a:cubicBezTo>
                  <a:cubicBezTo>
                    <a:pt x="950024" y="0"/>
                    <a:pt x="829797" y="377613"/>
                    <a:pt x="731584" y="528320"/>
                  </a:cubicBezTo>
                  <a:cubicBezTo>
                    <a:pt x="633371" y="679027"/>
                    <a:pt x="440331" y="800947"/>
                    <a:pt x="345504" y="904240"/>
                  </a:cubicBezTo>
                  <a:cubicBezTo>
                    <a:pt x="250677" y="1007533"/>
                    <a:pt x="177864" y="1104053"/>
                    <a:pt x="162624" y="1148080"/>
                  </a:cubicBezTo>
                  <a:cubicBezTo>
                    <a:pt x="147384" y="1192107"/>
                    <a:pt x="281157" y="1132840"/>
                    <a:pt x="254064" y="1168400"/>
                  </a:cubicBezTo>
                  <a:cubicBezTo>
                    <a:pt x="226971" y="1203960"/>
                    <a:pt x="3451" y="1373293"/>
                    <a:pt x="64" y="133096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73FDBCA-59A0-4BD1-ABA8-672F1B8373ED}"/>
                </a:ext>
              </a:extLst>
            </p:cNvPr>
            <p:cNvSpPr/>
            <p:nvPr/>
          </p:nvSpPr>
          <p:spPr>
            <a:xfrm>
              <a:off x="3965023" y="4195864"/>
              <a:ext cx="363392" cy="1037416"/>
            </a:xfrm>
            <a:custGeom>
              <a:avLst/>
              <a:gdLst>
                <a:gd name="connsiteX0" fmla="*/ 17697 w 363392"/>
                <a:gd name="connsiteY0" fmla="*/ 792696 h 1037416"/>
                <a:gd name="connsiteX1" fmla="*/ 78657 w 363392"/>
                <a:gd name="connsiteY1" fmla="*/ 365976 h 1037416"/>
                <a:gd name="connsiteX2" fmla="*/ 363137 w 363392"/>
                <a:gd name="connsiteY2" fmla="*/ 216 h 1037416"/>
                <a:gd name="connsiteX3" fmla="*/ 129457 w 363392"/>
                <a:gd name="connsiteY3" fmla="*/ 416776 h 1037416"/>
                <a:gd name="connsiteX4" fmla="*/ 139617 w 363392"/>
                <a:gd name="connsiteY4" fmla="*/ 599656 h 1037416"/>
                <a:gd name="connsiteX5" fmla="*/ 261537 w 363392"/>
                <a:gd name="connsiteY5" fmla="*/ 538696 h 1037416"/>
                <a:gd name="connsiteX6" fmla="*/ 139617 w 363392"/>
                <a:gd name="connsiteY6" fmla="*/ 711416 h 1037416"/>
                <a:gd name="connsiteX7" fmla="*/ 7537 w 363392"/>
                <a:gd name="connsiteY7" fmla="*/ 1036536 h 1037416"/>
                <a:gd name="connsiteX8" fmla="*/ 17697 w 363392"/>
                <a:gd name="connsiteY8" fmla="*/ 792696 h 103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392" h="1037416">
                  <a:moveTo>
                    <a:pt x="17697" y="792696"/>
                  </a:moveTo>
                  <a:cubicBezTo>
                    <a:pt x="29550" y="680936"/>
                    <a:pt x="21084" y="498056"/>
                    <a:pt x="78657" y="365976"/>
                  </a:cubicBezTo>
                  <a:cubicBezTo>
                    <a:pt x="136230" y="233896"/>
                    <a:pt x="354670" y="-8251"/>
                    <a:pt x="363137" y="216"/>
                  </a:cubicBezTo>
                  <a:cubicBezTo>
                    <a:pt x="371604" y="8683"/>
                    <a:pt x="166710" y="316869"/>
                    <a:pt x="129457" y="416776"/>
                  </a:cubicBezTo>
                  <a:cubicBezTo>
                    <a:pt x="92204" y="516683"/>
                    <a:pt x="117604" y="579336"/>
                    <a:pt x="139617" y="599656"/>
                  </a:cubicBezTo>
                  <a:cubicBezTo>
                    <a:pt x="161630" y="619976"/>
                    <a:pt x="261537" y="520069"/>
                    <a:pt x="261537" y="538696"/>
                  </a:cubicBezTo>
                  <a:cubicBezTo>
                    <a:pt x="261537" y="557323"/>
                    <a:pt x="181950" y="628443"/>
                    <a:pt x="139617" y="711416"/>
                  </a:cubicBezTo>
                  <a:cubicBezTo>
                    <a:pt x="97284" y="794389"/>
                    <a:pt x="24470" y="1022989"/>
                    <a:pt x="7537" y="1036536"/>
                  </a:cubicBezTo>
                  <a:cubicBezTo>
                    <a:pt x="-9396" y="1050083"/>
                    <a:pt x="5844" y="904456"/>
                    <a:pt x="17697" y="79269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BDAF9536-7F6E-48AA-9E4B-FA296BEA0B08}"/>
                </a:ext>
              </a:extLst>
            </p:cNvPr>
            <p:cNvSpPr/>
            <p:nvPr/>
          </p:nvSpPr>
          <p:spPr>
            <a:xfrm>
              <a:off x="5598160" y="6096000"/>
              <a:ext cx="2764262" cy="162560"/>
            </a:xfrm>
            <a:custGeom>
              <a:avLst/>
              <a:gdLst>
                <a:gd name="connsiteX0" fmla="*/ 0 w 2764262"/>
                <a:gd name="connsiteY0" fmla="*/ 162560 h 162560"/>
                <a:gd name="connsiteX1" fmla="*/ 558800 w 2764262"/>
                <a:gd name="connsiteY1" fmla="*/ 91440 h 162560"/>
                <a:gd name="connsiteX2" fmla="*/ 1391920 w 2764262"/>
                <a:gd name="connsiteY2" fmla="*/ 50800 h 162560"/>
                <a:gd name="connsiteX3" fmla="*/ 2153920 w 2764262"/>
                <a:gd name="connsiteY3" fmla="*/ 0 h 162560"/>
                <a:gd name="connsiteX4" fmla="*/ 2763520 w 2764262"/>
                <a:gd name="connsiteY4" fmla="*/ 50800 h 162560"/>
                <a:gd name="connsiteX5" fmla="*/ 2032000 w 2764262"/>
                <a:gd name="connsiteY5" fmla="*/ 81280 h 162560"/>
                <a:gd name="connsiteX6" fmla="*/ 0 w 2764262"/>
                <a:gd name="connsiteY6" fmla="*/ 162560 h 16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4262" h="162560">
                  <a:moveTo>
                    <a:pt x="0" y="162560"/>
                  </a:moveTo>
                  <a:cubicBezTo>
                    <a:pt x="163406" y="136313"/>
                    <a:pt x="326813" y="110067"/>
                    <a:pt x="558800" y="91440"/>
                  </a:cubicBezTo>
                  <a:cubicBezTo>
                    <a:pt x="790787" y="72813"/>
                    <a:pt x="1391920" y="50800"/>
                    <a:pt x="1391920" y="50800"/>
                  </a:cubicBezTo>
                  <a:cubicBezTo>
                    <a:pt x="1657773" y="35560"/>
                    <a:pt x="1925320" y="0"/>
                    <a:pt x="2153920" y="0"/>
                  </a:cubicBezTo>
                  <a:cubicBezTo>
                    <a:pt x="2382520" y="0"/>
                    <a:pt x="2783840" y="37253"/>
                    <a:pt x="2763520" y="50800"/>
                  </a:cubicBezTo>
                  <a:cubicBezTo>
                    <a:pt x="2743200" y="64347"/>
                    <a:pt x="2032000" y="81280"/>
                    <a:pt x="2032000" y="81280"/>
                  </a:cubicBezTo>
                  <a:lnTo>
                    <a:pt x="0" y="1625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587325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Lee</dc:creator>
  <cp:lastModifiedBy>Jeff Lee</cp:lastModifiedBy>
  <cp:revision>3</cp:revision>
  <dcterms:created xsi:type="dcterms:W3CDTF">2019-05-19T01:30:54Z</dcterms:created>
  <dcterms:modified xsi:type="dcterms:W3CDTF">2019-05-19T01:33:12Z</dcterms:modified>
</cp:coreProperties>
</file>